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3"/>
  </p:notesMasterIdLst>
  <p:sldIdLst>
    <p:sldId id="260" r:id="rId5"/>
    <p:sldId id="261" r:id="rId6"/>
    <p:sldId id="257" r:id="rId7"/>
    <p:sldId id="443" r:id="rId8"/>
    <p:sldId id="298" r:id="rId9"/>
    <p:sldId id="322" r:id="rId10"/>
    <p:sldId id="386" r:id="rId11"/>
    <p:sldId id="285" r:id="rId12"/>
    <p:sldId id="279" r:id="rId13"/>
    <p:sldId id="256" r:id="rId14"/>
    <p:sldId id="282" r:id="rId15"/>
    <p:sldId id="442" r:id="rId16"/>
    <p:sldId id="283" r:id="rId17"/>
    <p:sldId id="284" r:id="rId18"/>
    <p:sldId id="290" r:id="rId19"/>
    <p:sldId id="292" r:id="rId20"/>
    <p:sldId id="293" r:id="rId21"/>
    <p:sldId id="444" r:id="rId22"/>
    <p:sldId id="445" r:id="rId23"/>
    <p:sldId id="446" r:id="rId24"/>
    <p:sldId id="449" r:id="rId25"/>
    <p:sldId id="450" r:id="rId26"/>
    <p:sldId id="451" r:id="rId27"/>
    <p:sldId id="452" r:id="rId28"/>
    <p:sldId id="453" r:id="rId29"/>
    <p:sldId id="454" r:id="rId30"/>
    <p:sldId id="455" r:id="rId31"/>
    <p:sldId id="456" r:id="rId32"/>
    <p:sldId id="457" r:id="rId33"/>
    <p:sldId id="458" r:id="rId34"/>
    <p:sldId id="459" r:id="rId35"/>
    <p:sldId id="460" r:id="rId36"/>
    <p:sldId id="461" r:id="rId37"/>
    <p:sldId id="462" r:id="rId38"/>
    <p:sldId id="463" r:id="rId39"/>
    <p:sldId id="465" r:id="rId40"/>
    <p:sldId id="466" r:id="rId41"/>
    <p:sldId id="46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 Slides" id="{32B41FC3-53B7-D247-9720-D127318343CA}">
          <p14:sldIdLst>
            <p14:sldId id="260"/>
            <p14:sldId id="261"/>
            <p14:sldId id="257"/>
            <p14:sldId id="443"/>
            <p14:sldId id="298"/>
            <p14:sldId id="322"/>
            <p14:sldId id="386"/>
            <p14:sldId id="285"/>
            <p14:sldId id="279"/>
            <p14:sldId id="256"/>
            <p14:sldId id="282"/>
            <p14:sldId id="442"/>
            <p14:sldId id="283"/>
            <p14:sldId id="284"/>
            <p14:sldId id="290"/>
            <p14:sldId id="292"/>
            <p14:sldId id="293"/>
            <p14:sldId id="444"/>
            <p14:sldId id="445"/>
            <p14:sldId id="446"/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465"/>
            <p14:sldId id="466"/>
            <p14:sldId id="4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A26045B-A7E0-F9E9-0A80-07F09BF7FFFE}" name="Kelley Losier" initials="KL" userId="S::kelley.losier@westcarygroup.com::38214a06-7448-4e0f-bb7b-af351d453ea4" providerId="AD"/>
  <p188:author id="{CFC9DEC5-169A-53E5-E0AD-B7A7263C63AB}" name="Tommy Ryan" initials="TR" userId="S::tryan@westcarygroup.com::d35048a6-10ee-45e7-943c-6c162534316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477D"/>
    <a:srgbClr val="237D12"/>
    <a:srgbClr val="B13B21"/>
    <a:srgbClr val="F09480"/>
    <a:srgbClr val="46A5D0"/>
    <a:srgbClr val="ABDC8C"/>
    <a:srgbClr val="A97FD2"/>
    <a:srgbClr val="FAC864"/>
    <a:srgbClr val="1D698C"/>
    <a:srgbClr val="9666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43302F-2F3B-5242-9996-D77F04982391}" v="10" dt="2024-06-18T17:18:54.9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50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e Mummert" userId="90fea984-6bdb-4690-839a-5a777146326d" providerId="ADAL" clId="{1443302F-2F3B-5242-9996-D77F04982391}"/>
    <pc:docChg chg="custSel addSld delSld modSld modSection">
      <pc:chgData name="Jennie Mummert" userId="90fea984-6bdb-4690-839a-5a777146326d" providerId="ADAL" clId="{1443302F-2F3B-5242-9996-D77F04982391}" dt="2024-06-18T17:18:54.946" v="52" actId="20577"/>
      <pc:docMkLst>
        <pc:docMk/>
      </pc:docMkLst>
      <pc:sldChg chg="delSp mod delCm">
        <pc:chgData name="Jennie Mummert" userId="90fea984-6bdb-4690-839a-5a777146326d" providerId="ADAL" clId="{1443302F-2F3B-5242-9996-D77F04982391}" dt="2024-06-18T17:14:12.880" v="15"/>
        <pc:sldMkLst>
          <pc:docMk/>
          <pc:sldMk cId="713955346" sldId="256"/>
        </pc:sldMkLst>
        <pc:spChg chg="del">
          <ac:chgData name="Jennie Mummert" userId="90fea984-6bdb-4690-839a-5a777146326d" providerId="ADAL" clId="{1443302F-2F3B-5242-9996-D77F04982391}" dt="2024-06-18T17:14:04.437" v="14" actId="478"/>
          <ac:spMkLst>
            <pc:docMk/>
            <pc:sldMk cId="713955346" sldId="256"/>
            <ac:spMk id="8" creationId="{6F3FBF51-A32A-AA4B-B005-8B2E7A6359B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ennie Mummert" userId="90fea984-6bdb-4690-839a-5a777146326d" providerId="ADAL" clId="{1443302F-2F3B-5242-9996-D77F04982391}" dt="2024-06-18T17:14:12.880" v="15"/>
              <pc2:cmMkLst xmlns:pc2="http://schemas.microsoft.com/office/powerpoint/2019/9/main/command">
                <pc:docMk/>
                <pc:sldMk cId="713955346" sldId="256"/>
                <pc2:cmMk id="{397332C7-4453-8149-AF7F-BD7B887900AC}"/>
              </pc2:cmMkLst>
            </pc226:cmChg>
          </p:ext>
        </pc:extLst>
      </pc:sldChg>
      <pc:sldChg chg="delSp mod">
        <pc:chgData name="Jennie Mummert" userId="90fea984-6bdb-4690-839a-5a777146326d" providerId="ADAL" clId="{1443302F-2F3B-5242-9996-D77F04982391}" dt="2024-06-18T17:13:24.282" v="1" actId="478"/>
        <pc:sldMkLst>
          <pc:docMk/>
          <pc:sldMk cId="222688559" sldId="257"/>
        </pc:sldMkLst>
        <pc:spChg chg="del">
          <ac:chgData name="Jennie Mummert" userId="90fea984-6bdb-4690-839a-5a777146326d" providerId="ADAL" clId="{1443302F-2F3B-5242-9996-D77F04982391}" dt="2024-06-18T17:13:24.282" v="1" actId="478"/>
          <ac:spMkLst>
            <pc:docMk/>
            <pc:sldMk cId="222688559" sldId="257"/>
            <ac:spMk id="22" creationId="{220DB434-2226-AE48-90FC-E5EE50CCA89E}"/>
          </ac:spMkLst>
        </pc:spChg>
      </pc:sldChg>
      <pc:sldChg chg="delSp mod">
        <pc:chgData name="Jennie Mummert" userId="90fea984-6bdb-4690-839a-5a777146326d" providerId="ADAL" clId="{1443302F-2F3B-5242-9996-D77F04982391}" dt="2024-06-18T17:13:21.651" v="0" actId="478"/>
        <pc:sldMkLst>
          <pc:docMk/>
          <pc:sldMk cId="1339230197" sldId="261"/>
        </pc:sldMkLst>
        <pc:spChg chg="del">
          <ac:chgData name="Jennie Mummert" userId="90fea984-6bdb-4690-839a-5a777146326d" providerId="ADAL" clId="{1443302F-2F3B-5242-9996-D77F04982391}" dt="2024-06-18T17:13:21.651" v="0" actId="478"/>
          <ac:spMkLst>
            <pc:docMk/>
            <pc:sldMk cId="1339230197" sldId="261"/>
            <ac:spMk id="2" creationId="{BA32131D-D87E-3F49-B024-AFECDB8CC48F}"/>
          </ac:spMkLst>
        </pc:spChg>
      </pc:sldChg>
      <pc:sldChg chg="delSp mod delCm">
        <pc:chgData name="Jennie Mummert" userId="90fea984-6bdb-4690-839a-5a777146326d" providerId="ADAL" clId="{1443302F-2F3B-5242-9996-D77F04982391}" dt="2024-06-18T17:13:48.480" v="9" actId="478"/>
        <pc:sldMkLst>
          <pc:docMk/>
          <pc:sldMk cId="2821420092" sldId="279"/>
        </pc:sldMkLst>
        <pc:spChg chg="del">
          <ac:chgData name="Jennie Mummert" userId="90fea984-6bdb-4690-839a-5a777146326d" providerId="ADAL" clId="{1443302F-2F3B-5242-9996-D77F04982391}" dt="2024-06-18T17:13:48.480" v="9" actId="478"/>
          <ac:spMkLst>
            <pc:docMk/>
            <pc:sldMk cId="2821420092" sldId="279"/>
            <ac:spMk id="2" creationId="{97436A83-C933-AB70-EF56-D40EAD96627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ennie Mummert" userId="90fea984-6bdb-4690-839a-5a777146326d" providerId="ADAL" clId="{1443302F-2F3B-5242-9996-D77F04982391}" dt="2024-06-18T17:13:47.112" v="8"/>
              <pc2:cmMkLst xmlns:pc2="http://schemas.microsoft.com/office/powerpoint/2019/9/main/command">
                <pc:docMk/>
                <pc:sldMk cId="2821420092" sldId="279"/>
                <pc2:cmMk id="{446E887A-A8D4-3E47-9464-5CA9313859B9}"/>
              </pc2:cmMkLst>
            </pc226:cmChg>
          </p:ext>
        </pc:extLst>
      </pc:sldChg>
      <pc:sldChg chg="delSp mod">
        <pc:chgData name="Jennie Mummert" userId="90fea984-6bdb-4690-839a-5a777146326d" providerId="ADAL" clId="{1443302F-2F3B-5242-9996-D77F04982391}" dt="2024-06-18T17:14:17.380" v="16" actId="478"/>
        <pc:sldMkLst>
          <pc:docMk/>
          <pc:sldMk cId="3687168728" sldId="282"/>
        </pc:sldMkLst>
        <pc:spChg chg="del">
          <ac:chgData name="Jennie Mummert" userId="90fea984-6bdb-4690-839a-5a777146326d" providerId="ADAL" clId="{1443302F-2F3B-5242-9996-D77F04982391}" dt="2024-06-18T17:14:17.380" v="16" actId="478"/>
          <ac:spMkLst>
            <pc:docMk/>
            <pc:sldMk cId="3687168728" sldId="282"/>
            <ac:spMk id="2" creationId="{BA32131D-D87E-3F49-B024-AFECDB8CC48F}"/>
          </ac:spMkLst>
        </pc:spChg>
      </pc:sldChg>
      <pc:sldChg chg="delSp mod delCm">
        <pc:chgData name="Jennie Mummert" userId="90fea984-6bdb-4690-839a-5a777146326d" providerId="ADAL" clId="{1443302F-2F3B-5242-9996-D77F04982391}" dt="2024-06-18T17:14:30.012" v="20"/>
        <pc:sldMkLst>
          <pc:docMk/>
          <pc:sldMk cId="3428581678" sldId="283"/>
        </pc:sldMkLst>
        <pc:spChg chg="del">
          <ac:chgData name="Jennie Mummert" userId="90fea984-6bdb-4690-839a-5a777146326d" providerId="ADAL" clId="{1443302F-2F3B-5242-9996-D77F04982391}" dt="2024-06-18T17:14:27.216" v="19" actId="478"/>
          <ac:spMkLst>
            <pc:docMk/>
            <pc:sldMk cId="3428581678" sldId="283"/>
            <ac:spMk id="2" creationId="{12F8C1D6-E55A-0439-6C6B-77180329F68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ennie Mummert" userId="90fea984-6bdb-4690-839a-5a777146326d" providerId="ADAL" clId="{1443302F-2F3B-5242-9996-D77F04982391}" dt="2024-06-18T17:14:30.012" v="20"/>
              <pc2:cmMkLst xmlns:pc2="http://schemas.microsoft.com/office/powerpoint/2019/9/main/command">
                <pc:docMk/>
                <pc:sldMk cId="3428581678" sldId="283"/>
                <pc2:cmMk id="{9B3DC635-1B26-4241-9BC6-C70ECA4CEC85}"/>
              </pc2:cmMkLst>
            </pc226:cmChg>
          </p:ext>
        </pc:extLst>
      </pc:sldChg>
      <pc:sldChg chg="delSp mod delCm">
        <pc:chgData name="Jennie Mummert" userId="90fea984-6bdb-4690-839a-5a777146326d" providerId="ADAL" clId="{1443302F-2F3B-5242-9996-D77F04982391}" dt="2024-06-18T17:14:35.694" v="22" actId="478"/>
        <pc:sldMkLst>
          <pc:docMk/>
          <pc:sldMk cId="931753725" sldId="284"/>
        </pc:sldMkLst>
        <pc:spChg chg="del">
          <ac:chgData name="Jennie Mummert" userId="90fea984-6bdb-4690-839a-5a777146326d" providerId="ADAL" clId="{1443302F-2F3B-5242-9996-D77F04982391}" dt="2024-06-18T17:14:35.694" v="22" actId="478"/>
          <ac:spMkLst>
            <pc:docMk/>
            <pc:sldMk cId="931753725" sldId="284"/>
            <ac:spMk id="2" creationId="{12F8C1D6-E55A-0439-6C6B-77180329F68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ennie Mummert" userId="90fea984-6bdb-4690-839a-5a777146326d" providerId="ADAL" clId="{1443302F-2F3B-5242-9996-D77F04982391}" dt="2024-06-18T17:14:33.711" v="21"/>
              <pc2:cmMkLst xmlns:pc2="http://schemas.microsoft.com/office/powerpoint/2019/9/main/command">
                <pc:docMk/>
                <pc:sldMk cId="931753725" sldId="284"/>
                <pc2:cmMk id="{DB0B05BA-5A1F-FD4E-A617-C55662FDB74C}"/>
              </pc2:cmMkLst>
            </pc226:cmChg>
          </p:ext>
        </pc:extLst>
      </pc:sldChg>
      <pc:sldChg chg="delSp modSp mod delCm">
        <pc:chgData name="Jennie Mummert" userId="90fea984-6bdb-4690-839a-5a777146326d" providerId="ADAL" clId="{1443302F-2F3B-5242-9996-D77F04982391}" dt="2024-06-18T17:13:41.742" v="7" actId="478"/>
        <pc:sldMkLst>
          <pc:docMk/>
          <pc:sldMk cId="3106047748" sldId="285"/>
        </pc:sldMkLst>
        <pc:spChg chg="del mod">
          <ac:chgData name="Jennie Mummert" userId="90fea984-6bdb-4690-839a-5a777146326d" providerId="ADAL" clId="{1443302F-2F3B-5242-9996-D77F04982391}" dt="2024-06-18T17:13:41.742" v="7" actId="478"/>
          <ac:spMkLst>
            <pc:docMk/>
            <pc:sldMk cId="3106047748" sldId="285"/>
            <ac:spMk id="2" creationId="{55514101-1631-D563-DA11-3DB9F8D279B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ennie Mummert" userId="90fea984-6bdb-4690-839a-5a777146326d" providerId="ADAL" clId="{1443302F-2F3B-5242-9996-D77F04982391}" dt="2024-06-18T17:13:39.215" v="5"/>
              <pc2:cmMkLst xmlns:pc2="http://schemas.microsoft.com/office/powerpoint/2019/9/main/command">
                <pc:docMk/>
                <pc:sldMk cId="3106047748" sldId="285"/>
                <pc2:cmMk id="{A3EDAE2C-FEB9-AE45-A3F3-75A732E0DA23}"/>
              </pc2:cmMkLst>
            </pc226:cmChg>
          </p:ext>
        </pc:extLst>
      </pc:sldChg>
      <pc:sldChg chg="delSp mod">
        <pc:chgData name="Jennie Mummert" userId="90fea984-6bdb-4690-839a-5a777146326d" providerId="ADAL" clId="{1443302F-2F3B-5242-9996-D77F04982391}" dt="2024-06-18T17:14:39.679" v="23" actId="478"/>
        <pc:sldMkLst>
          <pc:docMk/>
          <pc:sldMk cId="4165651743" sldId="290"/>
        </pc:sldMkLst>
        <pc:spChg chg="del">
          <ac:chgData name="Jennie Mummert" userId="90fea984-6bdb-4690-839a-5a777146326d" providerId="ADAL" clId="{1443302F-2F3B-5242-9996-D77F04982391}" dt="2024-06-18T17:14:39.679" v="23" actId="478"/>
          <ac:spMkLst>
            <pc:docMk/>
            <pc:sldMk cId="4165651743" sldId="290"/>
            <ac:spMk id="2" creationId="{12F8C1D6-E55A-0439-6C6B-77180329F685}"/>
          </ac:spMkLst>
        </pc:spChg>
      </pc:sldChg>
      <pc:sldChg chg="delSp mod delCm">
        <pc:chgData name="Jennie Mummert" userId="90fea984-6bdb-4690-839a-5a777146326d" providerId="ADAL" clId="{1443302F-2F3B-5242-9996-D77F04982391}" dt="2024-06-18T17:14:46.348" v="25"/>
        <pc:sldMkLst>
          <pc:docMk/>
          <pc:sldMk cId="1247428917" sldId="292"/>
        </pc:sldMkLst>
        <pc:spChg chg="del">
          <ac:chgData name="Jennie Mummert" userId="90fea984-6bdb-4690-839a-5a777146326d" providerId="ADAL" clId="{1443302F-2F3B-5242-9996-D77F04982391}" dt="2024-06-18T17:14:43.936" v="24" actId="478"/>
          <ac:spMkLst>
            <pc:docMk/>
            <pc:sldMk cId="1247428917" sldId="292"/>
            <ac:spMk id="2" creationId="{12F8C1D6-E55A-0439-6C6B-77180329F68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ennie Mummert" userId="90fea984-6bdb-4690-839a-5a777146326d" providerId="ADAL" clId="{1443302F-2F3B-5242-9996-D77F04982391}" dt="2024-06-18T17:14:46.348" v="25"/>
              <pc2:cmMkLst xmlns:pc2="http://schemas.microsoft.com/office/powerpoint/2019/9/main/command">
                <pc:docMk/>
                <pc:sldMk cId="1247428917" sldId="292"/>
                <pc2:cmMk id="{09FDAF59-851E-014A-96E2-32B1A724EA99}"/>
              </pc2:cmMkLst>
            </pc226:cmChg>
          </p:ext>
        </pc:extLst>
      </pc:sldChg>
      <pc:sldChg chg="delSp modSp mod modNotesTx">
        <pc:chgData name="Jennie Mummert" userId="90fea984-6bdb-4690-839a-5a777146326d" providerId="ADAL" clId="{1443302F-2F3B-5242-9996-D77F04982391}" dt="2024-06-18T17:15:08.342" v="42" actId="20577"/>
        <pc:sldMkLst>
          <pc:docMk/>
          <pc:sldMk cId="497244472" sldId="293"/>
        </pc:sldMkLst>
        <pc:spChg chg="del">
          <ac:chgData name="Jennie Mummert" userId="90fea984-6bdb-4690-839a-5a777146326d" providerId="ADAL" clId="{1443302F-2F3B-5242-9996-D77F04982391}" dt="2024-06-18T17:14:52.553" v="27" actId="478"/>
          <ac:spMkLst>
            <pc:docMk/>
            <pc:sldMk cId="497244472" sldId="293"/>
            <ac:spMk id="2" creationId="{12F8C1D6-E55A-0439-6C6B-77180329F685}"/>
          </ac:spMkLst>
        </pc:spChg>
        <pc:spChg chg="mod">
          <ac:chgData name="Jennie Mummert" userId="90fea984-6bdb-4690-839a-5a777146326d" providerId="ADAL" clId="{1443302F-2F3B-5242-9996-D77F04982391}" dt="2024-06-18T17:14:59.968" v="41" actId="1036"/>
          <ac:spMkLst>
            <pc:docMk/>
            <pc:sldMk cId="497244472" sldId="293"/>
            <ac:spMk id="5" creationId="{A39711F2-CBE1-468C-A00D-F93A729BB5E2}"/>
          </ac:spMkLst>
        </pc:spChg>
      </pc:sldChg>
      <pc:sldChg chg="delSp mod">
        <pc:chgData name="Jennie Mummert" userId="90fea984-6bdb-4690-839a-5a777146326d" providerId="ADAL" clId="{1443302F-2F3B-5242-9996-D77F04982391}" dt="2024-06-18T17:13:27.742" v="2" actId="478"/>
        <pc:sldMkLst>
          <pc:docMk/>
          <pc:sldMk cId="1390961708" sldId="298"/>
        </pc:sldMkLst>
        <pc:spChg chg="del">
          <ac:chgData name="Jennie Mummert" userId="90fea984-6bdb-4690-839a-5a777146326d" providerId="ADAL" clId="{1443302F-2F3B-5242-9996-D77F04982391}" dt="2024-06-18T17:13:27.742" v="2" actId="478"/>
          <ac:spMkLst>
            <pc:docMk/>
            <pc:sldMk cId="1390961708" sldId="298"/>
            <ac:spMk id="22" creationId="{220DB434-2226-AE48-90FC-E5EE50CCA89E}"/>
          </ac:spMkLst>
        </pc:spChg>
      </pc:sldChg>
      <pc:sldChg chg="delSp mod">
        <pc:chgData name="Jennie Mummert" userId="90fea984-6bdb-4690-839a-5a777146326d" providerId="ADAL" clId="{1443302F-2F3B-5242-9996-D77F04982391}" dt="2024-06-18T17:13:30.711" v="3" actId="478"/>
        <pc:sldMkLst>
          <pc:docMk/>
          <pc:sldMk cId="1057510588" sldId="322"/>
        </pc:sldMkLst>
        <pc:spChg chg="del">
          <ac:chgData name="Jennie Mummert" userId="90fea984-6bdb-4690-839a-5a777146326d" providerId="ADAL" clId="{1443302F-2F3B-5242-9996-D77F04982391}" dt="2024-06-18T17:13:30.711" v="3" actId="478"/>
          <ac:spMkLst>
            <pc:docMk/>
            <pc:sldMk cId="1057510588" sldId="322"/>
            <ac:spMk id="7" creationId="{EFB4F1EC-D963-E919-8274-4A62B522E014}"/>
          </ac:spMkLst>
        </pc:spChg>
      </pc:sldChg>
      <pc:sldChg chg="delSp mod">
        <pc:chgData name="Jennie Mummert" userId="90fea984-6bdb-4690-839a-5a777146326d" providerId="ADAL" clId="{1443302F-2F3B-5242-9996-D77F04982391}" dt="2024-06-18T17:13:35.223" v="4" actId="478"/>
        <pc:sldMkLst>
          <pc:docMk/>
          <pc:sldMk cId="476103463" sldId="386"/>
        </pc:sldMkLst>
        <pc:spChg chg="del">
          <ac:chgData name="Jennie Mummert" userId="90fea984-6bdb-4690-839a-5a777146326d" providerId="ADAL" clId="{1443302F-2F3B-5242-9996-D77F04982391}" dt="2024-06-18T17:13:35.223" v="4" actId="478"/>
          <ac:spMkLst>
            <pc:docMk/>
            <pc:sldMk cId="476103463" sldId="386"/>
            <ac:spMk id="13" creationId="{1ADC9025-FD78-23D6-5218-D983A4D35381}"/>
          </ac:spMkLst>
        </pc:spChg>
      </pc:sldChg>
      <pc:sldChg chg="del">
        <pc:chgData name="Jennie Mummert" userId="90fea984-6bdb-4690-839a-5a777146326d" providerId="ADAL" clId="{1443302F-2F3B-5242-9996-D77F04982391}" dt="2024-06-18T17:14:23.998" v="18" actId="2696"/>
        <pc:sldMkLst>
          <pc:docMk/>
          <pc:sldMk cId="343645414" sldId="426"/>
        </pc:sldMkLst>
      </pc:sldChg>
      <pc:sldChg chg="delSp del mod">
        <pc:chgData name="Jennie Mummert" userId="90fea984-6bdb-4690-839a-5a777146326d" providerId="ADAL" clId="{1443302F-2F3B-5242-9996-D77F04982391}" dt="2024-06-18T17:14:01.440" v="13" actId="2696"/>
        <pc:sldMkLst>
          <pc:docMk/>
          <pc:sldMk cId="3996611966" sldId="428"/>
        </pc:sldMkLst>
        <pc:spChg chg="del">
          <ac:chgData name="Jennie Mummert" userId="90fea984-6bdb-4690-839a-5a777146326d" providerId="ADAL" clId="{1443302F-2F3B-5242-9996-D77F04982391}" dt="2024-06-18T17:13:58.400" v="12" actId="478"/>
          <ac:spMkLst>
            <pc:docMk/>
            <pc:sldMk cId="3996611966" sldId="428"/>
            <ac:spMk id="7" creationId="{18E291E1-F723-0152-C3FA-540454971E97}"/>
          </ac:spMkLst>
        </pc:spChg>
      </pc:sldChg>
      <pc:sldChg chg="del">
        <pc:chgData name="Jennie Mummert" userId="90fea984-6bdb-4690-839a-5a777146326d" providerId="ADAL" clId="{1443302F-2F3B-5242-9996-D77F04982391}" dt="2024-06-18T17:13:55.012" v="11" actId="2696"/>
        <pc:sldMkLst>
          <pc:docMk/>
          <pc:sldMk cId="3124437403" sldId="436"/>
        </pc:sldMkLst>
      </pc:sldChg>
      <pc:sldChg chg="del">
        <pc:chgData name="Jennie Mummert" userId="90fea984-6bdb-4690-839a-5a777146326d" providerId="ADAL" clId="{1443302F-2F3B-5242-9996-D77F04982391}" dt="2024-06-18T17:13:53.307" v="10" actId="2696"/>
        <pc:sldMkLst>
          <pc:docMk/>
          <pc:sldMk cId="38188061" sldId="441"/>
        </pc:sldMkLst>
      </pc:sldChg>
      <pc:sldChg chg="delSp mod">
        <pc:chgData name="Jennie Mummert" userId="90fea984-6bdb-4690-839a-5a777146326d" providerId="ADAL" clId="{1443302F-2F3B-5242-9996-D77F04982391}" dt="2024-06-18T17:14:20.191" v="17" actId="478"/>
        <pc:sldMkLst>
          <pc:docMk/>
          <pc:sldMk cId="2648984394" sldId="442"/>
        </pc:sldMkLst>
        <pc:spChg chg="del">
          <ac:chgData name="Jennie Mummert" userId="90fea984-6bdb-4690-839a-5a777146326d" providerId="ADAL" clId="{1443302F-2F3B-5242-9996-D77F04982391}" dt="2024-06-18T17:14:20.191" v="17" actId="478"/>
          <ac:spMkLst>
            <pc:docMk/>
            <pc:sldMk cId="2648984394" sldId="442"/>
            <ac:spMk id="2" creationId="{BC00E055-6A2E-85D1-14A8-FB3132512F10}"/>
          </ac:spMkLst>
        </pc:spChg>
      </pc:sldChg>
      <pc:sldChg chg="add">
        <pc:chgData name="Jennie Mummert" userId="90fea984-6bdb-4690-839a-5a777146326d" providerId="ADAL" clId="{1443302F-2F3B-5242-9996-D77F04982391}" dt="2024-06-18T17:16:21.236" v="43"/>
        <pc:sldMkLst>
          <pc:docMk/>
          <pc:sldMk cId="2811375620" sldId="443"/>
        </pc:sldMkLst>
      </pc:sldChg>
      <pc:sldChg chg="add modNotesTx">
        <pc:chgData name="Jennie Mummert" userId="90fea984-6bdb-4690-839a-5a777146326d" providerId="ADAL" clId="{1443302F-2F3B-5242-9996-D77F04982391}" dt="2024-06-18T17:18:27.284" v="48" actId="20577"/>
        <pc:sldMkLst>
          <pc:docMk/>
          <pc:sldMk cId="3794872670" sldId="444"/>
        </pc:sldMkLst>
      </pc:sldChg>
      <pc:sldChg chg="add modNotesTx">
        <pc:chgData name="Jennie Mummert" userId="90fea984-6bdb-4690-839a-5a777146326d" providerId="ADAL" clId="{1443302F-2F3B-5242-9996-D77F04982391}" dt="2024-06-18T17:18:35.442" v="49" actId="20577"/>
        <pc:sldMkLst>
          <pc:docMk/>
          <pc:sldMk cId="2226389343" sldId="445"/>
        </pc:sldMkLst>
      </pc:sldChg>
      <pc:sldChg chg="add modNotesTx">
        <pc:chgData name="Jennie Mummert" userId="90fea984-6bdb-4690-839a-5a777146326d" providerId="ADAL" clId="{1443302F-2F3B-5242-9996-D77F04982391}" dt="2024-06-18T17:18:43.358" v="50" actId="20577"/>
        <pc:sldMkLst>
          <pc:docMk/>
          <pc:sldMk cId="1114079388" sldId="446"/>
        </pc:sldMkLst>
      </pc:sldChg>
      <pc:sldChg chg="add modNotesTx">
        <pc:chgData name="Jennie Mummert" userId="90fea984-6bdb-4690-839a-5a777146326d" providerId="ADAL" clId="{1443302F-2F3B-5242-9996-D77F04982391}" dt="2024-06-18T17:18:49.471" v="51" actId="20577"/>
        <pc:sldMkLst>
          <pc:docMk/>
          <pc:sldMk cId="940215012" sldId="449"/>
        </pc:sldMkLst>
      </pc:sldChg>
      <pc:sldChg chg="add modNotesTx">
        <pc:chgData name="Jennie Mummert" userId="90fea984-6bdb-4690-839a-5a777146326d" providerId="ADAL" clId="{1443302F-2F3B-5242-9996-D77F04982391}" dt="2024-06-18T17:18:54.946" v="52" actId="20577"/>
        <pc:sldMkLst>
          <pc:docMk/>
          <pc:sldMk cId="170384568" sldId="450"/>
        </pc:sldMkLst>
      </pc:sldChg>
      <pc:sldChg chg="add modNotesTx">
        <pc:chgData name="Jennie Mummert" userId="90fea984-6bdb-4690-839a-5a777146326d" providerId="ADAL" clId="{1443302F-2F3B-5242-9996-D77F04982391}" dt="2024-06-18T17:18:04.245" v="47" actId="20577"/>
        <pc:sldMkLst>
          <pc:docMk/>
          <pc:sldMk cId="72668232" sldId="451"/>
        </pc:sldMkLst>
      </pc:sldChg>
      <pc:sldChg chg="add modNotesTx">
        <pc:chgData name="Jennie Mummert" userId="90fea984-6bdb-4690-839a-5a777146326d" providerId="ADAL" clId="{1443302F-2F3B-5242-9996-D77F04982391}" dt="2024-06-18T17:17:54.530" v="46" actId="20577"/>
        <pc:sldMkLst>
          <pc:docMk/>
          <pc:sldMk cId="4021827271" sldId="452"/>
        </pc:sldMkLst>
      </pc:sldChg>
      <pc:sldChg chg="add">
        <pc:chgData name="Jennie Mummert" userId="90fea984-6bdb-4690-839a-5a777146326d" providerId="ADAL" clId="{1443302F-2F3B-5242-9996-D77F04982391}" dt="2024-06-18T17:17:39.272" v="45"/>
        <pc:sldMkLst>
          <pc:docMk/>
          <pc:sldMk cId="1950318688" sldId="453"/>
        </pc:sldMkLst>
      </pc:sldChg>
      <pc:sldChg chg="add">
        <pc:chgData name="Jennie Mummert" userId="90fea984-6bdb-4690-839a-5a777146326d" providerId="ADAL" clId="{1443302F-2F3B-5242-9996-D77F04982391}" dt="2024-06-18T17:17:39.272" v="45"/>
        <pc:sldMkLst>
          <pc:docMk/>
          <pc:sldMk cId="192502944" sldId="454"/>
        </pc:sldMkLst>
      </pc:sldChg>
      <pc:sldChg chg="add">
        <pc:chgData name="Jennie Mummert" userId="90fea984-6bdb-4690-839a-5a777146326d" providerId="ADAL" clId="{1443302F-2F3B-5242-9996-D77F04982391}" dt="2024-06-18T17:17:39.272" v="45"/>
        <pc:sldMkLst>
          <pc:docMk/>
          <pc:sldMk cId="1940664424" sldId="455"/>
        </pc:sldMkLst>
      </pc:sldChg>
      <pc:sldChg chg="add">
        <pc:chgData name="Jennie Mummert" userId="90fea984-6bdb-4690-839a-5a777146326d" providerId="ADAL" clId="{1443302F-2F3B-5242-9996-D77F04982391}" dt="2024-06-18T17:17:39.272" v="45"/>
        <pc:sldMkLst>
          <pc:docMk/>
          <pc:sldMk cId="3133750972" sldId="456"/>
        </pc:sldMkLst>
      </pc:sldChg>
      <pc:sldChg chg="add">
        <pc:chgData name="Jennie Mummert" userId="90fea984-6bdb-4690-839a-5a777146326d" providerId="ADAL" clId="{1443302F-2F3B-5242-9996-D77F04982391}" dt="2024-06-18T17:17:39.272" v="45"/>
        <pc:sldMkLst>
          <pc:docMk/>
          <pc:sldMk cId="560899594" sldId="457"/>
        </pc:sldMkLst>
      </pc:sldChg>
      <pc:sldChg chg="add">
        <pc:chgData name="Jennie Mummert" userId="90fea984-6bdb-4690-839a-5a777146326d" providerId="ADAL" clId="{1443302F-2F3B-5242-9996-D77F04982391}" dt="2024-06-18T17:17:39.272" v="45"/>
        <pc:sldMkLst>
          <pc:docMk/>
          <pc:sldMk cId="817863127" sldId="458"/>
        </pc:sldMkLst>
      </pc:sldChg>
      <pc:sldChg chg="add">
        <pc:chgData name="Jennie Mummert" userId="90fea984-6bdb-4690-839a-5a777146326d" providerId="ADAL" clId="{1443302F-2F3B-5242-9996-D77F04982391}" dt="2024-06-18T17:17:39.272" v="45"/>
        <pc:sldMkLst>
          <pc:docMk/>
          <pc:sldMk cId="3478511407" sldId="459"/>
        </pc:sldMkLst>
      </pc:sldChg>
      <pc:sldChg chg="add">
        <pc:chgData name="Jennie Mummert" userId="90fea984-6bdb-4690-839a-5a777146326d" providerId="ADAL" clId="{1443302F-2F3B-5242-9996-D77F04982391}" dt="2024-06-18T17:17:39.272" v="45"/>
        <pc:sldMkLst>
          <pc:docMk/>
          <pc:sldMk cId="2831042756" sldId="460"/>
        </pc:sldMkLst>
      </pc:sldChg>
      <pc:sldChg chg="add">
        <pc:chgData name="Jennie Mummert" userId="90fea984-6bdb-4690-839a-5a777146326d" providerId="ADAL" clId="{1443302F-2F3B-5242-9996-D77F04982391}" dt="2024-06-18T17:17:39.272" v="45"/>
        <pc:sldMkLst>
          <pc:docMk/>
          <pc:sldMk cId="3114815351" sldId="461"/>
        </pc:sldMkLst>
      </pc:sldChg>
      <pc:sldChg chg="add">
        <pc:chgData name="Jennie Mummert" userId="90fea984-6bdb-4690-839a-5a777146326d" providerId="ADAL" clId="{1443302F-2F3B-5242-9996-D77F04982391}" dt="2024-06-18T17:17:39.272" v="45"/>
        <pc:sldMkLst>
          <pc:docMk/>
          <pc:sldMk cId="3476412277" sldId="462"/>
        </pc:sldMkLst>
      </pc:sldChg>
      <pc:sldChg chg="add">
        <pc:chgData name="Jennie Mummert" userId="90fea984-6bdb-4690-839a-5a777146326d" providerId="ADAL" clId="{1443302F-2F3B-5242-9996-D77F04982391}" dt="2024-06-18T17:17:39.272" v="45"/>
        <pc:sldMkLst>
          <pc:docMk/>
          <pc:sldMk cId="3236362698" sldId="463"/>
        </pc:sldMkLst>
      </pc:sldChg>
      <pc:sldChg chg="add">
        <pc:chgData name="Jennie Mummert" userId="90fea984-6bdb-4690-839a-5a777146326d" providerId="ADAL" clId="{1443302F-2F3B-5242-9996-D77F04982391}" dt="2024-06-18T17:17:39.272" v="45"/>
        <pc:sldMkLst>
          <pc:docMk/>
          <pc:sldMk cId="1540637088" sldId="465"/>
        </pc:sldMkLst>
      </pc:sldChg>
      <pc:sldChg chg="add">
        <pc:chgData name="Jennie Mummert" userId="90fea984-6bdb-4690-839a-5a777146326d" providerId="ADAL" clId="{1443302F-2F3B-5242-9996-D77F04982391}" dt="2024-06-18T17:17:39.272" v="45"/>
        <pc:sldMkLst>
          <pc:docMk/>
          <pc:sldMk cId="1415011677" sldId="466"/>
        </pc:sldMkLst>
      </pc:sldChg>
      <pc:sldChg chg="add">
        <pc:chgData name="Jennie Mummert" userId="90fea984-6bdb-4690-839a-5a777146326d" providerId="ADAL" clId="{1443302F-2F3B-5242-9996-D77F04982391}" dt="2024-06-18T17:17:39.272" v="45"/>
        <pc:sldMkLst>
          <pc:docMk/>
          <pc:sldMk cId="639985476" sldId="46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2DCE57-C9D3-49E3-9E3A-C52B3706E38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274235-BA37-4108-96F3-7ADB311664BE}">
      <dgm:prSet/>
      <dgm:spPr/>
      <dgm:t>
        <a:bodyPr/>
        <a:lstStyle/>
        <a:p>
          <a:endParaRPr lang="en-US"/>
        </a:p>
      </dgm:t>
    </dgm:pt>
    <dgm:pt modelId="{5E612C7D-9C89-4F10-92C2-B062D34E7B8A}" type="parTrans" cxnId="{2DB8E7B0-B06D-4165-A996-D4ACDFFB1253}">
      <dgm:prSet/>
      <dgm:spPr/>
      <dgm:t>
        <a:bodyPr/>
        <a:lstStyle/>
        <a:p>
          <a:endParaRPr lang="en-US"/>
        </a:p>
      </dgm:t>
    </dgm:pt>
    <dgm:pt modelId="{E323CB93-CD03-489F-B586-52163BA487ED}" type="sibTrans" cxnId="{2DB8E7B0-B06D-4165-A996-D4ACDFFB1253}">
      <dgm:prSet/>
      <dgm:spPr/>
      <dgm:t>
        <a:bodyPr/>
        <a:lstStyle/>
        <a:p>
          <a:endParaRPr lang="en-US"/>
        </a:p>
      </dgm:t>
    </dgm:pt>
    <dgm:pt modelId="{5F284010-CACF-4C5E-A9F8-242B55C28091}" type="pres">
      <dgm:prSet presAssocID="{9F2DCE57-C9D3-49E3-9E3A-C52B3706E38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CA994B3-FF48-4EC0-87D7-885598B2E939}" type="pres">
      <dgm:prSet presAssocID="{B6274235-BA37-4108-96F3-7ADB311664BE}" presName="hierRoot1" presStyleCnt="0"/>
      <dgm:spPr/>
    </dgm:pt>
    <dgm:pt modelId="{F88804C4-7DE5-4DAF-A791-5E353BFEFDA3}" type="pres">
      <dgm:prSet presAssocID="{B6274235-BA37-4108-96F3-7ADB311664BE}" presName="composite" presStyleCnt="0"/>
      <dgm:spPr/>
    </dgm:pt>
    <dgm:pt modelId="{CB5A1268-3157-46DE-B972-6EAC273E5B2C}" type="pres">
      <dgm:prSet presAssocID="{B6274235-BA37-4108-96F3-7ADB311664BE}" presName="background" presStyleLbl="node0" presStyleIdx="0" presStyleCnt="1"/>
      <dgm:spPr/>
    </dgm:pt>
    <dgm:pt modelId="{F5FF4E1F-AF7F-455C-A263-70349B06B28C}" type="pres">
      <dgm:prSet presAssocID="{B6274235-BA37-4108-96F3-7ADB311664BE}" presName="text" presStyleLbl="fgAcc0" presStyleIdx="0" presStyleCnt="1">
        <dgm:presLayoutVars>
          <dgm:chPref val="3"/>
        </dgm:presLayoutVars>
      </dgm:prSet>
      <dgm:spPr/>
    </dgm:pt>
    <dgm:pt modelId="{2C4BE453-F260-4C1E-A618-0BC13BF622A4}" type="pres">
      <dgm:prSet presAssocID="{B6274235-BA37-4108-96F3-7ADB311664BE}" presName="hierChild2" presStyleCnt="0"/>
      <dgm:spPr/>
    </dgm:pt>
  </dgm:ptLst>
  <dgm:cxnLst>
    <dgm:cxn modelId="{38104179-1579-4381-B630-2F3F8F1D7B1B}" type="presOf" srcId="{B6274235-BA37-4108-96F3-7ADB311664BE}" destId="{F5FF4E1F-AF7F-455C-A263-70349B06B28C}" srcOrd="0" destOrd="0" presId="urn:microsoft.com/office/officeart/2005/8/layout/hierarchy1"/>
    <dgm:cxn modelId="{4AC2C5AF-A615-4759-91BE-81AC3E363B52}" type="presOf" srcId="{9F2DCE57-C9D3-49E3-9E3A-C52B3706E384}" destId="{5F284010-CACF-4C5E-A9F8-242B55C28091}" srcOrd="0" destOrd="0" presId="urn:microsoft.com/office/officeart/2005/8/layout/hierarchy1"/>
    <dgm:cxn modelId="{2DB8E7B0-B06D-4165-A996-D4ACDFFB1253}" srcId="{9F2DCE57-C9D3-49E3-9E3A-C52B3706E384}" destId="{B6274235-BA37-4108-96F3-7ADB311664BE}" srcOrd="0" destOrd="0" parTransId="{5E612C7D-9C89-4F10-92C2-B062D34E7B8A}" sibTransId="{E323CB93-CD03-489F-B586-52163BA487ED}"/>
    <dgm:cxn modelId="{F9D5D3BC-4F81-4368-A89E-54C54C005533}" type="presParOf" srcId="{5F284010-CACF-4C5E-A9F8-242B55C28091}" destId="{1CA994B3-FF48-4EC0-87D7-885598B2E939}" srcOrd="0" destOrd="0" presId="urn:microsoft.com/office/officeart/2005/8/layout/hierarchy1"/>
    <dgm:cxn modelId="{F4CFA074-A83F-4E53-80B8-7F8D6562A43F}" type="presParOf" srcId="{1CA994B3-FF48-4EC0-87D7-885598B2E939}" destId="{F88804C4-7DE5-4DAF-A791-5E353BFEFDA3}" srcOrd="0" destOrd="0" presId="urn:microsoft.com/office/officeart/2005/8/layout/hierarchy1"/>
    <dgm:cxn modelId="{AB1A26CF-799E-4F9E-BA36-B47E1CC9D5A6}" type="presParOf" srcId="{F88804C4-7DE5-4DAF-A791-5E353BFEFDA3}" destId="{CB5A1268-3157-46DE-B972-6EAC273E5B2C}" srcOrd="0" destOrd="0" presId="urn:microsoft.com/office/officeart/2005/8/layout/hierarchy1"/>
    <dgm:cxn modelId="{4F0E3930-63F9-40CD-8E8F-60D37DB45266}" type="presParOf" srcId="{F88804C4-7DE5-4DAF-A791-5E353BFEFDA3}" destId="{F5FF4E1F-AF7F-455C-A263-70349B06B28C}" srcOrd="1" destOrd="0" presId="urn:microsoft.com/office/officeart/2005/8/layout/hierarchy1"/>
    <dgm:cxn modelId="{D020F5E8-9EA5-4A4A-9550-4B22F88E5E9E}" type="presParOf" srcId="{1CA994B3-FF48-4EC0-87D7-885598B2E939}" destId="{2C4BE453-F260-4C1E-A618-0BC13BF622A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5A1268-3157-46DE-B972-6EAC273E5B2C}">
      <dsp:nvSpPr>
        <dsp:cNvPr id="0" name=""/>
        <dsp:cNvSpPr/>
      </dsp:nvSpPr>
      <dsp:spPr>
        <a:xfrm>
          <a:off x="0" y="134495"/>
          <a:ext cx="5074919" cy="32225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FF4E1F-AF7F-455C-A263-70349B06B28C}">
      <dsp:nvSpPr>
        <dsp:cNvPr id="0" name=""/>
        <dsp:cNvSpPr/>
      </dsp:nvSpPr>
      <dsp:spPr>
        <a:xfrm>
          <a:off x="563879" y="670181"/>
          <a:ext cx="5074919" cy="32225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658265" y="764567"/>
        <a:ext cx="4886147" cy="30338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39EDB-DC82-D44D-BC6B-FB5B8731DB1E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1D530-123B-0C41-A85F-A75CCD1A9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08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3:00 – 3:05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1D530-123B-0C41-A85F-A75CCD1A9F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62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1D530-123B-0C41-A85F-A75CCD1A9F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27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4:20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1D530-123B-0C41-A85F-A75CCD1A9F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6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Associated with living longer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1D530-123B-0C41-A85F-A75CCD1A9F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18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1D530-123B-0C41-A85F-A75CCD1A9F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23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1D530-123B-0C41-A85F-A75CCD1A9F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53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1D530-123B-0C41-A85F-A75CCD1A9F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40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1D530-123B-0C41-A85F-A75CCD1A9F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5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1D530-123B-0C41-A85F-A75CCD1A9F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381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1D530-123B-0C41-A85F-A75CCD1A9F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918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1D530-123B-0C41-A85F-A75CCD1A9F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4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 3:05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1D530-123B-0C41-A85F-A75CCD1A9F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207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1D530-123B-0C41-A85F-A75CCD1A9F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592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1D530-123B-0C41-A85F-A75CCD1A9F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592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1D530-123B-0C41-A85F-A75CCD1A9F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5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Emphasize that it all centers on their insights, lived experience, and community based wisdom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1D530-123B-0C41-A85F-A75CCD1A9F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88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1D530-123B-0C41-A85F-A75CCD1A9F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50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1D530-123B-0C41-A85F-A75CCD1A9F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50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1D530-123B-0C41-A85F-A75CCD1A9F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72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1D530-123B-0C41-A85F-A75CCD1A9F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25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1D530-123B-0C41-A85F-A75CCD1A9F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20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3:25 – 3:40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1D530-123B-0C41-A85F-A75CCD1A9F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05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A5AB0DA-E56B-F040-AEEB-75EA74543B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270339"/>
            <a:ext cx="12192000" cy="55876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D0CE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0EB340-933B-D456-7612-7195B91058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916"/>
          <a:stretch/>
        </p:blipFill>
        <p:spPr>
          <a:xfrm flipH="1">
            <a:off x="1" y="0"/>
            <a:ext cx="12191998" cy="2914646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C497108-6625-5042-89FA-0323C66663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7508" y="361641"/>
            <a:ext cx="7073770" cy="527406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3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77DA5AB-ED8F-E841-9D3D-07981375E1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15175" y="978490"/>
            <a:ext cx="4635500" cy="4333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9246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FF0081B-0889-E343-80CF-EA9D88976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1239" y="6356350"/>
            <a:ext cx="5269523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FEAB553-40CF-FD46-A920-88DAC6BEC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8754" y="6356350"/>
            <a:ext cx="2743200" cy="365125"/>
          </a:xfrm>
        </p:spPr>
        <p:txBody>
          <a:bodyPr/>
          <a:lstStyle>
            <a:lvl1pPr>
              <a:defRPr>
                <a:solidFill>
                  <a:srgbClr val="4D4E4C"/>
                </a:solidFill>
              </a:defRPr>
            </a:lvl1pPr>
          </a:lstStyle>
          <a:p>
            <a:fld id="{01A99108-E553-8F42-9A8E-D06B8A906F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02CFBD3-5EDD-9B49-9410-990171147F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933" y="457200"/>
            <a:ext cx="10948988" cy="5396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6DF68D21-28DB-8A2B-D58C-8F6EB9B386D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1" y="3713571"/>
            <a:ext cx="258731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91440" bIns="91440">
            <a:sp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1D07231E-8654-EB68-0439-D6C77D812C6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36325" y="3713571"/>
            <a:ext cx="258731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91440" bIns="91440">
            <a:sp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DADC73F-6E2C-CB5A-F29C-D5D70078A2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15449" y="3713571"/>
            <a:ext cx="258731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91440" bIns="91440">
            <a:sp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50E6FE46-48E9-3B2B-C2A3-216A2E0BE8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06930" y="3713571"/>
            <a:ext cx="258731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91440" bIns="91440">
            <a:sp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8C4992-3C06-E5E5-7A6D-535A3BCCAFCC}"/>
              </a:ext>
            </a:extLst>
          </p:cNvPr>
          <p:cNvCxnSpPr/>
          <p:nvPr userDrawn="1"/>
        </p:nvCxnSpPr>
        <p:spPr>
          <a:xfrm>
            <a:off x="457201" y="3429000"/>
            <a:ext cx="11237044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8BEF797E-5C43-2BF6-49E5-29C7EB3FB93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042161" y="2732605"/>
            <a:ext cx="258731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91440" bIns="91440" anchor="b">
            <a:sp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FA48C22-3B82-C4D0-EF73-1C3BC3B648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921285" y="2732605"/>
            <a:ext cx="258731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91440" bIns="91440" anchor="b">
            <a:sp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6692B7AC-CBCC-5677-CB04-67BEE08C906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800409" y="2732605"/>
            <a:ext cx="258731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91440" bIns="91440" anchor="b">
            <a:sp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9925D48-BDDB-9613-F21A-0D3F18B6706F}"/>
              </a:ext>
            </a:extLst>
          </p:cNvPr>
          <p:cNvCxnSpPr/>
          <p:nvPr userDrawn="1"/>
        </p:nvCxnSpPr>
        <p:spPr>
          <a:xfrm>
            <a:off x="1794039" y="3417286"/>
            <a:ext cx="506" cy="29628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82811E4-0D35-F0C7-149E-D84F3FD8F1C1}"/>
              </a:ext>
            </a:extLst>
          </p:cNvPr>
          <p:cNvCxnSpPr/>
          <p:nvPr userDrawn="1"/>
        </p:nvCxnSpPr>
        <p:spPr>
          <a:xfrm>
            <a:off x="4628970" y="3420909"/>
            <a:ext cx="506" cy="29628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EAB9F43-BCBC-1BFF-9148-5A0F92910011}"/>
              </a:ext>
            </a:extLst>
          </p:cNvPr>
          <p:cNvCxnSpPr/>
          <p:nvPr userDrawn="1"/>
        </p:nvCxnSpPr>
        <p:spPr>
          <a:xfrm>
            <a:off x="7507588" y="3421371"/>
            <a:ext cx="506" cy="29628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43532A0-FA6E-F107-7054-318719E92BEC}"/>
              </a:ext>
            </a:extLst>
          </p:cNvPr>
          <p:cNvCxnSpPr/>
          <p:nvPr userDrawn="1"/>
        </p:nvCxnSpPr>
        <p:spPr>
          <a:xfrm>
            <a:off x="10397455" y="3421371"/>
            <a:ext cx="506" cy="29628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AA250D9-E5E4-6D64-5962-434C059BF11C}"/>
              </a:ext>
            </a:extLst>
          </p:cNvPr>
          <p:cNvCxnSpPr/>
          <p:nvPr userDrawn="1"/>
        </p:nvCxnSpPr>
        <p:spPr>
          <a:xfrm>
            <a:off x="3301877" y="3129595"/>
            <a:ext cx="506" cy="29628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D09378E-7933-EA97-9CF9-13B062E4D5C6}"/>
              </a:ext>
            </a:extLst>
          </p:cNvPr>
          <p:cNvCxnSpPr/>
          <p:nvPr userDrawn="1"/>
        </p:nvCxnSpPr>
        <p:spPr>
          <a:xfrm>
            <a:off x="6180495" y="3130057"/>
            <a:ext cx="506" cy="29628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EC3384-1A7E-1381-B81D-A7839560A6E6}"/>
              </a:ext>
            </a:extLst>
          </p:cNvPr>
          <p:cNvCxnSpPr/>
          <p:nvPr userDrawn="1"/>
        </p:nvCxnSpPr>
        <p:spPr>
          <a:xfrm>
            <a:off x="9070362" y="3130057"/>
            <a:ext cx="506" cy="29628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229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ne Column Alterna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C73C976-595E-CE42-A800-403F5C44E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1239" y="6356350"/>
            <a:ext cx="5269523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FCAB80-F801-3E43-867D-F3871DF1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8754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A99108-E553-8F42-9A8E-D06B8A906F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045C3C6-A044-FD4F-82D6-29AF89D25D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457200"/>
            <a:ext cx="7174523" cy="598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A5F06BB-0B82-C941-BB81-BCD5FFCAE6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27818" y="550985"/>
            <a:ext cx="4064136" cy="3872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4CC3F19-B4D9-904C-AE7E-6EE9D50DD6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1" y="1582738"/>
            <a:ext cx="7174522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7F3EE8-B9F8-F540-A7B0-D40D096D4D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2227263"/>
            <a:ext cx="7174521" cy="3259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A84538-7134-424F-A5A7-2532D1D4AA47}"/>
              </a:ext>
            </a:extLst>
          </p:cNvPr>
          <p:cNvCxnSpPr/>
          <p:nvPr userDrawn="1"/>
        </p:nvCxnSpPr>
        <p:spPr>
          <a:xfrm>
            <a:off x="300046" y="5967046"/>
            <a:ext cx="115919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773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C73C976-595E-CE42-A800-403F5C44E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1239" y="6356350"/>
            <a:ext cx="5269523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FCAB80-F801-3E43-867D-F3871DF1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8754" y="6356350"/>
            <a:ext cx="2743200" cy="365125"/>
          </a:xfrm>
        </p:spPr>
        <p:txBody>
          <a:bodyPr/>
          <a:lstStyle>
            <a:lvl1pPr>
              <a:defRPr>
                <a:solidFill>
                  <a:srgbClr val="4D4E4C"/>
                </a:solidFill>
              </a:defRPr>
            </a:lvl1pPr>
          </a:lstStyle>
          <a:p>
            <a:fld id="{01A99108-E553-8F42-9A8E-D06B8A906F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64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Sta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6F01CF14-123C-502D-49C9-8B3F00ABE9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029"/>
          <a:stretch/>
        </p:blipFill>
        <p:spPr>
          <a:xfrm>
            <a:off x="0" y="0"/>
            <a:ext cx="12192000" cy="606979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C497108-6625-5042-89FA-0323C66663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0721" y="2399859"/>
            <a:ext cx="6106835" cy="14709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4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77DA5AB-ED8F-E841-9D3D-07981375E1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722" y="4094171"/>
            <a:ext cx="6106834" cy="4333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C5FA256E-8A7B-B4E2-2687-4C7404E759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0046" y="6137661"/>
            <a:ext cx="1504691" cy="40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63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7F8ED-B986-1249-9D4C-D515C98D8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000" b="0" i="0">
                <a:solidFill>
                  <a:srgbClr val="2646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971FE-984F-F347-BCD2-9342BB18E2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3B975-DA59-8E47-950E-02E78D8C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1239" y="6356350"/>
            <a:ext cx="5269523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19B0F-64BC-6849-A041-93EE075A3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D4E4C"/>
                </a:solidFill>
              </a:defRPr>
            </a:lvl1pPr>
          </a:lstStyle>
          <a:p>
            <a:fld id="{01A99108-E553-8F42-9A8E-D06B8A906F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93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, circle&#10;&#10;Description automatically generated">
            <a:extLst>
              <a:ext uri="{FF2B5EF4-FFF2-40B4-BE49-F238E27FC236}">
                <a16:creationId xmlns:a16="http://schemas.microsoft.com/office/drawing/2014/main" id="{2B4CAD62-C53B-A41F-974E-A45D46C059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029"/>
          <a:stretch/>
        </p:blipFill>
        <p:spPr>
          <a:xfrm>
            <a:off x="0" y="0"/>
            <a:ext cx="12192000" cy="6069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97F8ED-B986-1249-9D4C-D515C98D8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971FE-984F-F347-BCD2-9342BB18E2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3B975-DA59-8E47-950E-02E78D8C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1239" y="6356350"/>
            <a:ext cx="5269523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19B0F-64BC-6849-A041-93EE075A3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D4E4C"/>
                </a:solidFill>
              </a:defRPr>
            </a:lvl1pPr>
          </a:lstStyle>
          <a:p>
            <a:fld id="{01A99108-E553-8F42-9A8E-D06B8A906F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53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FF0081B-0889-E343-80CF-EA9D88976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1239" y="6356350"/>
            <a:ext cx="5269523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FEAB553-40CF-FD46-A920-88DAC6BEC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8754" y="6356350"/>
            <a:ext cx="2743200" cy="365125"/>
          </a:xfrm>
        </p:spPr>
        <p:txBody>
          <a:bodyPr/>
          <a:lstStyle>
            <a:lvl1pPr>
              <a:defRPr>
                <a:solidFill>
                  <a:srgbClr val="4D4E4C"/>
                </a:solidFill>
              </a:defRPr>
            </a:lvl1pPr>
          </a:lstStyle>
          <a:p>
            <a:fld id="{01A99108-E553-8F42-9A8E-D06B8A906F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02CFBD3-5EDD-9B49-9410-990171147F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933" y="457200"/>
            <a:ext cx="10948988" cy="5396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92F2A41B-A608-1040-BF88-5BA3440595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2" y="1459149"/>
            <a:ext cx="5269524" cy="40272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513EA-8C69-EF7A-78DF-E48C015A6D9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096000" y="1459149"/>
            <a:ext cx="5310188" cy="4027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insert chart, data, SmartArt, photo, or other media</a:t>
            </a:r>
          </a:p>
        </p:txBody>
      </p:sp>
    </p:spTree>
    <p:extLst>
      <p:ext uri="{BB962C8B-B14F-4D97-AF65-F5344CB8AC3E}">
        <p14:creationId xmlns:p14="http://schemas.microsoft.com/office/powerpoint/2010/main" val="3450480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FF0081B-0889-E343-80CF-EA9D88976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1239" y="6356350"/>
            <a:ext cx="5269523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FEAB553-40CF-FD46-A920-88DAC6BEC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8754" y="6356350"/>
            <a:ext cx="2743200" cy="365125"/>
          </a:xfrm>
        </p:spPr>
        <p:txBody>
          <a:bodyPr/>
          <a:lstStyle>
            <a:lvl1pPr>
              <a:defRPr>
                <a:solidFill>
                  <a:srgbClr val="4D4E4C"/>
                </a:solidFill>
              </a:defRPr>
            </a:lvl1pPr>
          </a:lstStyle>
          <a:p>
            <a:fld id="{01A99108-E553-8F42-9A8E-D06B8A906F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02CFBD3-5EDD-9B49-9410-990171147F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933" y="457200"/>
            <a:ext cx="10948988" cy="5396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92F2A41B-A608-1040-BF88-5BA3440595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1459149"/>
            <a:ext cx="10948988" cy="40272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784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FF0081B-0889-E343-80CF-EA9D88976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1239" y="6356350"/>
            <a:ext cx="5269523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FEAB553-40CF-FD46-A920-88DAC6BEC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8754" y="6356350"/>
            <a:ext cx="2743200" cy="365125"/>
          </a:xfrm>
        </p:spPr>
        <p:txBody>
          <a:bodyPr/>
          <a:lstStyle>
            <a:lvl1pPr>
              <a:defRPr>
                <a:solidFill>
                  <a:srgbClr val="4D4E4C"/>
                </a:solidFill>
              </a:defRPr>
            </a:lvl1pPr>
          </a:lstStyle>
          <a:p>
            <a:fld id="{01A99108-E553-8F42-9A8E-D06B8A906F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02CFBD3-5EDD-9B49-9410-990171147F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933" y="457200"/>
            <a:ext cx="10948988" cy="5396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92F2A41B-A608-1040-BF88-5BA3440595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1459149"/>
            <a:ext cx="5269523" cy="40272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BB92D4F4-1F68-E768-0545-E9FCBA3D1B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8953" y="1459149"/>
            <a:ext cx="5269523" cy="40272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4818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FF0081B-0889-E343-80CF-EA9D88976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1239" y="6356350"/>
            <a:ext cx="5269523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FEAB553-40CF-FD46-A920-88DAC6BEC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8754" y="6356350"/>
            <a:ext cx="2743200" cy="365125"/>
          </a:xfrm>
        </p:spPr>
        <p:txBody>
          <a:bodyPr/>
          <a:lstStyle>
            <a:lvl1pPr>
              <a:defRPr>
                <a:solidFill>
                  <a:srgbClr val="4D4E4C"/>
                </a:solidFill>
              </a:defRPr>
            </a:lvl1pPr>
          </a:lstStyle>
          <a:p>
            <a:fld id="{01A99108-E553-8F42-9A8E-D06B8A906F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02CFBD3-5EDD-9B49-9410-990171147F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933" y="457200"/>
            <a:ext cx="10948988" cy="5396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92F2A41B-A608-1040-BF88-5BA3440595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3033589"/>
            <a:ext cx="2587315" cy="23107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49752EC0-AF0C-4397-8BBF-C0C2BF04B3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1" y="1767018"/>
            <a:ext cx="2587315" cy="5396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6DF68D21-28DB-8A2B-D58C-8F6EB9B386D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1" y="2296251"/>
            <a:ext cx="2587315" cy="3233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F7DBE3-151A-4948-1FDC-1C663C9C9BB6}"/>
              </a:ext>
            </a:extLst>
          </p:cNvPr>
          <p:cNvSpPr/>
          <p:nvPr userDrawn="1"/>
        </p:nvSpPr>
        <p:spPr>
          <a:xfrm>
            <a:off x="543700" y="2782234"/>
            <a:ext cx="596156" cy="61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CF18DB47-DB69-C323-38F5-AF31B73696F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36325" y="3033589"/>
            <a:ext cx="2587315" cy="23107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BC7245D4-706D-B0B8-866C-02BFA7DE4CB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6325" y="1767018"/>
            <a:ext cx="2587315" cy="5396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1D07231E-8654-EB68-0439-D6C77D812C6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36325" y="2296251"/>
            <a:ext cx="2587315" cy="3233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9CEAA1-6C3A-BD43-EDEC-5C589E1D9255}"/>
              </a:ext>
            </a:extLst>
          </p:cNvPr>
          <p:cNvSpPr/>
          <p:nvPr userDrawn="1"/>
        </p:nvSpPr>
        <p:spPr>
          <a:xfrm>
            <a:off x="3422824" y="2782234"/>
            <a:ext cx="596156" cy="61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2923BBDE-6758-FD8F-75ED-52F865CDA1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15449" y="3033589"/>
            <a:ext cx="2587315" cy="23107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1D06D843-75A4-2209-3792-EB84A25FB4B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15449" y="1767018"/>
            <a:ext cx="2587315" cy="5396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DADC73F-6E2C-CB5A-F29C-D5D70078A2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15449" y="2296251"/>
            <a:ext cx="2587315" cy="3233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2BD3AD-C42C-267B-8C79-CC346DE7242F}"/>
              </a:ext>
            </a:extLst>
          </p:cNvPr>
          <p:cNvSpPr/>
          <p:nvPr userDrawn="1"/>
        </p:nvSpPr>
        <p:spPr>
          <a:xfrm>
            <a:off x="6301948" y="2782234"/>
            <a:ext cx="596156" cy="61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C33F1A6B-E83A-64C0-2F80-EA2FDCDD8C7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06930" y="3033589"/>
            <a:ext cx="2587315" cy="23107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C539416C-1788-02AE-055A-6626BDC5F0F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106930" y="1767018"/>
            <a:ext cx="2587315" cy="5396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50E6FE46-48E9-3B2B-C2A3-216A2E0BE8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06930" y="2296251"/>
            <a:ext cx="2587315" cy="3233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14A1E0D-F95E-10F8-B40F-47C5B86D8ED8}"/>
              </a:ext>
            </a:extLst>
          </p:cNvPr>
          <p:cNvSpPr/>
          <p:nvPr userDrawn="1"/>
        </p:nvSpPr>
        <p:spPr>
          <a:xfrm>
            <a:off x="9193429" y="2782234"/>
            <a:ext cx="596156" cy="61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55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circle&#10;&#10;Description automatically generated">
            <a:extLst>
              <a:ext uri="{FF2B5EF4-FFF2-40B4-BE49-F238E27FC236}">
                <a16:creationId xmlns:a16="http://schemas.microsoft.com/office/drawing/2014/main" id="{D933B810-D41E-D874-4986-BB919EFF1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5212"/>
          <a:stretch/>
        </p:blipFill>
        <p:spPr>
          <a:xfrm>
            <a:off x="0" y="0"/>
            <a:ext cx="12192000" cy="2832659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FF0081B-0889-E343-80CF-EA9D88976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1239" y="6356350"/>
            <a:ext cx="5269523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FEAB553-40CF-FD46-A920-88DAC6BEC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8754" y="6356350"/>
            <a:ext cx="2743200" cy="365125"/>
          </a:xfrm>
        </p:spPr>
        <p:txBody>
          <a:bodyPr/>
          <a:lstStyle>
            <a:lvl1pPr>
              <a:defRPr>
                <a:solidFill>
                  <a:srgbClr val="4D4E4C"/>
                </a:solidFill>
              </a:defRPr>
            </a:lvl1pPr>
          </a:lstStyle>
          <a:p>
            <a:fld id="{01A99108-E553-8F42-9A8E-D06B8A906F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02CFBD3-5EDD-9B49-9410-990171147F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933" y="457200"/>
            <a:ext cx="10948988" cy="5396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92F2A41B-A608-1040-BF88-5BA3440595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4039429"/>
            <a:ext cx="2587315" cy="15892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6DF68D21-28DB-8A2B-D58C-8F6EB9B386D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1" y="3302091"/>
            <a:ext cx="2587315" cy="3233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F7DBE3-151A-4948-1FDC-1C663C9C9BB6}"/>
              </a:ext>
            </a:extLst>
          </p:cNvPr>
          <p:cNvSpPr/>
          <p:nvPr userDrawn="1"/>
        </p:nvSpPr>
        <p:spPr>
          <a:xfrm>
            <a:off x="543700" y="3788074"/>
            <a:ext cx="596156" cy="61784"/>
          </a:xfrm>
          <a:prstGeom prst="rect">
            <a:avLst/>
          </a:prstGeom>
          <a:solidFill>
            <a:srgbClr val="ABD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CF18DB47-DB69-C323-38F5-AF31B73696F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36325" y="4039429"/>
            <a:ext cx="2587315" cy="15892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1D07231E-8654-EB68-0439-D6C77D812C6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36325" y="3302091"/>
            <a:ext cx="2587315" cy="3233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9CEAA1-6C3A-BD43-EDEC-5C589E1D9255}"/>
              </a:ext>
            </a:extLst>
          </p:cNvPr>
          <p:cNvSpPr/>
          <p:nvPr userDrawn="1"/>
        </p:nvSpPr>
        <p:spPr>
          <a:xfrm>
            <a:off x="3422824" y="3788074"/>
            <a:ext cx="596156" cy="61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2923BBDE-6758-FD8F-75ED-52F865CDA1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15449" y="4039429"/>
            <a:ext cx="2587315" cy="15892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DADC73F-6E2C-CB5A-F29C-D5D70078A2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15449" y="3302091"/>
            <a:ext cx="2587315" cy="3233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2BD3AD-C42C-267B-8C79-CC346DE7242F}"/>
              </a:ext>
            </a:extLst>
          </p:cNvPr>
          <p:cNvSpPr/>
          <p:nvPr userDrawn="1"/>
        </p:nvSpPr>
        <p:spPr>
          <a:xfrm>
            <a:off x="6301948" y="3788074"/>
            <a:ext cx="596156" cy="61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C33F1A6B-E83A-64C0-2F80-EA2FDCDD8C7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06930" y="4039429"/>
            <a:ext cx="2587315" cy="15892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50E6FE46-48E9-3B2B-C2A3-216A2E0BE8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06930" y="3302091"/>
            <a:ext cx="2587315" cy="3233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rgbClr val="4D4E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14A1E0D-F95E-10F8-B40F-47C5B86D8ED8}"/>
              </a:ext>
            </a:extLst>
          </p:cNvPr>
          <p:cNvSpPr/>
          <p:nvPr userDrawn="1"/>
        </p:nvSpPr>
        <p:spPr>
          <a:xfrm>
            <a:off x="9193429" y="3788074"/>
            <a:ext cx="596156" cy="61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FBC3A92-9004-A0EF-E18B-09BCCF4B6DB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57201" y="1229360"/>
            <a:ext cx="1828800" cy="182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Double click to add picture</a:t>
            </a:r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57F18683-30D2-A00A-85D0-BC253425060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336325" y="1229360"/>
            <a:ext cx="1828800" cy="182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Double click to add picture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42A6AD77-CBEB-57D6-20B0-8D535E0B4C4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191285" y="1229360"/>
            <a:ext cx="1828800" cy="182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Double click to add picture</a:t>
            </a:r>
          </a:p>
        </p:txBody>
      </p:sp>
      <p:sp>
        <p:nvSpPr>
          <p:cNvPr id="26" name="Picture Placeholder 18">
            <a:extLst>
              <a:ext uri="{FF2B5EF4-FFF2-40B4-BE49-F238E27FC236}">
                <a16:creationId xmlns:a16="http://schemas.microsoft.com/office/drawing/2014/main" id="{1D58D113-2A1C-AD2C-7F4D-5AD12C32F22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9097045" y="1229360"/>
            <a:ext cx="1828800" cy="182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Double 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61184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3D14D-37F9-6C49-B6FF-19043F2A8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87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1A99108-E553-8F42-9A8E-D06B8A906F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D816ABA9-6BBB-39A3-40EB-FB2E180F6D9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00046" y="6137661"/>
            <a:ext cx="1504691" cy="40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27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49" r:id="rId3"/>
    <p:sldLayoutId id="2147483661" r:id="rId4"/>
    <p:sldLayoutId id="2147483666" r:id="rId5"/>
    <p:sldLayoutId id="2147483650" r:id="rId6"/>
    <p:sldLayoutId id="2147483667" r:id="rId7"/>
    <p:sldLayoutId id="2147483668" r:id="rId8"/>
    <p:sldLayoutId id="2147483669" r:id="rId9"/>
    <p:sldLayoutId id="2147483670" r:id="rId10"/>
    <p:sldLayoutId id="2147483664" r:id="rId11"/>
    <p:sldLayoutId id="2147483665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68E4FA-A7AC-B542-8744-77C0A30ABF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0721" y="1399399"/>
            <a:ext cx="6106835" cy="805920"/>
          </a:xfrm>
        </p:spPr>
        <p:txBody>
          <a:bodyPr/>
          <a:lstStyle/>
          <a:p>
            <a:r>
              <a:rPr lang="en-US">
                <a:solidFill>
                  <a:schemeClr val="accent5">
                    <a:lumMod val="40000"/>
                    <a:lumOff val="60000"/>
                  </a:schemeClr>
                </a:solidFill>
              </a:rPr>
              <a:t>WELCOME !!!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45832-3D60-1144-9BCB-B43175585A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0722" y="2567489"/>
            <a:ext cx="7250996" cy="1812600"/>
          </a:xfrm>
        </p:spPr>
        <p:txBody>
          <a:bodyPr lIns="91440" tIns="45720" rIns="91440" bIns="45720" anchor="t"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27CA9C-BCE3-B5CB-3364-0DFD83498E1D}"/>
              </a:ext>
            </a:extLst>
          </p:cNvPr>
          <p:cNvSpPr txBox="1"/>
          <p:nvPr/>
        </p:nvSpPr>
        <p:spPr>
          <a:xfrm>
            <a:off x="1190571" y="3641018"/>
            <a:ext cx="100285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420375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198A52A-A7D3-B140-AEE8-0A3F193DD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6859" y="1286715"/>
            <a:ext cx="8378281" cy="2865836"/>
          </a:xfrm>
        </p:spPr>
        <p:txBody>
          <a:bodyPr lIns="91440" tIns="45720" rIns="91440" bIns="45720" anchor="b"/>
          <a:lstStyle/>
          <a:p>
            <a:pPr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4400" b="1">
                <a:solidFill>
                  <a:schemeClr val="accent5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Heading</a:t>
            </a:r>
            <a:r>
              <a:rPr lang="en-US" sz="2800" b="1">
                <a:solidFill>
                  <a:schemeClr val="accent5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 </a:t>
            </a:r>
            <a:br>
              <a:rPr lang="en-US" sz="2800" b="1">
                <a:latin typeface="Arial"/>
                <a:cs typeface="Arial"/>
              </a:rPr>
            </a:br>
            <a:br>
              <a:rPr lang="en-US" sz="2800" b="1">
                <a:latin typeface="Arial"/>
                <a:cs typeface="Arial"/>
              </a:rPr>
            </a:br>
            <a:r>
              <a:rPr lang="en-US" sz="2800">
                <a:latin typeface="Arial"/>
                <a:cs typeface="Arial"/>
              </a:rPr>
              <a:t>Text</a:t>
            </a:r>
            <a:endParaRPr lang="en-US" sz="3200">
              <a:latin typeface="Arial"/>
              <a:cs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B15D2C-B304-2E4F-8D7A-6D99EBFEF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9108-E553-8F42-9A8E-D06B8A906FF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955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3345CE-F3B8-244C-9EAB-4130D01BD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9108-E553-8F42-9A8E-D06B8A906FF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7B7F54-CE04-4F27-0A0B-5218C9CA3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6607" y="794232"/>
            <a:ext cx="7318786" cy="1240099"/>
          </a:xfrm>
        </p:spPr>
        <p:txBody>
          <a:bodyPr/>
          <a:lstStyle/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b="1">
                <a:solidFill>
                  <a:schemeClr val="tx2"/>
                </a:solidFill>
              </a:rPr>
              <a:t>Which would most resonate with your community? 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DEEAAA5-17E4-42EA-D050-21B21FF75478}"/>
              </a:ext>
            </a:extLst>
          </p:cNvPr>
          <p:cNvSpPr txBox="1">
            <a:spLocks/>
          </p:cNvSpPr>
          <p:nvPr/>
        </p:nvSpPr>
        <p:spPr>
          <a:xfrm>
            <a:off x="457933" y="4648195"/>
            <a:ext cx="1720290" cy="4164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>
                <a:solidFill>
                  <a:schemeClr val="accent2">
                    <a:lumMod val="50000"/>
                  </a:schemeClr>
                </a:solidFill>
              </a:rPr>
              <a:t>Mental Health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B4E238A-B11F-8718-5001-2593FC743737}"/>
              </a:ext>
            </a:extLst>
          </p:cNvPr>
          <p:cNvSpPr txBox="1">
            <a:spLocks/>
          </p:cNvSpPr>
          <p:nvPr/>
        </p:nvSpPr>
        <p:spPr>
          <a:xfrm>
            <a:off x="2640442" y="4648195"/>
            <a:ext cx="1924684" cy="4164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>
                <a:solidFill>
                  <a:srgbClr val="B13B21"/>
                </a:solidFill>
              </a:rPr>
              <a:t>Physical Health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8ACB335-9F4B-472B-27AF-DE94B3317BBE}"/>
              </a:ext>
            </a:extLst>
          </p:cNvPr>
          <p:cNvSpPr txBox="1">
            <a:spLocks/>
          </p:cNvSpPr>
          <p:nvPr/>
        </p:nvSpPr>
        <p:spPr>
          <a:xfrm>
            <a:off x="5027345" y="4648195"/>
            <a:ext cx="1924684" cy="4164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>
                <a:solidFill>
                  <a:schemeClr val="accent5">
                    <a:lumMod val="50000"/>
                  </a:schemeClr>
                </a:solidFill>
              </a:rPr>
              <a:t>Youth and Education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72B4AF4-4B54-5AA7-A91F-FF5D337DAE32}"/>
              </a:ext>
            </a:extLst>
          </p:cNvPr>
          <p:cNvSpPr txBox="1">
            <a:spLocks/>
          </p:cNvSpPr>
          <p:nvPr/>
        </p:nvSpPr>
        <p:spPr>
          <a:xfrm>
            <a:off x="7414248" y="4648195"/>
            <a:ext cx="1924684" cy="4164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>
                <a:solidFill>
                  <a:srgbClr val="237D12"/>
                </a:solidFill>
              </a:rPr>
              <a:t>Economic &amp; Environmental Resilience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3DB1C0E-6628-CB6E-7050-1E881ADA2AB8}"/>
              </a:ext>
            </a:extLst>
          </p:cNvPr>
          <p:cNvSpPr txBox="1">
            <a:spLocks/>
          </p:cNvSpPr>
          <p:nvPr/>
        </p:nvSpPr>
        <p:spPr>
          <a:xfrm>
            <a:off x="9801151" y="4648195"/>
            <a:ext cx="1726599" cy="4164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>
                <a:solidFill>
                  <a:srgbClr val="62477D"/>
                </a:solidFill>
              </a:rPr>
              <a:t>Social and Community Well-Being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308AAF-0319-FB70-57C2-89B644E47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67" y="2978734"/>
            <a:ext cx="1802820" cy="1556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0EF6A1-0701-5841-5754-76A978404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733" y="2944763"/>
            <a:ext cx="1795393" cy="15907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27A6F9-AF82-142E-C27E-22FC45580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9209" y="3047252"/>
            <a:ext cx="1802820" cy="14882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420EB8-933F-D13C-7500-DECCCEF311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9011" y="3047252"/>
            <a:ext cx="2150878" cy="14882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817EC2-3105-98AA-7D6A-ECB9C79649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4589" y="3004981"/>
            <a:ext cx="1802820" cy="153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68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C2EC01-C33B-9DE7-41A2-E3234CD47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9108-E553-8F42-9A8E-D06B8A906FF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FBA8D7-C0F2-3308-97A9-BDA6D318DCE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004850" y="999710"/>
            <a:ext cx="4887103" cy="5225144"/>
          </a:xfrm>
        </p:spPr>
        <p:txBody>
          <a:bodyPr lIns="91440" tIns="45720" rIns="91440" bIns="45720" anchor="t"/>
          <a:lstStyle/>
          <a:p>
            <a:endParaRPr lang="en-US" sz="180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E3FE77B-E512-439D-8E4A-A2DD467275EB}"/>
              </a:ext>
            </a:extLst>
          </p:cNvPr>
          <p:cNvSpPr>
            <a:spLocks noGrp="1" noChangeArrowheads="1"/>
          </p:cNvSpPr>
          <p:nvPr>
            <p:ph type="body" sz="quarter" idx="16"/>
          </p:nvPr>
        </p:nvSpPr>
        <p:spPr bwMode="auto">
          <a:xfrm>
            <a:off x="457202" y="3149614"/>
            <a:ext cx="6411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Calibri" panose="020F050202020403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6981C7B-1E9D-E572-69D6-88DA921D42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933" y="136940"/>
            <a:ext cx="6179934" cy="859888"/>
          </a:xfrm>
        </p:spPr>
        <p:txBody>
          <a:bodyPr lIns="91440" tIns="45720" rIns="91440" bIns="45720" anchor="t"/>
          <a:lstStyle/>
          <a:p>
            <a:r>
              <a:rPr lang="en-US" sz="3600">
                <a:latin typeface="Arial"/>
                <a:cs typeface="Arial"/>
              </a:rPr>
              <a:t>Heading</a:t>
            </a:r>
          </a:p>
        </p:txBody>
      </p:sp>
      <p:pic>
        <p:nvPicPr>
          <p:cNvPr id="5" name="Picture 4" descr="A green tree with three leaves&#10;&#10;Description automatically generated">
            <a:extLst>
              <a:ext uri="{FF2B5EF4-FFF2-40B4-BE49-F238E27FC236}">
                <a16:creationId xmlns:a16="http://schemas.microsoft.com/office/drawing/2014/main" id="{2ACE0AD2-2E73-6C6E-EEA8-369982D7F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80000">
            <a:off x="3791648" y="778479"/>
            <a:ext cx="3045053" cy="493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84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6FAD334-6558-0892-0B05-1E985CD23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24" r="15224" b="2741"/>
          <a:stretch/>
        </p:blipFill>
        <p:spPr>
          <a:xfrm>
            <a:off x="6096000" y="1"/>
            <a:ext cx="6096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27D263-EAF6-9BAC-0ACC-451131EC3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9108-E553-8F42-9A8E-D06B8A906FFB}" type="slidenum">
              <a:rPr lang="en-US" dirty="0" smtClean="0">
                <a:solidFill>
                  <a:schemeClr val="bg1"/>
                </a:solidFill>
              </a:rPr>
              <a:pPr/>
              <a:t>13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EDB17-2C91-2255-7EE9-78569BC761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933" y="457199"/>
            <a:ext cx="3003306" cy="1001949"/>
          </a:xfrm>
        </p:spPr>
        <p:txBody>
          <a:bodyPr/>
          <a:lstStyle/>
          <a:p>
            <a:r>
              <a:rPr lang="en-US" sz="3600">
                <a:solidFill>
                  <a:schemeClr val="accent2">
                    <a:lumMod val="50000"/>
                  </a:schemeClr>
                </a:solidFill>
              </a:rPr>
              <a:t>Mental Health Benefits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711F2-CBE1-468C-A00D-F93A729BB5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1660496"/>
            <a:ext cx="5104613" cy="3065740"/>
          </a:xfrm>
        </p:spPr>
        <p:txBody>
          <a:bodyPr lIns="91440" tIns="45720" rIns="91440" bIns="45720" anchor="t"/>
          <a:lstStyle/>
          <a:p>
            <a:endParaRPr lang="en-US" sz="2400">
              <a:latin typeface="Arial"/>
              <a:cs typeface="Arial"/>
            </a:endParaRPr>
          </a:p>
          <a:p>
            <a:r>
              <a:rPr lang="en-US" sz="2400">
                <a:latin typeface="Arial"/>
                <a:cs typeface="Arial"/>
              </a:rPr>
              <a:t>Associated with:</a:t>
            </a:r>
            <a:endParaRPr lang="en-US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Increased ability to cope with stress and negative emotions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Reduced risk of anxiety and depression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Effective therapy or treatment for clinical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Thinking benefits: focus, problem-solving, memory and creativity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FF314E7-B276-FE95-5596-716AA2E18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209" y="457199"/>
            <a:ext cx="1802820" cy="155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81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5C01647-666B-D89E-9CC3-07F7584E53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2" t="7350" r="37525"/>
          <a:stretch/>
        </p:blipFill>
        <p:spPr>
          <a:xfrm>
            <a:off x="6095999" y="0"/>
            <a:ext cx="6096001" cy="687685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27D263-EAF6-9BAC-0ACC-451131EC3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9108-E553-8F42-9A8E-D06B8A906FFB}" type="slidenum">
              <a:rPr lang="en-US" smtClean="0">
                <a:solidFill>
                  <a:schemeClr val="bg1"/>
                </a:solidFill>
              </a:rPr>
              <a:pPr/>
              <a:t>14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EDB17-2C91-2255-7EE9-78569BC761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933" y="457200"/>
            <a:ext cx="3385405" cy="1205763"/>
          </a:xfrm>
        </p:spPr>
        <p:txBody>
          <a:bodyPr/>
          <a:lstStyle/>
          <a:p>
            <a:r>
              <a:rPr lang="en-US" sz="3600">
                <a:solidFill>
                  <a:schemeClr val="accent3">
                    <a:lumMod val="50000"/>
                  </a:schemeClr>
                </a:solidFill>
              </a:rPr>
              <a:t>Physical Health</a:t>
            </a:r>
          </a:p>
          <a:p>
            <a:r>
              <a:rPr lang="en-US" sz="3600">
                <a:solidFill>
                  <a:schemeClr val="accent3">
                    <a:lumMod val="50000"/>
                  </a:schemeClr>
                </a:solidFill>
              </a:rPr>
              <a:t>Benefits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711F2-CBE1-468C-A00D-F93A729BB5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1662963"/>
            <a:ext cx="5396844" cy="4027251"/>
          </a:xfrm>
        </p:spPr>
        <p:txBody>
          <a:bodyPr/>
          <a:lstStyle/>
          <a:p>
            <a:r>
              <a:rPr lang="en-US" sz="2400">
                <a:latin typeface="+mn-lt"/>
              </a:rPr>
              <a:t>Associated with:</a:t>
            </a:r>
            <a:endParaRPr lang="en-US" sz="2400" b="0" i="0">
              <a:solidFill>
                <a:srgbClr val="000000"/>
              </a:solidFill>
              <a:effectLst/>
              <a:latin typeface="+mn-lt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B0B0B"/>
                </a:solidFill>
                <a:effectLst/>
                <a:latin typeface="+mn-lt"/>
              </a:rPr>
              <a:t>Reduced risk of chronic health conditions </a:t>
            </a:r>
            <a:r>
              <a:rPr lang="en-US" sz="1800">
                <a:solidFill>
                  <a:srgbClr val="0B0B0B"/>
                </a:solidFill>
                <a:latin typeface="+mn-lt"/>
              </a:rPr>
              <a:t>such as</a:t>
            </a:r>
            <a:r>
              <a:rPr lang="en-US" sz="1800" b="0" i="0">
                <a:solidFill>
                  <a:srgbClr val="0B0B0B"/>
                </a:solidFill>
                <a:effectLst/>
                <a:latin typeface="+mn-lt"/>
              </a:rPr>
              <a:t> diabetes, heart disease, and cancer </a:t>
            </a:r>
            <a:endParaRPr lang="en-US" sz="1800" b="0" i="0">
              <a:solidFill>
                <a:srgbClr val="000000"/>
              </a:solidFill>
              <a:effectLst/>
              <a:latin typeface="+mn-lt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+mn-lt"/>
              </a:rPr>
              <a:t>C</a:t>
            </a:r>
            <a:r>
              <a:rPr lang="en-US" sz="1800" b="0" i="0">
                <a:solidFill>
                  <a:srgbClr val="000000"/>
                </a:solidFill>
                <a:effectLst/>
                <a:latin typeface="+mn-lt"/>
              </a:rPr>
              <a:t>ommunities that are more comfortable for</a:t>
            </a:r>
            <a:r>
              <a:rPr lang="en-US" sz="1800">
                <a:solidFill>
                  <a:srgbClr val="000000"/>
                </a:solidFill>
                <a:latin typeface="+mn-lt"/>
              </a:rPr>
              <a:t> moving about, exercising, and being outside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B0B0B"/>
                </a:solidFill>
                <a:latin typeface="+mn-lt"/>
              </a:rPr>
              <a:t>H</a:t>
            </a:r>
            <a:r>
              <a:rPr lang="en-US" sz="1800" b="0" i="0">
                <a:solidFill>
                  <a:srgbClr val="0B0B0B"/>
                </a:solidFill>
                <a:effectLst/>
                <a:latin typeface="+mn-lt"/>
              </a:rPr>
              <a:t>igher birth weights for babies  </a:t>
            </a:r>
            <a:endParaRPr lang="en-US" sz="1800" b="0" i="0">
              <a:solidFill>
                <a:srgbClr val="000000"/>
              </a:solidFill>
              <a:effectLst/>
              <a:latin typeface="+mn-lt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US" sz="1800" b="0" i="0">
              <a:solidFill>
                <a:srgbClr val="000000"/>
              </a:solidFill>
              <a:effectLst/>
              <a:latin typeface="+mn-lt"/>
            </a:endParaRPr>
          </a:p>
          <a:p>
            <a:pPr algn="l" rtl="0" fontAlgn="base"/>
            <a:endParaRPr lang="en-US" sz="32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US" sz="24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AAAC0-5112-7468-12C2-2673A27D4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806" y="457200"/>
            <a:ext cx="1795393" cy="159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53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35D7EC-0996-2AC3-5CB1-B61102D209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42" t="13936" r="25512" b="9805"/>
          <a:stretch/>
        </p:blipFill>
        <p:spPr>
          <a:xfrm>
            <a:off x="6218411" y="-135466"/>
            <a:ext cx="5973589" cy="7112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27D263-EAF6-9BAC-0ACC-451131EC3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9108-E553-8F42-9A8E-D06B8A906FFB}" type="slidenum">
              <a:rPr lang="en-US" smtClean="0">
                <a:solidFill>
                  <a:schemeClr val="bg1"/>
                </a:solidFill>
              </a:rPr>
              <a:pPr/>
              <a:t>15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EDB17-2C91-2255-7EE9-78569BC761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933" y="457200"/>
            <a:ext cx="2428142" cy="1058574"/>
          </a:xfrm>
        </p:spPr>
        <p:txBody>
          <a:bodyPr/>
          <a:lstStyle/>
          <a:p>
            <a:r>
              <a:rPr lang="en-US" sz="3600">
                <a:solidFill>
                  <a:schemeClr val="accent5">
                    <a:lumMod val="50000"/>
                  </a:schemeClr>
                </a:solidFill>
              </a:rPr>
              <a:t>Youth and </a:t>
            </a:r>
            <a:br>
              <a:rPr lang="en-US" sz="360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3600">
                <a:solidFill>
                  <a:schemeClr val="accent5">
                    <a:lumMod val="50000"/>
                  </a:schemeClr>
                </a:solidFill>
              </a:rPr>
              <a:t>Education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711F2-CBE1-468C-A00D-F93A729BB5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1663511"/>
            <a:ext cx="5638799" cy="4321629"/>
          </a:xfrm>
        </p:spPr>
        <p:txBody>
          <a:bodyPr/>
          <a:lstStyle/>
          <a:p>
            <a:r>
              <a:rPr lang="en-US" sz="2400">
                <a:latin typeface="+mn-lt"/>
              </a:rPr>
              <a:t>Associated with:</a:t>
            </a:r>
            <a:endParaRPr lang="en-US" sz="2000" b="0" i="0">
              <a:solidFill>
                <a:srgbClr val="000000"/>
              </a:solidFill>
              <a:effectLst/>
              <a:latin typeface="+mn-lt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+mn-lt"/>
              </a:rPr>
              <a:t>Thinking</a:t>
            </a:r>
            <a:r>
              <a:rPr lang="en-US" sz="1800" b="0" i="0">
                <a:solidFill>
                  <a:srgbClr val="000000"/>
                </a:solidFill>
                <a:effectLst/>
                <a:latin typeface="+mn-lt"/>
              </a:rPr>
              <a:t> capacity: concentration, quality of focus, memory</a:t>
            </a:r>
            <a:r>
              <a:rPr lang="en-US" sz="1800">
                <a:solidFill>
                  <a:srgbClr val="000000"/>
                </a:solidFill>
                <a:latin typeface="+mn-lt"/>
              </a:rPr>
              <a:t> -</a:t>
            </a:r>
            <a:r>
              <a:rPr lang="en-US" sz="1800" b="0" i="0">
                <a:solidFill>
                  <a:srgbClr val="000000"/>
                </a:solidFill>
                <a:effectLst/>
                <a:latin typeface="+mn-lt"/>
              </a:rPr>
              <a:t> school performance, higher grades, goal setting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+mn-lt"/>
              </a:rPr>
              <a:t>E</a:t>
            </a:r>
            <a:r>
              <a:rPr lang="en-US" sz="1800" b="0" i="0">
                <a:solidFill>
                  <a:srgbClr val="000000"/>
                </a:solidFill>
                <a:effectLst/>
                <a:latin typeface="+mn-lt"/>
              </a:rPr>
              <a:t>motional </a:t>
            </a:r>
            <a:r>
              <a:rPr lang="en-US" sz="1800">
                <a:solidFill>
                  <a:srgbClr val="000000"/>
                </a:solidFill>
                <a:latin typeface="+mn-lt"/>
              </a:rPr>
              <a:t>well-being and coping</a:t>
            </a:r>
            <a:r>
              <a:rPr lang="en-US" sz="1800" b="0" i="0">
                <a:solidFill>
                  <a:srgbClr val="000000"/>
                </a:solidFill>
                <a:effectLst/>
                <a:latin typeface="+mn-lt"/>
              </a:rPr>
              <a:t>: including anger, stress management and self-discipline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+mn-lt"/>
              </a:rPr>
              <a:t>Positive impacts on physical and mental health throughout an entire lifetime.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32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US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09733C-7BCE-C498-289F-ACCCFBEE6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590" y="457200"/>
            <a:ext cx="1802820" cy="148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51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F54EA9-03CB-7617-F7CA-F384726699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00" t="9132" b="19162"/>
          <a:stretch/>
        </p:blipFill>
        <p:spPr>
          <a:xfrm>
            <a:off x="6096000" y="-169333"/>
            <a:ext cx="6129866" cy="724746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27D263-EAF6-9BAC-0ACC-451131EC3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9108-E553-8F42-9A8E-D06B8A906FFB}" type="slidenum">
              <a:rPr lang="en-US" smtClean="0">
                <a:solidFill>
                  <a:schemeClr val="bg1"/>
                </a:solidFill>
              </a:rPr>
              <a:pPr/>
              <a:t>16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EDB17-2C91-2255-7EE9-78569BC761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933" y="457200"/>
            <a:ext cx="3299680" cy="1530504"/>
          </a:xfrm>
        </p:spPr>
        <p:txBody>
          <a:bodyPr/>
          <a:lstStyle/>
          <a:p>
            <a:r>
              <a:rPr lang="en-US" sz="3600"/>
              <a:t>Economic and </a:t>
            </a:r>
            <a:br>
              <a:rPr lang="en-US" sz="3600"/>
            </a:br>
            <a:r>
              <a:rPr lang="en-US" sz="3600"/>
              <a:t>Environmental </a:t>
            </a:r>
            <a:br>
              <a:rPr lang="en-US" sz="3600"/>
            </a:br>
            <a:r>
              <a:rPr lang="en-US" sz="3600"/>
              <a:t>Resilience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711F2-CBE1-468C-A00D-F93A729BB5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2077585"/>
            <a:ext cx="5269523" cy="4321629"/>
          </a:xfrm>
        </p:spPr>
        <p:txBody>
          <a:bodyPr/>
          <a:lstStyle/>
          <a:p>
            <a:r>
              <a:rPr lang="en-US" sz="2400">
                <a:latin typeface="+mn-lt"/>
              </a:rPr>
              <a:t>Associated with:</a:t>
            </a:r>
            <a:endParaRPr lang="en-US" sz="2400" b="0" i="0">
              <a:solidFill>
                <a:srgbClr val="000000"/>
              </a:solidFill>
              <a:effectLst/>
              <a:latin typeface="+mn-lt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+mn-lt"/>
              </a:rPr>
              <a:t>A</a:t>
            </a:r>
            <a:r>
              <a:rPr lang="en-US" sz="1800" b="0" i="0">
                <a:solidFill>
                  <a:srgbClr val="000000"/>
                </a:solidFill>
                <a:effectLst/>
                <a:latin typeface="+mn-lt"/>
              </a:rPr>
              <a:t> cooling effect – </a:t>
            </a:r>
            <a:r>
              <a:rPr lang="en-US" sz="1800">
                <a:solidFill>
                  <a:srgbClr val="000000"/>
                </a:solidFill>
                <a:latin typeface="+mn-lt"/>
              </a:rPr>
              <a:t>energy costs</a:t>
            </a:r>
            <a:endParaRPr lang="en-US" sz="1800" b="0" i="0">
              <a:solidFill>
                <a:srgbClr val="000000"/>
              </a:solidFill>
              <a:effectLst/>
              <a:latin typeface="+mn-lt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+mn-lt"/>
              </a:rPr>
              <a:t>Reduces</a:t>
            </a:r>
            <a:r>
              <a:rPr lang="en-US" sz="1800" b="0" i="0">
                <a:solidFill>
                  <a:srgbClr val="000000"/>
                </a:solidFill>
                <a:effectLst/>
                <a:latin typeface="+mn-lt"/>
              </a:rPr>
              <a:t> stormwater pollutants and risk of flooding.  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+mn-lt"/>
              </a:rPr>
              <a:t>Noise reduction – both the actual decibel level and the perception of noise.  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+mn-lt"/>
              </a:rPr>
              <a:t>C</a:t>
            </a:r>
            <a:r>
              <a:rPr lang="en-US" sz="1800" b="0" i="0">
                <a:solidFill>
                  <a:srgbClr val="000000"/>
                </a:solidFill>
                <a:effectLst/>
                <a:latin typeface="+mn-lt"/>
              </a:rPr>
              <a:t>arbon </a:t>
            </a:r>
            <a:r>
              <a:rPr lang="en-US" sz="1800">
                <a:solidFill>
                  <a:srgbClr val="000000"/>
                </a:solidFill>
                <a:latin typeface="+mn-lt"/>
              </a:rPr>
              <a:t>capture</a:t>
            </a:r>
            <a:r>
              <a:rPr lang="en-US" sz="1800" b="0" i="0">
                <a:solidFill>
                  <a:srgbClr val="000000"/>
                </a:solidFill>
                <a:effectLst/>
                <a:latin typeface="+mn-lt"/>
              </a:rPr>
              <a:t> and increased habitat for birds and other species.   </a:t>
            </a:r>
          </a:p>
          <a:p>
            <a:pPr algn="l" rtl="0" fontAlgn="base"/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sz="40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sz="40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sz="40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sz="40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endParaRPr lang="en-US" sz="32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US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A71CFE-51EB-E332-0BB1-FDAA62D3B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210" y="457200"/>
            <a:ext cx="1802820" cy="153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28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E4283E6-E650-485E-1A53-EF0B9F51C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61" b="15651"/>
          <a:stretch/>
        </p:blipFill>
        <p:spPr>
          <a:xfrm>
            <a:off x="6017024" y="-174171"/>
            <a:ext cx="6196747" cy="722811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27D263-EAF6-9BAC-0ACC-451131EC3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9108-E553-8F42-9A8E-D06B8A906FFB}" type="slidenum">
              <a:rPr lang="en-US" smtClean="0">
                <a:solidFill>
                  <a:schemeClr val="bg1"/>
                </a:solidFill>
              </a:rPr>
              <a:pPr/>
              <a:t>17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EDB17-2C91-2255-7EE9-78569BC761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933" y="457199"/>
            <a:ext cx="2768660" cy="1621971"/>
          </a:xfrm>
        </p:spPr>
        <p:txBody>
          <a:bodyPr/>
          <a:lstStyle/>
          <a:p>
            <a:r>
              <a:rPr lang="en-US" sz="3600">
                <a:solidFill>
                  <a:srgbClr val="62477D"/>
                </a:solidFill>
              </a:rPr>
              <a:t>Social and </a:t>
            </a:r>
            <a:br>
              <a:rPr lang="en-US" sz="3600">
                <a:solidFill>
                  <a:srgbClr val="62477D"/>
                </a:solidFill>
              </a:rPr>
            </a:br>
            <a:r>
              <a:rPr lang="en-US" sz="3600">
                <a:solidFill>
                  <a:srgbClr val="62477D"/>
                </a:solidFill>
              </a:rPr>
              <a:t>Community </a:t>
            </a:r>
            <a:br>
              <a:rPr lang="en-US" sz="3600">
                <a:solidFill>
                  <a:srgbClr val="62477D"/>
                </a:solidFill>
              </a:rPr>
            </a:br>
            <a:r>
              <a:rPr lang="en-US" sz="3600">
                <a:solidFill>
                  <a:srgbClr val="62477D"/>
                </a:solidFill>
              </a:rPr>
              <a:t>Well-being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711F2-CBE1-468C-A00D-F93A729BB5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1896293"/>
            <a:ext cx="5538785" cy="4321629"/>
          </a:xfrm>
        </p:spPr>
        <p:txBody>
          <a:bodyPr/>
          <a:lstStyle/>
          <a:p>
            <a:r>
              <a:rPr lang="en-US" sz="2400">
                <a:latin typeface="+mn-lt"/>
              </a:rPr>
              <a:t>Associated with:</a:t>
            </a:r>
            <a:endParaRPr lang="en-US" sz="2000" b="0" i="0">
              <a:solidFill>
                <a:srgbClr val="000000"/>
              </a:solidFill>
              <a:effectLst/>
              <a:latin typeface="+mn-lt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+mn-lt"/>
              </a:rPr>
              <a:t>V</a:t>
            </a:r>
            <a:r>
              <a:rPr lang="en-US" sz="1800" b="0" i="0">
                <a:solidFill>
                  <a:srgbClr val="000000"/>
                </a:solidFill>
                <a:effectLst/>
                <a:latin typeface="+mn-lt"/>
              </a:rPr>
              <a:t>ital places for facilitating social gatherings—for playing, sharing, bumping into, and networking with others.  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+mn-lt"/>
              </a:rPr>
              <a:t>M</a:t>
            </a:r>
            <a:r>
              <a:rPr lang="en-US" sz="1800" b="0" i="0">
                <a:solidFill>
                  <a:srgbClr val="000000"/>
                </a:solidFill>
                <a:effectLst/>
                <a:latin typeface="+mn-lt"/>
              </a:rPr>
              <a:t>ore community oriented, cooperative behavior and increased connections to civic life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+mn-lt"/>
              </a:rPr>
              <a:t>D</a:t>
            </a:r>
            <a:r>
              <a:rPr lang="en-US" sz="1800" b="0" i="0">
                <a:solidFill>
                  <a:srgbClr val="000000"/>
                </a:solidFill>
                <a:effectLst/>
                <a:latin typeface="+mn-lt"/>
              </a:rPr>
              <a:t>efining a sense of place by connecting to the larger histories, stories, and unique cultures that support community building and placemaking.  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621814-C5C5-BB21-F6D8-8A197D628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593" y="501915"/>
            <a:ext cx="2150878" cy="148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44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F8C1D6-E55A-0439-6C6B-77180329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EDB17-2C91-2255-7EE9-78569BC761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933" y="457199"/>
            <a:ext cx="2768660" cy="1621971"/>
          </a:xfrm>
        </p:spPr>
        <p:txBody>
          <a:bodyPr/>
          <a:lstStyle/>
          <a:p>
            <a:endParaRPr lang="en-US" sz="3600">
              <a:solidFill>
                <a:srgbClr val="62477D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711F2-CBE1-468C-A00D-F93A729BB5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2079171"/>
            <a:ext cx="5538785" cy="4321629"/>
          </a:xfrm>
        </p:spPr>
        <p:txBody>
          <a:bodyPr/>
          <a:lstStyle/>
          <a:p>
            <a:endParaRPr lang="en-US" sz="1800" b="0" i="0">
              <a:solidFill>
                <a:srgbClr val="000000"/>
              </a:solidFill>
              <a:effectLst/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EFBCC3-E38A-33C5-AB26-F5A6C39A98AF}"/>
              </a:ext>
            </a:extLst>
          </p:cNvPr>
          <p:cNvGrpSpPr>
            <a:grpSpLocks/>
          </p:cNvGrpSpPr>
          <p:nvPr/>
        </p:nvGrpSpPr>
        <p:grpSpPr>
          <a:xfrm>
            <a:off x="5486401" y="587829"/>
            <a:ext cx="5889170" cy="5283751"/>
            <a:chOff x="0" y="0"/>
            <a:chExt cx="7772400" cy="4885425"/>
          </a:xfrm>
        </p:grpSpPr>
        <p:sp>
          <p:nvSpPr>
            <p:cNvPr id="7" name="Graphic 218">
              <a:extLst>
                <a:ext uri="{FF2B5EF4-FFF2-40B4-BE49-F238E27FC236}">
                  <a16:creationId xmlns:a16="http://schemas.microsoft.com/office/drawing/2014/main" id="{CDC0383D-13ED-B72B-662D-5B659C880881}"/>
                </a:ext>
              </a:extLst>
            </p:cNvPr>
            <p:cNvSpPr/>
            <p:nvPr/>
          </p:nvSpPr>
          <p:spPr>
            <a:xfrm>
              <a:off x="0" y="135624"/>
              <a:ext cx="7772400" cy="4749800"/>
            </a:xfrm>
            <a:custGeom>
              <a:avLst/>
              <a:gdLst/>
              <a:ahLst/>
              <a:cxnLst/>
              <a:rect l="l" t="t" r="r" b="b"/>
              <a:pathLst>
                <a:path w="7772400" h="4749800">
                  <a:moveTo>
                    <a:pt x="2273300" y="0"/>
                  </a:moveTo>
                  <a:lnTo>
                    <a:pt x="2225001" y="368"/>
                  </a:lnTo>
                  <a:lnTo>
                    <a:pt x="2176894" y="1460"/>
                  </a:lnTo>
                  <a:lnTo>
                    <a:pt x="2128950" y="3276"/>
                  </a:lnTo>
                  <a:lnTo>
                    <a:pt x="2081212" y="5816"/>
                  </a:lnTo>
                  <a:lnTo>
                    <a:pt x="2033662" y="9055"/>
                  </a:lnTo>
                  <a:lnTo>
                    <a:pt x="1986305" y="13017"/>
                  </a:lnTo>
                  <a:lnTo>
                    <a:pt x="1939150" y="17665"/>
                  </a:lnTo>
                  <a:lnTo>
                    <a:pt x="1892198" y="23012"/>
                  </a:lnTo>
                  <a:lnTo>
                    <a:pt x="1845475" y="29057"/>
                  </a:lnTo>
                  <a:lnTo>
                    <a:pt x="1798955" y="35788"/>
                  </a:lnTo>
                  <a:lnTo>
                    <a:pt x="1752663" y="43192"/>
                  </a:lnTo>
                  <a:lnTo>
                    <a:pt x="1706613" y="51269"/>
                  </a:lnTo>
                  <a:lnTo>
                    <a:pt x="1660779" y="60020"/>
                  </a:lnTo>
                  <a:lnTo>
                    <a:pt x="1615197" y="69443"/>
                  </a:lnTo>
                  <a:lnTo>
                    <a:pt x="1569847" y="79514"/>
                  </a:lnTo>
                  <a:lnTo>
                    <a:pt x="1524762" y="90246"/>
                  </a:lnTo>
                  <a:lnTo>
                    <a:pt x="1479918" y="101625"/>
                  </a:lnTo>
                  <a:lnTo>
                    <a:pt x="1435341" y="113652"/>
                  </a:lnTo>
                  <a:lnTo>
                    <a:pt x="1391031" y="126314"/>
                  </a:lnTo>
                  <a:lnTo>
                    <a:pt x="1347000" y="139611"/>
                  </a:lnTo>
                  <a:lnTo>
                    <a:pt x="1303234" y="153530"/>
                  </a:lnTo>
                  <a:lnTo>
                    <a:pt x="1259750" y="168084"/>
                  </a:lnTo>
                  <a:lnTo>
                    <a:pt x="1216558" y="183248"/>
                  </a:lnTo>
                  <a:lnTo>
                    <a:pt x="1173644" y="199021"/>
                  </a:lnTo>
                  <a:lnTo>
                    <a:pt x="1131048" y="215404"/>
                  </a:lnTo>
                  <a:lnTo>
                    <a:pt x="1088744" y="232397"/>
                  </a:lnTo>
                  <a:lnTo>
                    <a:pt x="1046745" y="249974"/>
                  </a:lnTo>
                  <a:lnTo>
                    <a:pt x="1005064" y="268147"/>
                  </a:lnTo>
                  <a:lnTo>
                    <a:pt x="963701" y="286905"/>
                  </a:lnTo>
                  <a:lnTo>
                    <a:pt x="922655" y="306247"/>
                  </a:lnTo>
                  <a:lnTo>
                    <a:pt x="881938" y="326161"/>
                  </a:lnTo>
                  <a:lnTo>
                    <a:pt x="841564" y="346646"/>
                  </a:lnTo>
                  <a:lnTo>
                    <a:pt x="801522" y="367690"/>
                  </a:lnTo>
                  <a:lnTo>
                    <a:pt x="761834" y="389305"/>
                  </a:lnTo>
                  <a:lnTo>
                    <a:pt x="722476" y="411467"/>
                  </a:lnTo>
                  <a:lnTo>
                    <a:pt x="683487" y="434187"/>
                  </a:lnTo>
                  <a:lnTo>
                    <a:pt x="644867" y="457441"/>
                  </a:lnTo>
                  <a:lnTo>
                    <a:pt x="606602" y="481241"/>
                  </a:lnTo>
                  <a:lnTo>
                    <a:pt x="568706" y="505574"/>
                  </a:lnTo>
                  <a:lnTo>
                    <a:pt x="531189" y="530428"/>
                  </a:lnTo>
                  <a:lnTo>
                    <a:pt x="494055" y="555802"/>
                  </a:lnTo>
                  <a:lnTo>
                    <a:pt x="457300" y="581710"/>
                  </a:lnTo>
                  <a:lnTo>
                    <a:pt x="420940" y="608114"/>
                  </a:lnTo>
                  <a:lnTo>
                    <a:pt x="384974" y="635038"/>
                  </a:lnTo>
                  <a:lnTo>
                    <a:pt x="349414" y="662457"/>
                  </a:lnTo>
                  <a:lnTo>
                    <a:pt x="314273" y="690371"/>
                  </a:lnTo>
                  <a:lnTo>
                    <a:pt x="279527" y="718780"/>
                  </a:lnTo>
                  <a:lnTo>
                    <a:pt x="245210" y="747687"/>
                  </a:lnTo>
                  <a:lnTo>
                    <a:pt x="211315" y="777062"/>
                  </a:lnTo>
                  <a:lnTo>
                    <a:pt x="177837" y="806907"/>
                  </a:lnTo>
                  <a:lnTo>
                    <a:pt x="144805" y="837234"/>
                  </a:lnTo>
                  <a:lnTo>
                    <a:pt x="112216" y="868019"/>
                  </a:lnTo>
                  <a:lnTo>
                    <a:pt x="80059" y="899274"/>
                  </a:lnTo>
                  <a:lnTo>
                    <a:pt x="48361" y="930973"/>
                  </a:lnTo>
                  <a:lnTo>
                    <a:pt x="17105" y="963128"/>
                  </a:lnTo>
                  <a:lnTo>
                    <a:pt x="0" y="981240"/>
                  </a:lnTo>
                  <a:lnTo>
                    <a:pt x="0" y="4749800"/>
                  </a:lnTo>
                  <a:lnTo>
                    <a:pt x="7772400" y="4749800"/>
                  </a:lnTo>
                  <a:lnTo>
                    <a:pt x="7772400" y="1068362"/>
                  </a:lnTo>
                  <a:lnTo>
                    <a:pt x="7716074" y="1027607"/>
                  </a:lnTo>
                  <a:lnTo>
                    <a:pt x="7679182" y="1002207"/>
                  </a:lnTo>
                  <a:lnTo>
                    <a:pt x="7641817" y="977430"/>
                  </a:lnTo>
                  <a:lnTo>
                    <a:pt x="7604010" y="953312"/>
                  </a:lnTo>
                  <a:lnTo>
                    <a:pt x="7565744" y="929830"/>
                  </a:lnTo>
                  <a:lnTo>
                    <a:pt x="7527048" y="907008"/>
                  </a:lnTo>
                  <a:lnTo>
                    <a:pt x="7487907" y="884847"/>
                  </a:lnTo>
                  <a:lnTo>
                    <a:pt x="7448358" y="863358"/>
                  </a:lnTo>
                  <a:lnTo>
                    <a:pt x="7408379" y="842556"/>
                  </a:lnTo>
                  <a:lnTo>
                    <a:pt x="7368005" y="822426"/>
                  </a:lnTo>
                  <a:lnTo>
                    <a:pt x="7327226" y="802995"/>
                  </a:lnTo>
                  <a:lnTo>
                    <a:pt x="7286052" y="784275"/>
                  </a:lnTo>
                  <a:lnTo>
                    <a:pt x="7244486" y="766254"/>
                  </a:lnTo>
                  <a:lnTo>
                    <a:pt x="7202551" y="748957"/>
                  </a:lnTo>
                  <a:lnTo>
                    <a:pt x="7160247" y="732383"/>
                  </a:lnTo>
                  <a:lnTo>
                    <a:pt x="7117575" y="716546"/>
                  </a:lnTo>
                  <a:lnTo>
                    <a:pt x="7074560" y="701446"/>
                  </a:lnTo>
                  <a:lnTo>
                    <a:pt x="7031189" y="687095"/>
                  </a:lnTo>
                  <a:lnTo>
                    <a:pt x="6987475" y="673506"/>
                  </a:lnTo>
                  <a:lnTo>
                    <a:pt x="6943444" y="660679"/>
                  </a:lnTo>
                  <a:lnTo>
                    <a:pt x="6899083" y="648614"/>
                  </a:lnTo>
                  <a:lnTo>
                    <a:pt x="6854405" y="637336"/>
                  </a:lnTo>
                  <a:lnTo>
                    <a:pt x="6809409" y="626846"/>
                  </a:lnTo>
                  <a:lnTo>
                    <a:pt x="6764134" y="617143"/>
                  </a:lnTo>
                  <a:lnTo>
                    <a:pt x="6718554" y="608253"/>
                  </a:lnTo>
                  <a:lnTo>
                    <a:pt x="6672694" y="600163"/>
                  </a:lnTo>
                  <a:lnTo>
                    <a:pt x="6626555" y="592899"/>
                  </a:lnTo>
                  <a:lnTo>
                    <a:pt x="6580136" y="586460"/>
                  </a:lnTo>
                  <a:lnTo>
                    <a:pt x="6533476" y="580859"/>
                  </a:lnTo>
                  <a:lnTo>
                    <a:pt x="6486550" y="576097"/>
                  </a:lnTo>
                  <a:lnTo>
                    <a:pt x="6439381" y="572173"/>
                  </a:lnTo>
                  <a:lnTo>
                    <a:pt x="6391972" y="569112"/>
                  </a:lnTo>
                  <a:lnTo>
                    <a:pt x="6344335" y="566915"/>
                  </a:lnTo>
                  <a:lnTo>
                    <a:pt x="6296468" y="565594"/>
                  </a:lnTo>
                  <a:lnTo>
                    <a:pt x="6248400" y="565150"/>
                  </a:lnTo>
                  <a:lnTo>
                    <a:pt x="6200317" y="565594"/>
                  </a:lnTo>
                  <a:lnTo>
                    <a:pt x="6152450" y="566915"/>
                  </a:lnTo>
                  <a:lnTo>
                    <a:pt x="6104813" y="569112"/>
                  </a:lnTo>
                  <a:lnTo>
                    <a:pt x="6057403" y="572173"/>
                  </a:lnTo>
                  <a:lnTo>
                    <a:pt x="6010236" y="576097"/>
                  </a:lnTo>
                  <a:lnTo>
                    <a:pt x="5963310" y="580859"/>
                  </a:lnTo>
                  <a:lnTo>
                    <a:pt x="5916649" y="586460"/>
                  </a:lnTo>
                  <a:lnTo>
                    <a:pt x="5870232" y="592899"/>
                  </a:lnTo>
                  <a:lnTo>
                    <a:pt x="5824093" y="600163"/>
                  </a:lnTo>
                  <a:lnTo>
                    <a:pt x="5778233" y="608253"/>
                  </a:lnTo>
                  <a:lnTo>
                    <a:pt x="5732653" y="617143"/>
                  </a:lnTo>
                  <a:lnTo>
                    <a:pt x="5687376" y="626846"/>
                  </a:lnTo>
                  <a:lnTo>
                    <a:pt x="5642381" y="637336"/>
                  </a:lnTo>
                  <a:lnTo>
                    <a:pt x="5597702" y="648614"/>
                  </a:lnTo>
                  <a:lnTo>
                    <a:pt x="5553340" y="660679"/>
                  </a:lnTo>
                  <a:lnTo>
                    <a:pt x="5509310" y="673506"/>
                  </a:lnTo>
                  <a:lnTo>
                    <a:pt x="5465597" y="687095"/>
                  </a:lnTo>
                  <a:lnTo>
                    <a:pt x="5422226" y="701446"/>
                  </a:lnTo>
                  <a:lnTo>
                    <a:pt x="5379212" y="716546"/>
                  </a:lnTo>
                  <a:lnTo>
                    <a:pt x="5336540" y="732383"/>
                  </a:lnTo>
                  <a:lnTo>
                    <a:pt x="5294236" y="748957"/>
                  </a:lnTo>
                  <a:lnTo>
                    <a:pt x="5252300" y="766254"/>
                  </a:lnTo>
                  <a:lnTo>
                    <a:pt x="5210733" y="784275"/>
                  </a:lnTo>
                  <a:lnTo>
                    <a:pt x="5169560" y="802995"/>
                  </a:lnTo>
                  <a:lnTo>
                    <a:pt x="5128779" y="822426"/>
                  </a:lnTo>
                  <a:lnTo>
                    <a:pt x="5088407" y="842556"/>
                  </a:lnTo>
                  <a:lnTo>
                    <a:pt x="5048427" y="863358"/>
                  </a:lnTo>
                  <a:lnTo>
                    <a:pt x="5008880" y="884847"/>
                  </a:lnTo>
                  <a:lnTo>
                    <a:pt x="4969737" y="907008"/>
                  </a:lnTo>
                  <a:lnTo>
                    <a:pt x="4931040" y="929830"/>
                  </a:lnTo>
                  <a:lnTo>
                    <a:pt x="4892775" y="953312"/>
                  </a:lnTo>
                  <a:lnTo>
                    <a:pt x="4854967" y="977430"/>
                  </a:lnTo>
                  <a:lnTo>
                    <a:pt x="4817605" y="1002207"/>
                  </a:lnTo>
                  <a:lnTo>
                    <a:pt x="4780711" y="1027607"/>
                  </a:lnTo>
                  <a:lnTo>
                    <a:pt x="4744288" y="1053630"/>
                  </a:lnTo>
                  <a:lnTo>
                    <a:pt x="4708334" y="1080262"/>
                  </a:lnTo>
                  <a:lnTo>
                    <a:pt x="4672876" y="1107516"/>
                  </a:lnTo>
                  <a:lnTo>
                    <a:pt x="4664810" y="1113942"/>
                  </a:lnTo>
                  <a:lnTo>
                    <a:pt x="4649812" y="1096124"/>
                  </a:lnTo>
                  <a:lnTo>
                    <a:pt x="4620437" y="1062227"/>
                  </a:lnTo>
                  <a:lnTo>
                    <a:pt x="4590592" y="1028750"/>
                  </a:lnTo>
                  <a:lnTo>
                    <a:pt x="4560265" y="995718"/>
                  </a:lnTo>
                  <a:lnTo>
                    <a:pt x="4529480" y="963128"/>
                  </a:lnTo>
                  <a:lnTo>
                    <a:pt x="4498224" y="930973"/>
                  </a:lnTo>
                  <a:lnTo>
                    <a:pt x="4466526" y="899274"/>
                  </a:lnTo>
                  <a:lnTo>
                    <a:pt x="4434370" y="868019"/>
                  </a:lnTo>
                  <a:lnTo>
                    <a:pt x="4401781" y="837234"/>
                  </a:lnTo>
                  <a:lnTo>
                    <a:pt x="4368749" y="806907"/>
                  </a:lnTo>
                  <a:lnTo>
                    <a:pt x="4335272" y="777062"/>
                  </a:lnTo>
                  <a:lnTo>
                    <a:pt x="4301374" y="747687"/>
                  </a:lnTo>
                  <a:lnTo>
                    <a:pt x="4267060" y="718780"/>
                  </a:lnTo>
                  <a:lnTo>
                    <a:pt x="4232313" y="690371"/>
                  </a:lnTo>
                  <a:lnTo>
                    <a:pt x="4197172" y="662457"/>
                  </a:lnTo>
                  <a:lnTo>
                    <a:pt x="4161612" y="635038"/>
                  </a:lnTo>
                  <a:lnTo>
                    <a:pt x="4125644" y="608114"/>
                  </a:lnTo>
                  <a:lnTo>
                    <a:pt x="4089284" y="581710"/>
                  </a:lnTo>
                  <a:lnTo>
                    <a:pt x="4052531" y="555802"/>
                  </a:lnTo>
                  <a:lnTo>
                    <a:pt x="4015397" y="530428"/>
                  </a:lnTo>
                  <a:lnTo>
                    <a:pt x="3977881" y="505574"/>
                  </a:lnTo>
                  <a:lnTo>
                    <a:pt x="3939984" y="481241"/>
                  </a:lnTo>
                  <a:lnTo>
                    <a:pt x="3901719" y="457441"/>
                  </a:lnTo>
                  <a:lnTo>
                    <a:pt x="3863097" y="434187"/>
                  </a:lnTo>
                  <a:lnTo>
                    <a:pt x="3824108" y="411467"/>
                  </a:lnTo>
                  <a:lnTo>
                    <a:pt x="3784752" y="389305"/>
                  </a:lnTo>
                  <a:lnTo>
                    <a:pt x="3745064" y="367690"/>
                  </a:lnTo>
                  <a:lnTo>
                    <a:pt x="3705020" y="346646"/>
                  </a:lnTo>
                  <a:lnTo>
                    <a:pt x="3664648" y="326161"/>
                  </a:lnTo>
                  <a:lnTo>
                    <a:pt x="3623932" y="306247"/>
                  </a:lnTo>
                  <a:lnTo>
                    <a:pt x="3582885" y="286905"/>
                  </a:lnTo>
                  <a:lnTo>
                    <a:pt x="3541522" y="268147"/>
                  </a:lnTo>
                  <a:lnTo>
                    <a:pt x="3499839" y="249974"/>
                  </a:lnTo>
                  <a:lnTo>
                    <a:pt x="3457840" y="232397"/>
                  </a:lnTo>
                  <a:lnTo>
                    <a:pt x="3415538" y="215404"/>
                  </a:lnTo>
                  <a:lnTo>
                    <a:pt x="3372942" y="199021"/>
                  </a:lnTo>
                  <a:lnTo>
                    <a:pt x="3330028" y="183248"/>
                  </a:lnTo>
                  <a:lnTo>
                    <a:pt x="3286836" y="168084"/>
                  </a:lnTo>
                  <a:lnTo>
                    <a:pt x="3243351" y="153530"/>
                  </a:lnTo>
                  <a:lnTo>
                    <a:pt x="3199587" y="139611"/>
                  </a:lnTo>
                  <a:lnTo>
                    <a:pt x="3155556" y="126314"/>
                  </a:lnTo>
                  <a:lnTo>
                    <a:pt x="3111246" y="113652"/>
                  </a:lnTo>
                  <a:lnTo>
                    <a:pt x="3066669" y="101625"/>
                  </a:lnTo>
                  <a:lnTo>
                    <a:pt x="3021825" y="90246"/>
                  </a:lnTo>
                  <a:lnTo>
                    <a:pt x="2976740" y="79514"/>
                  </a:lnTo>
                  <a:lnTo>
                    <a:pt x="2931387" y="69443"/>
                  </a:lnTo>
                  <a:lnTo>
                    <a:pt x="2885808" y="60020"/>
                  </a:lnTo>
                  <a:lnTo>
                    <a:pt x="2839974" y="51269"/>
                  </a:lnTo>
                  <a:lnTo>
                    <a:pt x="2793922" y="43192"/>
                  </a:lnTo>
                  <a:lnTo>
                    <a:pt x="2747632" y="35788"/>
                  </a:lnTo>
                  <a:lnTo>
                    <a:pt x="2701112" y="29057"/>
                  </a:lnTo>
                  <a:lnTo>
                    <a:pt x="2654388" y="23012"/>
                  </a:lnTo>
                  <a:lnTo>
                    <a:pt x="2607437" y="17665"/>
                  </a:lnTo>
                  <a:lnTo>
                    <a:pt x="2560281" y="13017"/>
                  </a:lnTo>
                  <a:lnTo>
                    <a:pt x="2512922" y="9055"/>
                  </a:lnTo>
                  <a:lnTo>
                    <a:pt x="2465373" y="5816"/>
                  </a:lnTo>
                  <a:lnTo>
                    <a:pt x="2417635" y="3276"/>
                  </a:lnTo>
                  <a:lnTo>
                    <a:pt x="2369693" y="1460"/>
                  </a:lnTo>
                  <a:lnTo>
                    <a:pt x="2321585" y="368"/>
                  </a:lnTo>
                  <a:lnTo>
                    <a:pt x="2273300" y="0"/>
                  </a:lnTo>
                  <a:close/>
                </a:path>
              </a:pathLst>
            </a:custGeom>
            <a:solidFill>
              <a:srgbClr val="F2FCF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Graphic 219">
              <a:extLst>
                <a:ext uri="{FF2B5EF4-FFF2-40B4-BE49-F238E27FC236}">
                  <a16:creationId xmlns:a16="http://schemas.microsoft.com/office/drawing/2014/main" id="{62FFEF3C-6D08-FFFC-B830-7C8BF01C34D4}"/>
                </a:ext>
              </a:extLst>
            </p:cNvPr>
            <p:cNvSpPr/>
            <p:nvPr/>
          </p:nvSpPr>
          <p:spPr>
            <a:xfrm>
              <a:off x="0" y="3418575"/>
              <a:ext cx="7772400" cy="1466850"/>
            </a:xfrm>
            <a:custGeom>
              <a:avLst/>
              <a:gdLst/>
              <a:ahLst/>
              <a:cxnLst/>
              <a:rect l="l" t="t" r="r" b="b"/>
              <a:pathLst>
                <a:path w="7772400" h="1466850">
                  <a:moveTo>
                    <a:pt x="7772400" y="0"/>
                  </a:moveTo>
                  <a:lnTo>
                    <a:pt x="0" y="0"/>
                  </a:lnTo>
                  <a:lnTo>
                    <a:pt x="0" y="1466849"/>
                  </a:lnTo>
                  <a:lnTo>
                    <a:pt x="7772400" y="1466849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407A26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Graphic 220">
              <a:extLst>
                <a:ext uri="{FF2B5EF4-FFF2-40B4-BE49-F238E27FC236}">
                  <a16:creationId xmlns:a16="http://schemas.microsoft.com/office/drawing/2014/main" id="{FA16CA7D-C895-75A3-F7F8-85D233C9A8B7}"/>
                </a:ext>
              </a:extLst>
            </p:cNvPr>
            <p:cNvSpPr/>
            <p:nvPr/>
          </p:nvSpPr>
          <p:spPr>
            <a:xfrm>
              <a:off x="5941656" y="949161"/>
              <a:ext cx="1346835" cy="2484120"/>
            </a:xfrm>
            <a:custGeom>
              <a:avLst/>
              <a:gdLst/>
              <a:ahLst/>
              <a:cxnLst/>
              <a:rect l="l" t="t" r="r" b="b"/>
              <a:pathLst>
                <a:path w="1346835" h="2484120">
                  <a:moveTo>
                    <a:pt x="669594" y="0"/>
                  </a:moveTo>
                  <a:lnTo>
                    <a:pt x="635114" y="41097"/>
                  </a:lnTo>
                  <a:lnTo>
                    <a:pt x="619442" y="76034"/>
                  </a:lnTo>
                  <a:lnTo>
                    <a:pt x="603859" y="115620"/>
                  </a:lnTo>
                  <a:lnTo>
                    <a:pt x="589851" y="158419"/>
                  </a:lnTo>
                  <a:lnTo>
                    <a:pt x="578878" y="202996"/>
                  </a:lnTo>
                  <a:lnTo>
                    <a:pt x="572427" y="247929"/>
                  </a:lnTo>
                  <a:lnTo>
                    <a:pt x="571982" y="291795"/>
                  </a:lnTo>
                  <a:lnTo>
                    <a:pt x="579018" y="333171"/>
                  </a:lnTo>
                  <a:lnTo>
                    <a:pt x="595007" y="370611"/>
                  </a:lnTo>
                  <a:lnTo>
                    <a:pt x="621436" y="402704"/>
                  </a:lnTo>
                  <a:lnTo>
                    <a:pt x="657745" y="426694"/>
                  </a:lnTo>
                  <a:lnTo>
                    <a:pt x="657745" y="588009"/>
                  </a:lnTo>
                  <a:lnTo>
                    <a:pt x="630821" y="546988"/>
                  </a:lnTo>
                  <a:lnTo>
                    <a:pt x="598919" y="519849"/>
                  </a:lnTo>
                  <a:lnTo>
                    <a:pt x="561047" y="497839"/>
                  </a:lnTo>
                  <a:lnTo>
                    <a:pt x="519201" y="480453"/>
                  </a:lnTo>
                  <a:lnTo>
                    <a:pt x="475348" y="467118"/>
                  </a:lnTo>
                  <a:lnTo>
                    <a:pt x="431469" y="457301"/>
                  </a:lnTo>
                  <a:lnTo>
                    <a:pt x="389559" y="450481"/>
                  </a:lnTo>
                  <a:lnTo>
                    <a:pt x="351574" y="446100"/>
                  </a:lnTo>
                  <a:lnTo>
                    <a:pt x="319492" y="443611"/>
                  </a:lnTo>
                  <a:lnTo>
                    <a:pt x="307162" y="446379"/>
                  </a:lnTo>
                  <a:lnTo>
                    <a:pt x="298653" y="454736"/>
                  </a:lnTo>
                  <a:lnTo>
                    <a:pt x="295351" y="466255"/>
                  </a:lnTo>
                  <a:lnTo>
                    <a:pt x="298653" y="478523"/>
                  </a:lnTo>
                  <a:lnTo>
                    <a:pt x="345668" y="549998"/>
                  </a:lnTo>
                  <a:lnTo>
                    <a:pt x="391020" y="605421"/>
                  </a:lnTo>
                  <a:lnTo>
                    <a:pt x="434314" y="646607"/>
                  </a:lnTo>
                  <a:lnTo>
                    <a:pt x="475183" y="675373"/>
                  </a:lnTo>
                  <a:lnTo>
                    <a:pt x="513219" y="693546"/>
                  </a:lnTo>
                  <a:lnTo>
                    <a:pt x="579297" y="705357"/>
                  </a:lnTo>
                  <a:lnTo>
                    <a:pt x="606551" y="702627"/>
                  </a:lnTo>
                  <a:lnTo>
                    <a:pt x="629450" y="696569"/>
                  </a:lnTo>
                  <a:lnTo>
                    <a:pt x="647585" y="688987"/>
                  </a:lnTo>
                  <a:lnTo>
                    <a:pt x="657745" y="683298"/>
                  </a:lnTo>
                  <a:lnTo>
                    <a:pt x="657745" y="965453"/>
                  </a:lnTo>
                  <a:lnTo>
                    <a:pt x="637781" y="931367"/>
                  </a:lnTo>
                  <a:lnTo>
                    <a:pt x="609765" y="901560"/>
                  </a:lnTo>
                  <a:lnTo>
                    <a:pt x="575640" y="876452"/>
                  </a:lnTo>
                  <a:lnTo>
                    <a:pt x="536892" y="855624"/>
                  </a:lnTo>
                  <a:lnTo>
                    <a:pt x="494969" y="838695"/>
                  </a:lnTo>
                  <a:lnTo>
                    <a:pt x="451370" y="825245"/>
                  </a:lnTo>
                  <a:lnTo>
                    <a:pt x="407543" y="814882"/>
                  </a:lnTo>
                  <a:lnTo>
                    <a:pt x="364972" y="807199"/>
                  </a:lnTo>
                  <a:lnTo>
                    <a:pt x="325120" y="801801"/>
                  </a:lnTo>
                  <a:lnTo>
                    <a:pt x="259461" y="796239"/>
                  </a:lnTo>
                  <a:lnTo>
                    <a:pt x="247154" y="799020"/>
                  </a:lnTo>
                  <a:lnTo>
                    <a:pt x="238633" y="807313"/>
                  </a:lnTo>
                  <a:lnTo>
                    <a:pt x="235291" y="818756"/>
                  </a:lnTo>
                  <a:lnTo>
                    <a:pt x="238531" y="830999"/>
                  </a:lnTo>
                  <a:lnTo>
                    <a:pt x="285343" y="904074"/>
                  </a:lnTo>
                  <a:lnTo>
                    <a:pt x="330795" y="963129"/>
                  </a:lnTo>
                  <a:lnTo>
                    <a:pt x="374611" y="1009510"/>
                  </a:lnTo>
                  <a:lnTo>
                    <a:pt x="416509" y="1044549"/>
                  </a:lnTo>
                  <a:lnTo>
                    <a:pt x="456196" y="1069568"/>
                  </a:lnTo>
                  <a:lnTo>
                    <a:pt x="493395" y="1085926"/>
                  </a:lnTo>
                  <a:lnTo>
                    <a:pt x="559181" y="1097940"/>
                  </a:lnTo>
                  <a:lnTo>
                    <a:pt x="587197" y="1096289"/>
                  </a:lnTo>
                  <a:lnTo>
                    <a:pt x="611593" y="1091310"/>
                  </a:lnTo>
                  <a:lnTo>
                    <a:pt x="632078" y="1084338"/>
                  </a:lnTo>
                  <a:lnTo>
                    <a:pt x="648373" y="1076705"/>
                  </a:lnTo>
                  <a:lnTo>
                    <a:pt x="657745" y="1071194"/>
                  </a:lnTo>
                  <a:lnTo>
                    <a:pt x="657745" y="1412328"/>
                  </a:lnTo>
                  <a:lnTo>
                    <a:pt x="620534" y="1348981"/>
                  </a:lnTo>
                  <a:lnTo>
                    <a:pt x="590461" y="1319644"/>
                  </a:lnTo>
                  <a:lnTo>
                    <a:pt x="555345" y="1294256"/>
                  </a:lnTo>
                  <a:lnTo>
                    <a:pt x="516255" y="1272539"/>
                  </a:lnTo>
                  <a:lnTo>
                    <a:pt x="474218" y="1254201"/>
                  </a:lnTo>
                  <a:lnTo>
                    <a:pt x="430288" y="1238948"/>
                  </a:lnTo>
                  <a:lnTo>
                    <a:pt x="385521" y="1226502"/>
                  </a:lnTo>
                  <a:lnTo>
                    <a:pt x="340944" y="1216583"/>
                  </a:lnTo>
                  <a:lnTo>
                    <a:pt x="297611" y="1208912"/>
                  </a:lnTo>
                  <a:lnTo>
                    <a:pt x="256565" y="1203172"/>
                  </a:lnTo>
                  <a:lnTo>
                    <a:pt x="185521" y="1196428"/>
                  </a:lnTo>
                  <a:lnTo>
                    <a:pt x="157619" y="1194828"/>
                  </a:lnTo>
                  <a:lnTo>
                    <a:pt x="145415" y="1197686"/>
                  </a:lnTo>
                  <a:lnTo>
                    <a:pt x="137045" y="1205941"/>
                  </a:lnTo>
                  <a:lnTo>
                    <a:pt x="133794" y="1217320"/>
                  </a:lnTo>
                  <a:lnTo>
                    <a:pt x="137007" y="1229499"/>
                  </a:lnTo>
                  <a:lnTo>
                    <a:pt x="184772" y="1306271"/>
                  </a:lnTo>
                  <a:lnTo>
                    <a:pt x="231457" y="1370901"/>
                  </a:lnTo>
                  <a:lnTo>
                    <a:pt x="276860" y="1424355"/>
                  </a:lnTo>
                  <a:lnTo>
                    <a:pt x="320776" y="1467561"/>
                  </a:lnTo>
                  <a:lnTo>
                    <a:pt x="363016" y="1501457"/>
                  </a:lnTo>
                  <a:lnTo>
                    <a:pt x="403377" y="1526984"/>
                  </a:lnTo>
                  <a:lnTo>
                    <a:pt x="441655" y="1545069"/>
                  </a:lnTo>
                  <a:lnTo>
                    <a:pt x="511175" y="1562696"/>
                  </a:lnTo>
                  <a:lnTo>
                    <a:pt x="542010" y="1564119"/>
                  </a:lnTo>
                  <a:lnTo>
                    <a:pt x="569976" y="1561845"/>
                  </a:lnTo>
                  <a:lnTo>
                    <a:pt x="616470" y="1550022"/>
                  </a:lnTo>
                  <a:lnTo>
                    <a:pt x="657745" y="1529295"/>
                  </a:lnTo>
                  <a:lnTo>
                    <a:pt x="657745" y="1923402"/>
                  </a:lnTo>
                  <a:lnTo>
                    <a:pt x="631380" y="1865388"/>
                  </a:lnTo>
                  <a:lnTo>
                    <a:pt x="606005" y="1831936"/>
                  </a:lnTo>
                  <a:lnTo>
                    <a:pt x="575614" y="1801990"/>
                  </a:lnTo>
                  <a:lnTo>
                    <a:pt x="540931" y="1775358"/>
                  </a:lnTo>
                  <a:lnTo>
                    <a:pt x="502666" y="1751850"/>
                  </a:lnTo>
                  <a:lnTo>
                    <a:pt x="461518" y="1731276"/>
                  </a:lnTo>
                  <a:lnTo>
                    <a:pt x="418223" y="1713445"/>
                  </a:lnTo>
                  <a:lnTo>
                    <a:pt x="373481" y="1698142"/>
                  </a:lnTo>
                  <a:lnTo>
                    <a:pt x="328015" y="1685188"/>
                  </a:lnTo>
                  <a:lnTo>
                    <a:pt x="282535" y="1674380"/>
                  </a:lnTo>
                  <a:lnTo>
                    <a:pt x="237744" y="1665528"/>
                  </a:lnTo>
                  <a:lnTo>
                    <a:pt x="194373" y="1658429"/>
                  </a:lnTo>
                  <a:lnTo>
                    <a:pt x="153122" y="1652904"/>
                  </a:lnTo>
                  <a:lnTo>
                    <a:pt x="114719" y="1648752"/>
                  </a:lnTo>
                  <a:lnTo>
                    <a:pt x="49275" y="1643773"/>
                  </a:lnTo>
                  <a:lnTo>
                    <a:pt x="23671" y="1642554"/>
                  </a:lnTo>
                  <a:lnTo>
                    <a:pt x="11644" y="1645411"/>
                  </a:lnTo>
                  <a:lnTo>
                    <a:pt x="3313" y="1653539"/>
                  </a:lnTo>
                  <a:lnTo>
                    <a:pt x="0" y="1664703"/>
                  </a:lnTo>
                  <a:lnTo>
                    <a:pt x="3048" y="1676679"/>
                  </a:lnTo>
                  <a:lnTo>
                    <a:pt x="51573" y="1756702"/>
                  </a:lnTo>
                  <a:lnTo>
                    <a:pt x="99263" y="1826488"/>
                  </a:lnTo>
                  <a:lnTo>
                    <a:pt x="145961" y="1886686"/>
                  </a:lnTo>
                  <a:lnTo>
                    <a:pt x="191541" y="1937905"/>
                  </a:lnTo>
                  <a:lnTo>
                    <a:pt x="235864" y="1980793"/>
                  </a:lnTo>
                  <a:lnTo>
                    <a:pt x="278803" y="2015985"/>
                  </a:lnTo>
                  <a:lnTo>
                    <a:pt x="320230" y="2044103"/>
                  </a:lnTo>
                  <a:lnTo>
                    <a:pt x="359981" y="2065781"/>
                  </a:lnTo>
                  <a:lnTo>
                    <a:pt x="397954" y="2081669"/>
                  </a:lnTo>
                  <a:lnTo>
                    <a:pt x="467969" y="2098560"/>
                  </a:lnTo>
                  <a:lnTo>
                    <a:pt x="499745" y="2100846"/>
                  </a:lnTo>
                  <a:lnTo>
                    <a:pt x="529196" y="2099856"/>
                  </a:lnTo>
                  <a:lnTo>
                    <a:pt x="580567" y="2090597"/>
                  </a:lnTo>
                  <a:lnTo>
                    <a:pt x="621004" y="2075853"/>
                  </a:lnTo>
                  <a:lnTo>
                    <a:pt x="657745" y="2055228"/>
                  </a:lnTo>
                  <a:lnTo>
                    <a:pt x="657745" y="2483866"/>
                  </a:lnTo>
                  <a:lnTo>
                    <a:pt x="685355" y="2483866"/>
                  </a:lnTo>
                  <a:lnTo>
                    <a:pt x="685355" y="2052904"/>
                  </a:lnTo>
                  <a:lnTo>
                    <a:pt x="687692" y="2054529"/>
                  </a:lnTo>
                  <a:lnTo>
                    <a:pt x="725487" y="2075853"/>
                  </a:lnTo>
                  <a:lnTo>
                    <a:pt x="765924" y="2090597"/>
                  </a:lnTo>
                  <a:lnTo>
                    <a:pt x="817295" y="2099856"/>
                  </a:lnTo>
                  <a:lnTo>
                    <a:pt x="846747" y="2100846"/>
                  </a:lnTo>
                  <a:lnTo>
                    <a:pt x="878522" y="2098560"/>
                  </a:lnTo>
                  <a:lnTo>
                    <a:pt x="948537" y="2081669"/>
                  </a:lnTo>
                  <a:lnTo>
                    <a:pt x="986510" y="2065781"/>
                  </a:lnTo>
                  <a:lnTo>
                    <a:pt x="1026261" y="2044103"/>
                  </a:lnTo>
                  <a:lnTo>
                    <a:pt x="1067676" y="2015985"/>
                  </a:lnTo>
                  <a:lnTo>
                    <a:pt x="1110616" y="1980793"/>
                  </a:lnTo>
                  <a:lnTo>
                    <a:pt x="1154950" y="1937905"/>
                  </a:lnTo>
                  <a:lnTo>
                    <a:pt x="1200532" y="1886686"/>
                  </a:lnTo>
                  <a:lnTo>
                    <a:pt x="1247228" y="1826488"/>
                  </a:lnTo>
                  <a:lnTo>
                    <a:pt x="1294917" y="1756702"/>
                  </a:lnTo>
                  <a:lnTo>
                    <a:pt x="1343445" y="1676679"/>
                  </a:lnTo>
                  <a:lnTo>
                    <a:pt x="1346493" y="1664703"/>
                  </a:lnTo>
                  <a:lnTo>
                    <a:pt x="1343177" y="1653539"/>
                  </a:lnTo>
                  <a:lnTo>
                    <a:pt x="1334833" y="1645411"/>
                  </a:lnTo>
                  <a:lnTo>
                    <a:pt x="1322820" y="1642554"/>
                  </a:lnTo>
                  <a:lnTo>
                    <a:pt x="1297217" y="1643773"/>
                  </a:lnTo>
                  <a:lnTo>
                    <a:pt x="1231774" y="1648752"/>
                  </a:lnTo>
                  <a:lnTo>
                    <a:pt x="1193369" y="1652904"/>
                  </a:lnTo>
                  <a:lnTo>
                    <a:pt x="1152118" y="1658429"/>
                  </a:lnTo>
                  <a:lnTo>
                    <a:pt x="1108749" y="1665528"/>
                  </a:lnTo>
                  <a:lnTo>
                    <a:pt x="1063955" y="1674380"/>
                  </a:lnTo>
                  <a:lnTo>
                    <a:pt x="1018476" y="1685188"/>
                  </a:lnTo>
                  <a:lnTo>
                    <a:pt x="973010" y="1698142"/>
                  </a:lnTo>
                  <a:lnTo>
                    <a:pt x="928268" y="1713445"/>
                  </a:lnTo>
                  <a:lnTo>
                    <a:pt x="884974" y="1731276"/>
                  </a:lnTo>
                  <a:lnTo>
                    <a:pt x="843826" y="1751850"/>
                  </a:lnTo>
                  <a:lnTo>
                    <a:pt x="805561" y="1775358"/>
                  </a:lnTo>
                  <a:lnTo>
                    <a:pt x="770877" y="1801990"/>
                  </a:lnTo>
                  <a:lnTo>
                    <a:pt x="740486" y="1831936"/>
                  </a:lnTo>
                  <a:lnTo>
                    <a:pt x="715098" y="1865388"/>
                  </a:lnTo>
                  <a:lnTo>
                    <a:pt x="695451" y="1902561"/>
                  </a:lnTo>
                  <a:lnTo>
                    <a:pt x="685355" y="1933930"/>
                  </a:lnTo>
                  <a:lnTo>
                    <a:pt x="685355" y="1527098"/>
                  </a:lnTo>
                  <a:lnTo>
                    <a:pt x="730021" y="1550022"/>
                  </a:lnTo>
                  <a:lnTo>
                    <a:pt x="776516" y="1561845"/>
                  </a:lnTo>
                  <a:lnTo>
                    <a:pt x="804468" y="1564119"/>
                  </a:lnTo>
                  <a:lnTo>
                    <a:pt x="835317" y="1562696"/>
                  </a:lnTo>
                  <a:lnTo>
                    <a:pt x="904836" y="1545069"/>
                  </a:lnTo>
                  <a:lnTo>
                    <a:pt x="943114" y="1526984"/>
                  </a:lnTo>
                  <a:lnTo>
                    <a:pt x="983475" y="1501457"/>
                  </a:lnTo>
                  <a:lnTo>
                    <a:pt x="1025715" y="1467561"/>
                  </a:lnTo>
                  <a:lnTo>
                    <a:pt x="1069633" y="1424355"/>
                  </a:lnTo>
                  <a:lnTo>
                    <a:pt x="1115034" y="1370901"/>
                  </a:lnTo>
                  <a:lnTo>
                    <a:pt x="1161719" y="1306271"/>
                  </a:lnTo>
                  <a:lnTo>
                    <a:pt x="1209484" y="1229499"/>
                  </a:lnTo>
                  <a:lnTo>
                    <a:pt x="1212697" y="1217320"/>
                  </a:lnTo>
                  <a:lnTo>
                    <a:pt x="1209446" y="1205941"/>
                  </a:lnTo>
                  <a:lnTo>
                    <a:pt x="1201078" y="1197686"/>
                  </a:lnTo>
                  <a:lnTo>
                    <a:pt x="1188872" y="1194828"/>
                  </a:lnTo>
                  <a:lnTo>
                    <a:pt x="1160970" y="1196428"/>
                  </a:lnTo>
                  <a:lnTo>
                    <a:pt x="1089926" y="1203172"/>
                  </a:lnTo>
                  <a:lnTo>
                    <a:pt x="1048880" y="1208912"/>
                  </a:lnTo>
                  <a:lnTo>
                    <a:pt x="1005547" y="1216583"/>
                  </a:lnTo>
                  <a:lnTo>
                    <a:pt x="960970" y="1226502"/>
                  </a:lnTo>
                  <a:lnTo>
                    <a:pt x="916190" y="1238948"/>
                  </a:lnTo>
                  <a:lnTo>
                    <a:pt x="872274" y="1254201"/>
                  </a:lnTo>
                  <a:lnTo>
                    <a:pt x="830237" y="1272539"/>
                  </a:lnTo>
                  <a:lnTo>
                    <a:pt x="791146" y="1294256"/>
                  </a:lnTo>
                  <a:lnTo>
                    <a:pt x="756030" y="1319644"/>
                  </a:lnTo>
                  <a:lnTo>
                    <a:pt x="725944" y="1348981"/>
                  </a:lnTo>
                  <a:lnTo>
                    <a:pt x="701941" y="1382547"/>
                  </a:lnTo>
                  <a:lnTo>
                    <a:pt x="685355" y="1419948"/>
                  </a:lnTo>
                  <a:lnTo>
                    <a:pt x="685355" y="1069149"/>
                  </a:lnTo>
                  <a:lnTo>
                    <a:pt x="734898" y="1091310"/>
                  </a:lnTo>
                  <a:lnTo>
                    <a:pt x="787311" y="1097940"/>
                  </a:lnTo>
                  <a:lnTo>
                    <a:pt x="818680" y="1094930"/>
                  </a:lnTo>
                  <a:lnTo>
                    <a:pt x="890295" y="1069568"/>
                  </a:lnTo>
                  <a:lnTo>
                    <a:pt x="929982" y="1044549"/>
                  </a:lnTo>
                  <a:lnTo>
                    <a:pt x="971880" y="1009510"/>
                  </a:lnTo>
                  <a:lnTo>
                    <a:pt x="1015695" y="963129"/>
                  </a:lnTo>
                  <a:lnTo>
                    <a:pt x="1061148" y="904074"/>
                  </a:lnTo>
                  <a:lnTo>
                    <a:pt x="1107960" y="830999"/>
                  </a:lnTo>
                  <a:lnTo>
                    <a:pt x="1111186" y="818756"/>
                  </a:lnTo>
                  <a:lnTo>
                    <a:pt x="1107860" y="807313"/>
                  </a:lnTo>
                  <a:lnTo>
                    <a:pt x="1099337" y="799020"/>
                  </a:lnTo>
                  <a:lnTo>
                    <a:pt x="1087032" y="796239"/>
                  </a:lnTo>
                  <a:lnTo>
                    <a:pt x="1057033" y="798283"/>
                  </a:lnTo>
                  <a:lnTo>
                    <a:pt x="981519" y="807199"/>
                  </a:lnTo>
                  <a:lnTo>
                    <a:pt x="938949" y="814882"/>
                  </a:lnTo>
                  <a:lnTo>
                    <a:pt x="895121" y="825245"/>
                  </a:lnTo>
                  <a:lnTo>
                    <a:pt x="851522" y="838695"/>
                  </a:lnTo>
                  <a:lnTo>
                    <a:pt x="809599" y="855624"/>
                  </a:lnTo>
                  <a:lnTo>
                    <a:pt x="770851" y="876452"/>
                  </a:lnTo>
                  <a:lnTo>
                    <a:pt x="736726" y="901560"/>
                  </a:lnTo>
                  <a:lnTo>
                    <a:pt x="708710" y="931367"/>
                  </a:lnTo>
                  <a:lnTo>
                    <a:pt x="688263" y="966266"/>
                  </a:lnTo>
                  <a:lnTo>
                    <a:pt x="685355" y="976566"/>
                  </a:lnTo>
                  <a:lnTo>
                    <a:pt x="685355" y="681367"/>
                  </a:lnTo>
                  <a:lnTo>
                    <a:pt x="739940" y="702627"/>
                  </a:lnTo>
                  <a:lnTo>
                    <a:pt x="767194" y="705357"/>
                  </a:lnTo>
                  <a:lnTo>
                    <a:pt x="798436" y="702932"/>
                  </a:lnTo>
                  <a:lnTo>
                    <a:pt x="871308" y="675373"/>
                  </a:lnTo>
                  <a:lnTo>
                    <a:pt x="912177" y="646607"/>
                  </a:lnTo>
                  <a:lnTo>
                    <a:pt x="955471" y="605421"/>
                  </a:lnTo>
                  <a:lnTo>
                    <a:pt x="1000823" y="549998"/>
                  </a:lnTo>
                  <a:lnTo>
                    <a:pt x="1047838" y="478523"/>
                  </a:lnTo>
                  <a:lnTo>
                    <a:pt x="1051140" y="466255"/>
                  </a:lnTo>
                  <a:lnTo>
                    <a:pt x="1047838" y="454736"/>
                  </a:lnTo>
                  <a:lnTo>
                    <a:pt x="1039317" y="446379"/>
                  </a:lnTo>
                  <a:lnTo>
                    <a:pt x="1026998" y="443611"/>
                  </a:lnTo>
                  <a:lnTo>
                    <a:pt x="994919" y="446100"/>
                  </a:lnTo>
                  <a:lnTo>
                    <a:pt x="956932" y="450481"/>
                  </a:lnTo>
                  <a:lnTo>
                    <a:pt x="915009" y="457301"/>
                  </a:lnTo>
                  <a:lnTo>
                    <a:pt x="871143" y="467118"/>
                  </a:lnTo>
                  <a:lnTo>
                    <a:pt x="827290" y="480453"/>
                  </a:lnTo>
                  <a:lnTo>
                    <a:pt x="785444" y="497839"/>
                  </a:lnTo>
                  <a:lnTo>
                    <a:pt x="747572" y="519849"/>
                  </a:lnTo>
                  <a:lnTo>
                    <a:pt x="715657" y="546988"/>
                  </a:lnTo>
                  <a:lnTo>
                    <a:pt x="691692" y="579818"/>
                  </a:lnTo>
                  <a:lnTo>
                    <a:pt x="685355" y="597407"/>
                  </a:lnTo>
                  <a:lnTo>
                    <a:pt x="685355" y="424510"/>
                  </a:lnTo>
                  <a:lnTo>
                    <a:pt x="725398" y="391947"/>
                  </a:lnTo>
                  <a:lnTo>
                    <a:pt x="755611" y="341744"/>
                  </a:lnTo>
                  <a:lnTo>
                    <a:pt x="769188" y="264909"/>
                  </a:lnTo>
                  <a:lnTo>
                    <a:pt x="765327" y="214998"/>
                  </a:lnTo>
                  <a:lnTo>
                    <a:pt x="752030" y="156641"/>
                  </a:lnTo>
                  <a:lnTo>
                    <a:pt x="727532" y="89230"/>
                  </a:lnTo>
                  <a:lnTo>
                    <a:pt x="690054" y="12166"/>
                  </a:lnTo>
                  <a:lnTo>
                    <a:pt x="669594" y="0"/>
                  </a:lnTo>
                  <a:close/>
                </a:path>
              </a:pathLst>
            </a:custGeom>
            <a:solidFill>
              <a:srgbClr val="CFEBB3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Graphic 221">
              <a:extLst>
                <a:ext uri="{FF2B5EF4-FFF2-40B4-BE49-F238E27FC236}">
                  <a16:creationId xmlns:a16="http://schemas.microsoft.com/office/drawing/2014/main" id="{9CF84D7A-ABEF-000E-9122-2556545AA507}"/>
                </a:ext>
              </a:extLst>
            </p:cNvPr>
            <p:cNvSpPr/>
            <p:nvPr/>
          </p:nvSpPr>
          <p:spPr>
            <a:xfrm>
              <a:off x="225970" y="205601"/>
              <a:ext cx="1762125" cy="3249930"/>
            </a:xfrm>
            <a:custGeom>
              <a:avLst/>
              <a:gdLst/>
              <a:ahLst/>
              <a:cxnLst/>
              <a:rect l="l" t="t" r="r" b="b"/>
              <a:pathLst>
                <a:path w="1762125" h="3249930">
                  <a:moveTo>
                    <a:pt x="876071" y="0"/>
                  </a:moveTo>
                  <a:lnTo>
                    <a:pt x="835177" y="44945"/>
                  </a:lnTo>
                  <a:lnTo>
                    <a:pt x="803071" y="117373"/>
                  </a:lnTo>
                  <a:lnTo>
                    <a:pt x="787284" y="159053"/>
                  </a:lnTo>
                  <a:lnTo>
                    <a:pt x="772933" y="203160"/>
                  </a:lnTo>
                  <a:lnTo>
                    <a:pt x="760971" y="248792"/>
                  </a:lnTo>
                  <a:lnTo>
                    <a:pt x="752309" y="295033"/>
                  </a:lnTo>
                  <a:lnTo>
                    <a:pt x="747890" y="340994"/>
                  </a:lnTo>
                  <a:lnTo>
                    <a:pt x="748665" y="385762"/>
                  </a:lnTo>
                  <a:lnTo>
                    <a:pt x="755573" y="428434"/>
                  </a:lnTo>
                  <a:lnTo>
                    <a:pt x="769543" y="468096"/>
                  </a:lnTo>
                  <a:lnTo>
                    <a:pt x="791514" y="503859"/>
                  </a:lnTo>
                  <a:lnTo>
                    <a:pt x="822425" y="534796"/>
                  </a:lnTo>
                  <a:lnTo>
                    <a:pt x="860577" y="558379"/>
                  </a:lnTo>
                  <a:lnTo>
                    <a:pt x="860577" y="768489"/>
                  </a:lnTo>
                  <a:lnTo>
                    <a:pt x="819962" y="710144"/>
                  </a:lnTo>
                  <a:lnTo>
                    <a:pt x="786865" y="682447"/>
                  </a:lnTo>
                  <a:lnTo>
                    <a:pt x="748854" y="658926"/>
                  </a:lnTo>
                  <a:lnTo>
                    <a:pt x="707161" y="639267"/>
                  </a:lnTo>
                  <a:lnTo>
                    <a:pt x="663066" y="623100"/>
                  </a:lnTo>
                  <a:lnTo>
                    <a:pt x="617803" y="610095"/>
                  </a:lnTo>
                  <a:lnTo>
                    <a:pt x="572630" y="599897"/>
                  </a:lnTo>
                  <a:lnTo>
                    <a:pt x="528815" y="592175"/>
                  </a:lnTo>
                  <a:lnTo>
                    <a:pt x="487603" y="586573"/>
                  </a:lnTo>
                  <a:lnTo>
                    <a:pt x="418007" y="580402"/>
                  </a:lnTo>
                  <a:lnTo>
                    <a:pt x="401878" y="584022"/>
                  </a:lnTo>
                  <a:lnTo>
                    <a:pt x="390752" y="594955"/>
                  </a:lnTo>
                  <a:lnTo>
                    <a:pt x="386434" y="610031"/>
                  </a:lnTo>
                  <a:lnTo>
                    <a:pt x="390740" y="626084"/>
                  </a:lnTo>
                  <a:lnTo>
                    <a:pt x="439241" y="701408"/>
                  </a:lnTo>
                  <a:lnTo>
                    <a:pt x="486460" y="763447"/>
                  </a:lnTo>
                  <a:lnTo>
                    <a:pt x="532155" y="813358"/>
                  </a:lnTo>
                  <a:lnTo>
                    <a:pt x="576084" y="852296"/>
                  </a:lnTo>
                  <a:lnTo>
                    <a:pt x="618007" y="881430"/>
                  </a:lnTo>
                  <a:lnTo>
                    <a:pt x="657668" y="901877"/>
                  </a:lnTo>
                  <a:lnTo>
                    <a:pt x="694829" y="914831"/>
                  </a:lnTo>
                  <a:lnTo>
                    <a:pt x="760653" y="922794"/>
                  </a:lnTo>
                  <a:lnTo>
                    <a:pt x="788834" y="920114"/>
                  </a:lnTo>
                  <a:lnTo>
                    <a:pt x="813535" y="914539"/>
                  </a:lnTo>
                  <a:lnTo>
                    <a:pt x="834504" y="907211"/>
                  </a:lnTo>
                  <a:lnTo>
                    <a:pt x="851496" y="899287"/>
                  </a:lnTo>
                  <a:lnTo>
                    <a:pt x="860577" y="894054"/>
                  </a:lnTo>
                  <a:lnTo>
                    <a:pt x="860577" y="1265212"/>
                  </a:lnTo>
                  <a:lnTo>
                    <a:pt x="832547" y="1216088"/>
                  </a:lnTo>
                  <a:lnTo>
                    <a:pt x="804899" y="1185989"/>
                  </a:lnTo>
                  <a:lnTo>
                    <a:pt x="772375" y="1159522"/>
                  </a:lnTo>
                  <a:lnTo>
                    <a:pt x="735849" y="1136472"/>
                  </a:lnTo>
                  <a:lnTo>
                    <a:pt x="696162" y="1116596"/>
                  </a:lnTo>
                  <a:lnTo>
                    <a:pt x="654202" y="1099667"/>
                  </a:lnTo>
                  <a:lnTo>
                    <a:pt x="610818" y="1085430"/>
                  </a:lnTo>
                  <a:lnTo>
                    <a:pt x="566863" y="1073670"/>
                  </a:lnTo>
                  <a:lnTo>
                    <a:pt x="523213" y="1064132"/>
                  </a:lnTo>
                  <a:lnTo>
                    <a:pt x="480707" y="1056601"/>
                  </a:lnTo>
                  <a:lnTo>
                    <a:pt x="440219" y="1050836"/>
                  </a:lnTo>
                  <a:lnTo>
                    <a:pt x="368743" y="1043647"/>
                  </a:lnTo>
                  <a:lnTo>
                    <a:pt x="339471" y="1041755"/>
                  </a:lnTo>
                  <a:lnTo>
                    <a:pt x="323367" y="1045413"/>
                  </a:lnTo>
                  <a:lnTo>
                    <a:pt x="312216" y="1056246"/>
                  </a:lnTo>
                  <a:lnTo>
                    <a:pt x="307860" y="1071219"/>
                  </a:lnTo>
                  <a:lnTo>
                    <a:pt x="312089" y="1087221"/>
                  </a:lnTo>
                  <a:lnTo>
                    <a:pt x="359066" y="1162062"/>
                  </a:lnTo>
                  <a:lnTo>
                    <a:pt x="405053" y="1225930"/>
                  </a:lnTo>
                  <a:lnTo>
                    <a:pt x="449896" y="1279613"/>
                  </a:lnTo>
                  <a:lnTo>
                    <a:pt x="493420" y="1323886"/>
                  </a:lnTo>
                  <a:lnTo>
                    <a:pt x="535469" y="1359547"/>
                  </a:lnTo>
                  <a:lnTo>
                    <a:pt x="575855" y="1387373"/>
                  </a:lnTo>
                  <a:lnTo>
                    <a:pt x="614438" y="1408137"/>
                  </a:lnTo>
                  <a:lnTo>
                    <a:pt x="651027" y="1422615"/>
                  </a:lnTo>
                  <a:lnTo>
                    <a:pt x="717600" y="1435900"/>
                  </a:lnTo>
                  <a:lnTo>
                    <a:pt x="747255" y="1436255"/>
                  </a:lnTo>
                  <a:lnTo>
                    <a:pt x="774254" y="1433461"/>
                  </a:lnTo>
                  <a:lnTo>
                    <a:pt x="819669" y="1421549"/>
                  </a:lnTo>
                  <a:lnTo>
                    <a:pt x="860577" y="1401546"/>
                  </a:lnTo>
                  <a:lnTo>
                    <a:pt x="860577" y="1845386"/>
                  </a:lnTo>
                  <a:lnTo>
                    <a:pt x="842010" y="1806638"/>
                  </a:lnTo>
                  <a:lnTo>
                    <a:pt x="818526" y="1772869"/>
                  </a:lnTo>
                  <a:lnTo>
                    <a:pt x="790282" y="1742363"/>
                  </a:lnTo>
                  <a:lnTo>
                    <a:pt x="757884" y="1714944"/>
                  </a:lnTo>
                  <a:lnTo>
                    <a:pt x="721930" y="1690446"/>
                  </a:lnTo>
                  <a:lnTo>
                    <a:pt x="683018" y="1668716"/>
                  </a:lnTo>
                  <a:lnTo>
                    <a:pt x="641768" y="1649590"/>
                  </a:lnTo>
                  <a:lnTo>
                    <a:pt x="598778" y="1632889"/>
                  </a:lnTo>
                  <a:lnTo>
                    <a:pt x="554646" y="1618449"/>
                  </a:lnTo>
                  <a:lnTo>
                    <a:pt x="509980" y="1606118"/>
                  </a:lnTo>
                  <a:lnTo>
                    <a:pt x="465403" y="1595716"/>
                  </a:lnTo>
                  <a:lnTo>
                    <a:pt x="421500" y="1587093"/>
                  </a:lnTo>
                  <a:lnTo>
                    <a:pt x="378878" y="1580070"/>
                  </a:lnTo>
                  <a:lnTo>
                    <a:pt x="338150" y="1574495"/>
                  </a:lnTo>
                  <a:lnTo>
                    <a:pt x="299909" y="1570189"/>
                  </a:lnTo>
                  <a:lnTo>
                    <a:pt x="233336" y="1564741"/>
                  </a:lnTo>
                  <a:lnTo>
                    <a:pt x="206209" y="1563268"/>
                  </a:lnTo>
                  <a:lnTo>
                    <a:pt x="190246" y="1566989"/>
                  </a:lnTo>
                  <a:lnTo>
                    <a:pt x="179297" y="1577797"/>
                  </a:lnTo>
                  <a:lnTo>
                    <a:pt x="175056" y="1592681"/>
                  </a:lnTo>
                  <a:lnTo>
                    <a:pt x="179247" y="1608632"/>
                  </a:lnTo>
                  <a:lnTo>
                    <a:pt x="226986" y="1686636"/>
                  </a:lnTo>
                  <a:lnTo>
                    <a:pt x="273926" y="1755266"/>
                  </a:lnTo>
                  <a:lnTo>
                    <a:pt x="319975" y="1815058"/>
                  </a:lnTo>
                  <a:lnTo>
                    <a:pt x="365010" y="1866557"/>
                  </a:lnTo>
                  <a:lnTo>
                    <a:pt x="408901" y="1910308"/>
                  </a:lnTo>
                  <a:lnTo>
                    <a:pt x="451560" y="1946859"/>
                  </a:lnTo>
                  <a:lnTo>
                    <a:pt x="492848" y="1976742"/>
                  </a:lnTo>
                  <a:lnTo>
                    <a:pt x="532650" y="2000491"/>
                  </a:lnTo>
                  <a:lnTo>
                    <a:pt x="570865" y="2018677"/>
                  </a:lnTo>
                  <a:lnTo>
                    <a:pt x="607364" y="2031822"/>
                  </a:lnTo>
                  <a:lnTo>
                    <a:pt x="674788" y="2045182"/>
                  </a:lnTo>
                  <a:lnTo>
                    <a:pt x="705458" y="2046477"/>
                  </a:lnTo>
                  <a:lnTo>
                    <a:pt x="733970" y="2044903"/>
                  </a:lnTo>
                  <a:lnTo>
                    <a:pt x="784021" y="2035352"/>
                  </a:lnTo>
                  <a:lnTo>
                    <a:pt x="824001" y="2020836"/>
                  </a:lnTo>
                  <a:lnTo>
                    <a:pt x="860577" y="2000897"/>
                  </a:lnTo>
                  <a:lnTo>
                    <a:pt x="860577" y="2514601"/>
                  </a:lnTo>
                  <a:lnTo>
                    <a:pt x="834516" y="2454492"/>
                  </a:lnTo>
                  <a:lnTo>
                    <a:pt x="812190" y="2420556"/>
                  </a:lnTo>
                  <a:lnTo>
                    <a:pt x="785976" y="2389225"/>
                  </a:lnTo>
                  <a:lnTo>
                    <a:pt x="756258" y="2360385"/>
                  </a:lnTo>
                  <a:lnTo>
                    <a:pt x="723417" y="2333942"/>
                  </a:lnTo>
                  <a:lnTo>
                    <a:pt x="687844" y="2309799"/>
                  </a:lnTo>
                  <a:lnTo>
                    <a:pt x="649896" y="2287828"/>
                  </a:lnTo>
                  <a:lnTo>
                    <a:pt x="609968" y="2267940"/>
                  </a:lnTo>
                  <a:lnTo>
                    <a:pt x="568439" y="2250033"/>
                  </a:lnTo>
                  <a:lnTo>
                    <a:pt x="525678" y="2234006"/>
                  </a:lnTo>
                  <a:lnTo>
                    <a:pt x="482065" y="2219744"/>
                  </a:lnTo>
                  <a:lnTo>
                    <a:pt x="437996" y="2207145"/>
                  </a:lnTo>
                  <a:lnTo>
                    <a:pt x="393839" y="2196122"/>
                  </a:lnTo>
                  <a:lnTo>
                    <a:pt x="349973" y="2186560"/>
                  </a:lnTo>
                  <a:lnTo>
                    <a:pt x="306781" y="2178342"/>
                  </a:lnTo>
                  <a:lnTo>
                    <a:pt x="264641" y="2171382"/>
                  </a:lnTo>
                  <a:lnTo>
                    <a:pt x="223926" y="2165578"/>
                  </a:lnTo>
                  <a:lnTo>
                    <a:pt x="185026" y="2160816"/>
                  </a:lnTo>
                  <a:lnTo>
                    <a:pt x="114185" y="2154010"/>
                  </a:lnTo>
                  <a:lnTo>
                    <a:pt x="55118" y="2150148"/>
                  </a:lnTo>
                  <a:lnTo>
                    <a:pt x="30961" y="2149057"/>
                  </a:lnTo>
                  <a:lnTo>
                    <a:pt x="15239" y="2152789"/>
                  </a:lnTo>
                  <a:lnTo>
                    <a:pt x="4343" y="2163432"/>
                  </a:lnTo>
                  <a:lnTo>
                    <a:pt x="0" y="2178037"/>
                  </a:lnTo>
                  <a:lnTo>
                    <a:pt x="3974" y="2193709"/>
                  </a:lnTo>
                  <a:lnTo>
                    <a:pt x="51116" y="2272576"/>
                  </a:lnTo>
                  <a:lnTo>
                    <a:pt x="97675" y="2343988"/>
                  </a:lnTo>
                  <a:lnTo>
                    <a:pt x="143560" y="2408264"/>
                  </a:lnTo>
                  <a:lnTo>
                    <a:pt x="188734" y="2465755"/>
                  </a:lnTo>
                  <a:lnTo>
                    <a:pt x="233095" y="2516797"/>
                  </a:lnTo>
                  <a:lnTo>
                    <a:pt x="276593" y="2561704"/>
                  </a:lnTo>
                  <a:lnTo>
                    <a:pt x="319151" y="2600845"/>
                  </a:lnTo>
                  <a:lnTo>
                    <a:pt x="360692" y="2634538"/>
                  </a:lnTo>
                  <a:lnTo>
                    <a:pt x="401141" y="2663126"/>
                  </a:lnTo>
                  <a:lnTo>
                    <a:pt x="440436" y="2686940"/>
                  </a:lnTo>
                  <a:lnTo>
                    <a:pt x="478497" y="2706333"/>
                  </a:lnTo>
                  <a:lnTo>
                    <a:pt x="515264" y="2721611"/>
                  </a:lnTo>
                  <a:lnTo>
                    <a:pt x="584606" y="2741231"/>
                  </a:lnTo>
                  <a:lnTo>
                    <a:pt x="647877" y="2748508"/>
                  </a:lnTo>
                  <a:lnTo>
                    <a:pt x="677062" y="2748356"/>
                  </a:lnTo>
                  <a:lnTo>
                    <a:pt x="730173" y="2742147"/>
                  </a:lnTo>
                  <a:lnTo>
                    <a:pt x="775791" y="2730322"/>
                  </a:lnTo>
                  <a:lnTo>
                    <a:pt x="813333" y="2715564"/>
                  </a:lnTo>
                  <a:lnTo>
                    <a:pt x="853274" y="2693847"/>
                  </a:lnTo>
                  <a:lnTo>
                    <a:pt x="860577" y="2688983"/>
                  </a:lnTo>
                  <a:lnTo>
                    <a:pt x="860577" y="3249777"/>
                  </a:lnTo>
                  <a:lnTo>
                    <a:pt x="896695" y="3249777"/>
                  </a:lnTo>
                  <a:lnTo>
                    <a:pt x="896695" y="2685935"/>
                  </a:lnTo>
                  <a:lnTo>
                    <a:pt x="899756" y="2688069"/>
                  </a:lnTo>
                  <a:lnTo>
                    <a:pt x="932788" y="2707944"/>
                  </a:lnTo>
                  <a:lnTo>
                    <a:pt x="985901" y="2730322"/>
                  </a:lnTo>
                  <a:lnTo>
                    <a:pt x="1031519" y="2742147"/>
                  </a:lnTo>
                  <a:lnTo>
                    <a:pt x="1084629" y="2748356"/>
                  </a:lnTo>
                  <a:lnTo>
                    <a:pt x="1113815" y="2748508"/>
                  </a:lnTo>
                  <a:lnTo>
                    <a:pt x="1144662" y="2746249"/>
                  </a:lnTo>
                  <a:lnTo>
                    <a:pt x="1211032" y="2733130"/>
                  </a:lnTo>
                  <a:lnTo>
                    <a:pt x="1283195" y="2706333"/>
                  </a:lnTo>
                  <a:lnTo>
                    <a:pt x="1321257" y="2686940"/>
                  </a:lnTo>
                  <a:lnTo>
                    <a:pt x="1360551" y="2663126"/>
                  </a:lnTo>
                  <a:lnTo>
                    <a:pt x="1400999" y="2634538"/>
                  </a:lnTo>
                  <a:lnTo>
                    <a:pt x="1442542" y="2600845"/>
                  </a:lnTo>
                  <a:lnTo>
                    <a:pt x="1485098" y="2561704"/>
                  </a:lnTo>
                  <a:lnTo>
                    <a:pt x="1528583" y="2516797"/>
                  </a:lnTo>
                  <a:lnTo>
                    <a:pt x="1572957" y="2465755"/>
                  </a:lnTo>
                  <a:lnTo>
                    <a:pt x="1618118" y="2408264"/>
                  </a:lnTo>
                  <a:lnTo>
                    <a:pt x="1664016" y="2343988"/>
                  </a:lnTo>
                  <a:lnTo>
                    <a:pt x="1710563" y="2272576"/>
                  </a:lnTo>
                  <a:lnTo>
                    <a:pt x="1757705" y="2193709"/>
                  </a:lnTo>
                  <a:lnTo>
                    <a:pt x="1761693" y="2178037"/>
                  </a:lnTo>
                  <a:lnTo>
                    <a:pt x="1757361" y="2163432"/>
                  </a:lnTo>
                  <a:lnTo>
                    <a:pt x="1746453" y="2152789"/>
                  </a:lnTo>
                  <a:lnTo>
                    <a:pt x="1730729" y="2149057"/>
                  </a:lnTo>
                  <a:lnTo>
                    <a:pt x="1706575" y="2150148"/>
                  </a:lnTo>
                  <a:lnTo>
                    <a:pt x="1647520" y="2154010"/>
                  </a:lnTo>
                  <a:lnTo>
                    <a:pt x="1576665" y="2160816"/>
                  </a:lnTo>
                  <a:lnTo>
                    <a:pt x="1537765" y="2165578"/>
                  </a:lnTo>
                  <a:lnTo>
                    <a:pt x="1497049" y="2171382"/>
                  </a:lnTo>
                  <a:lnTo>
                    <a:pt x="1454912" y="2178342"/>
                  </a:lnTo>
                  <a:lnTo>
                    <a:pt x="1411719" y="2186560"/>
                  </a:lnTo>
                  <a:lnTo>
                    <a:pt x="1367852" y="2196122"/>
                  </a:lnTo>
                  <a:lnTo>
                    <a:pt x="1323694" y="2207145"/>
                  </a:lnTo>
                  <a:lnTo>
                    <a:pt x="1279612" y="2219744"/>
                  </a:lnTo>
                  <a:lnTo>
                    <a:pt x="1236013" y="2234006"/>
                  </a:lnTo>
                  <a:lnTo>
                    <a:pt x="1193252" y="2250033"/>
                  </a:lnTo>
                  <a:lnTo>
                    <a:pt x="1151723" y="2267940"/>
                  </a:lnTo>
                  <a:lnTo>
                    <a:pt x="1111796" y="2287828"/>
                  </a:lnTo>
                  <a:lnTo>
                    <a:pt x="1073847" y="2309799"/>
                  </a:lnTo>
                  <a:lnTo>
                    <a:pt x="1038262" y="2333942"/>
                  </a:lnTo>
                  <a:lnTo>
                    <a:pt x="1005432" y="2360385"/>
                  </a:lnTo>
                  <a:lnTo>
                    <a:pt x="975714" y="2389225"/>
                  </a:lnTo>
                  <a:lnTo>
                    <a:pt x="949502" y="2420556"/>
                  </a:lnTo>
                  <a:lnTo>
                    <a:pt x="927175" y="2454492"/>
                  </a:lnTo>
                  <a:lnTo>
                    <a:pt x="909103" y="2491130"/>
                  </a:lnTo>
                  <a:lnTo>
                    <a:pt x="896695" y="2527579"/>
                  </a:lnTo>
                  <a:lnTo>
                    <a:pt x="896695" y="1998002"/>
                  </a:lnTo>
                  <a:lnTo>
                    <a:pt x="937703" y="2020836"/>
                  </a:lnTo>
                  <a:lnTo>
                    <a:pt x="977671" y="2035352"/>
                  </a:lnTo>
                  <a:lnTo>
                    <a:pt x="1027721" y="2044903"/>
                  </a:lnTo>
                  <a:lnTo>
                    <a:pt x="1056232" y="2046477"/>
                  </a:lnTo>
                  <a:lnTo>
                    <a:pt x="1086915" y="2045182"/>
                  </a:lnTo>
                  <a:lnTo>
                    <a:pt x="1154328" y="2031822"/>
                  </a:lnTo>
                  <a:lnTo>
                    <a:pt x="1190828" y="2018677"/>
                  </a:lnTo>
                  <a:lnTo>
                    <a:pt x="1229041" y="2000491"/>
                  </a:lnTo>
                  <a:lnTo>
                    <a:pt x="1268857" y="1976742"/>
                  </a:lnTo>
                  <a:lnTo>
                    <a:pt x="1310143" y="1946859"/>
                  </a:lnTo>
                  <a:lnTo>
                    <a:pt x="1352791" y="1910308"/>
                  </a:lnTo>
                  <a:lnTo>
                    <a:pt x="1396681" y="1866557"/>
                  </a:lnTo>
                  <a:lnTo>
                    <a:pt x="1441715" y="1815058"/>
                  </a:lnTo>
                  <a:lnTo>
                    <a:pt x="1487765" y="1755266"/>
                  </a:lnTo>
                  <a:lnTo>
                    <a:pt x="1534717" y="1686636"/>
                  </a:lnTo>
                  <a:lnTo>
                    <a:pt x="1582445" y="1608632"/>
                  </a:lnTo>
                  <a:lnTo>
                    <a:pt x="1586636" y="1592681"/>
                  </a:lnTo>
                  <a:lnTo>
                    <a:pt x="1582407" y="1577797"/>
                  </a:lnTo>
                  <a:lnTo>
                    <a:pt x="1571447" y="1566989"/>
                  </a:lnTo>
                  <a:lnTo>
                    <a:pt x="1555483" y="1563268"/>
                  </a:lnTo>
                  <a:lnTo>
                    <a:pt x="1528356" y="1564741"/>
                  </a:lnTo>
                  <a:lnTo>
                    <a:pt x="1461795" y="1570189"/>
                  </a:lnTo>
                  <a:lnTo>
                    <a:pt x="1423554" y="1574495"/>
                  </a:lnTo>
                  <a:lnTo>
                    <a:pt x="1382825" y="1580070"/>
                  </a:lnTo>
                  <a:lnTo>
                    <a:pt x="1340204" y="1587093"/>
                  </a:lnTo>
                  <a:lnTo>
                    <a:pt x="1296289" y="1595716"/>
                  </a:lnTo>
                  <a:lnTo>
                    <a:pt x="1251712" y="1606118"/>
                  </a:lnTo>
                  <a:lnTo>
                    <a:pt x="1207046" y="1618449"/>
                  </a:lnTo>
                  <a:lnTo>
                    <a:pt x="1162926" y="1632889"/>
                  </a:lnTo>
                  <a:lnTo>
                    <a:pt x="1119924" y="1649590"/>
                  </a:lnTo>
                  <a:lnTo>
                    <a:pt x="1078673" y="1668716"/>
                  </a:lnTo>
                  <a:lnTo>
                    <a:pt x="1039774" y="1690446"/>
                  </a:lnTo>
                  <a:lnTo>
                    <a:pt x="1003807" y="1714944"/>
                  </a:lnTo>
                  <a:lnTo>
                    <a:pt x="971410" y="1742363"/>
                  </a:lnTo>
                  <a:lnTo>
                    <a:pt x="943164" y="1772869"/>
                  </a:lnTo>
                  <a:lnTo>
                    <a:pt x="919682" y="1806638"/>
                  </a:lnTo>
                  <a:lnTo>
                    <a:pt x="901572" y="1843836"/>
                  </a:lnTo>
                  <a:lnTo>
                    <a:pt x="896695" y="1860245"/>
                  </a:lnTo>
                  <a:lnTo>
                    <a:pt x="896695" y="1398600"/>
                  </a:lnTo>
                  <a:lnTo>
                    <a:pt x="942034" y="1421549"/>
                  </a:lnTo>
                  <a:lnTo>
                    <a:pt x="987436" y="1433461"/>
                  </a:lnTo>
                  <a:lnTo>
                    <a:pt x="1014437" y="1436255"/>
                  </a:lnTo>
                  <a:lnTo>
                    <a:pt x="1044092" y="1435900"/>
                  </a:lnTo>
                  <a:lnTo>
                    <a:pt x="1110664" y="1422615"/>
                  </a:lnTo>
                  <a:lnTo>
                    <a:pt x="1147267" y="1408137"/>
                  </a:lnTo>
                  <a:lnTo>
                    <a:pt x="1185837" y="1387373"/>
                  </a:lnTo>
                  <a:lnTo>
                    <a:pt x="1226234" y="1359547"/>
                  </a:lnTo>
                  <a:lnTo>
                    <a:pt x="1268271" y="1323886"/>
                  </a:lnTo>
                  <a:lnTo>
                    <a:pt x="1311794" y="1279613"/>
                  </a:lnTo>
                  <a:lnTo>
                    <a:pt x="1356639" y="1225930"/>
                  </a:lnTo>
                  <a:lnTo>
                    <a:pt x="1402637" y="1162062"/>
                  </a:lnTo>
                  <a:lnTo>
                    <a:pt x="1449616" y="1087221"/>
                  </a:lnTo>
                  <a:lnTo>
                    <a:pt x="1453845" y="1071219"/>
                  </a:lnTo>
                  <a:lnTo>
                    <a:pt x="1449476" y="1056246"/>
                  </a:lnTo>
                  <a:lnTo>
                    <a:pt x="1438337" y="1045413"/>
                  </a:lnTo>
                  <a:lnTo>
                    <a:pt x="1422233" y="1041755"/>
                  </a:lnTo>
                  <a:lnTo>
                    <a:pt x="1392961" y="1043647"/>
                  </a:lnTo>
                  <a:lnTo>
                    <a:pt x="1321473" y="1050836"/>
                  </a:lnTo>
                  <a:lnTo>
                    <a:pt x="1280984" y="1056601"/>
                  </a:lnTo>
                  <a:lnTo>
                    <a:pt x="1238491" y="1064132"/>
                  </a:lnTo>
                  <a:lnTo>
                    <a:pt x="1194827" y="1073670"/>
                  </a:lnTo>
                  <a:lnTo>
                    <a:pt x="1150874" y="1085430"/>
                  </a:lnTo>
                  <a:lnTo>
                    <a:pt x="1107489" y="1099667"/>
                  </a:lnTo>
                  <a:lnTo>
                    <a:pt x="1065530" y="1116596"/>
                  </a:lnTo>
                  <a:lnTo>
                    <a:pt x="1025854" y="1136472"/>
                  </a:lnTo>
                  <a:lnTo>
                    <a:pt x="989329" y="1159522"/>
                  </a:lnTo>
                  <a:lnTo>
                    <a:pt x="956805" y="1185989"/>
                  </a:lnTo>
                  <a:lnTo>
                    <a:pt x="929143" y="1216088"/>
                  </a:lnTo>
                  <a:lnTo>
                    <a:pt x="907223" y="1250061"/>
                  </a:lnTo>
                  <a:lnTo>
                    <a:pt x="896695" y="1276210"/>
                  </a:lnTo>
                  <a:lnTo>
                    <a:pt x="896695" y="891336"/>
                  </a:lnTo>
                  <a:lnTo>
                    <a:pt x="948169" y="914539"/>
                  </a:lnTo>
                  <a:lnTo>
                    <a:pt x="1001039" y="922794"/>
                  </a:lnTo>
                  <a:lnTo>
                    <a:pt x="1032458" y="921410"/>
                  </a:lnTo>
                  <a:lnTo>
                    <a:pt x="1104036" y="901877"/>
                  </a:lnTo>
                  <a:lnTo>
                    <a:pt x="1143697" y="881430"/>
                  </a:lnTo>
                  <a:lnTo>
                    <a:pt x="1185607" y="852296"/>
                  </a:lnTo>
                  <a:lnTo>
                    <a:pt x="1229536" y="813358"/>
                  </a:lnTo>
                  <a:lnTo>
                    <a:pt x="1275245" y="763447"/>
                  </a:lnTo>
                  <a:lnTo>
                    <a:pt x="1322462" y="701408"/>
                  </a:lnTo>
                  <a:lnTo>
                    <a:pt x="1370952" y="626084"/>
                  </a:lnTo>
                  <a:lnTo>
                    <a:pt x="1375270" y="610031"/>
                  </a:lnTo>
                  <a:lnTo>
                    <a:pt x="1370938" y="594955"/>
                  </a:lnTo>
                  <a:lnTo>
                    <a:pt x="1359814" y="584022"/>
                  </a:lnTo>
                  <a:lnTo>
                    <a:pt x="1343685" y="580402"/>
                  </a:lnTo>
                  <a:lnTo>
                    <a:pt x="1311451" y="582777"/>
                  </a:lnTo>
                  <a:lnTo>
                    <a:pt x="1232889" y="592175"/>
                  </a:lnTo>
                  <a:lnTo>
                    <a:pt x="1189061" y="599897"/>
                  </a:lnTo>
                  <a:lnTo>
                    <a:pt x="1143900" y="610095"/>
                  </a:lnTo>
                  <a:lnTo>
                    <a:pt x="1098637" y="623100"/>
                  </a:lnTo>
                  <a:lnTo>
                    <a:pt x="1054530" y="639267"/>
                  </a:lnTo>
                  <a:lnTo>
                    <a:pt x="1012836" y="658926"/>
                  </a:lnTo>
                  <a:lnTo>
                    <a:pt x="974825" y="682447"/>
                  </a:lnTo>
                  <a:lnTo>
                    <a:pt x="941730" y="710144"/>
                  </a:lnTo>
                  <a:lnTo>
                    <a:pt x="914818" y="742365"/>
                  </a:lnTo>
                  <a:lnTo>
                    <a:pt x="896695" y="776909"/>
                  </a:lnTo>
                  <a:lnTo>
                    <a:pt x="896695" y="555523"/>
                  </a:lnTo>
                  <a:lnTo>
                    <a:pt x="934795" y="527545"/>
                  </a:lnTo>
                  <a:lnTo>
                    <a:pt x="968971" y="486243"/>
                  </a:lnTo>
                  <a:lnTo>
                    <a:pt x="995807" y="425499"/>
                  </a:lnTo>
                  <a:lnTo>
                    <a:pt x="1003681" y="386880"/>
                  </a:lnTo>
                  <a:lnTo>
                    <a:pt x="1006373" y="342264"/>
                  </a:lnTo>
                  <a:lnTo>
                    <a:pt x="1002753" y="291274"/>
                  </a:lnTo>
                  <a:lnTo>
                    <a:pt x="991716" y="233513"/>
                  </a:lnTo>
                  <a:lnTo>
                    <a:pt x="972120" y="168616"/>
                  </a:lnTo>
                  <a:lnTo>
                    <a:pt x="942873" y="96215"/>
                  </a:lnTo>
                  <a:lnTo>
                    <a:pt x="902843" y="15900"/>
                  </a:lnTo>
                  <a:lnTo>
                    <a:pt x="876071" y="0"/>
                  </a:lnTo>
                  <a:close/>
                </a:path>
              </a:pathLst>
            </a:custGeom>
            <a:solidFill>
              <a:srgbClr val="B5DB94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Graphic 222">
              <a:extLst>
                <a:ext uri="{FF2B5EF4-FFF2-40B4-BE49-F238E27FC236}">
                  <a16:creationId xmlns:a16="http://schemas.microsoft.com/office/drawing/2014/main" id="{3A257549-C71A-94E3-EF5B-6C711C251111}"/>
                </a:ext>
              </a:extLst>
            </p:cNvPr>
            <p:cNvSpPr/>
            <p:nvPr/>
          </p:nvSpPr>
          <p:spPr>
            <a:xfrm>
              <a:off x="407847" y="2749589"/>
              <a:ext cx="592455" cy="744855"/>
            </a:xfrm>
            <a:custGeom>
              <a:avLst/>
              <a:gdLst/>
              <a:ahLst/>
              <a:cxnLst/>
              <a:rect l="l" t="t" r="r" b="b"/>
              <a:pathLst>
                <a:path w="592455" h="744855">
                  <a:moveTo>
                    <a:pt x="260285" y="0"/>
                  </a:moveTo>
                  <a:lnTo>
                    <a:pt x="246810" y="1738"/>
                  </a:lnTo>
                  <a:lnTo>
                    <a:pt x="213346" y="24155"/>
                  </a:lnTo>
                  <a:lnTo>
                    <a:pt x="197104" y="76414"/>
                  </a:lnTo>
                  <a:lnTo>
                    <a:pt x="197739" y="95148"/>
                  </a:lnTo>
                  <a:lnTo>
                    <a:pt x="200163" y="113588"/>
                  </a:lnTo>
                  <a:lnTo>
                    <a:pt x="205612" y="144589"/>
                  </a:lnTo>
                  <a:lnTo>
                    <a:pt x="197827" y="137134"/>
                  </a:lnTo>
                  <a:lnTo>
                    <a:pt x="173303" y="114490"/>
                  </a:lnTo>
                  <a:lnTo>
                    <a:pt x="153897" y="97116"/>
                  </a:lnTo>
                  <a:lnTo>
                    <a:pt x="128168" y="75057"/>
                  </a:lnTo>
                  <a:lnTo>
                    <a:pt x="119683" y="75819"/>
                  </a:lnTo>
                  <a:lnTo>
                    <a:pt x="110146" y="87223"/>
                  </a:lnTo>
                  <a:lnTo>
                    <a:pt x="110908" y="95707"/>
                  </a:lnTo>
                  <a:lnTo>
                    <a:pt x="121715" y="104838"/>
                  </a:lnTo>
                  <a:lnTo>
                    <a:pt x="134847" y="116344"/>
                  </a:lnTo>
                  <a:lnTo>
                    <a:pt x="154940" y="134467"/>
                  </a:lnTo>
                  <a:lnTo>
                    <a:pt x="176440" y="154520"/>
                  </a:lnTo>
                  <a:lnTo>
                    <a:pt x="149948" y="149313"/>
                  </a:lnTo>
                  <a:lnTo>
                    <a:pt x="117918" y="148818"/>
                  </a:lnTo>
                  <a:lnTo>
                    <a:pt x="63613" y="156400"/>
                  </a:lnTo>
                  <a:lnTo>
                    <a:pt x="22694" y="174180"/>
                  </a:lnTo>
                  <a:lnTo>
                    <a:pt x="0" y="211607"/>
                  </a:lnTo>
                  <a:lnTo>
                    <a:pt x="4456" y="228511"/>
                  </a:lnTo>
                  <a:lnTo>
                    <a:pt x="16764" y="241414"/>
                  </a:lnTo>
                  <a:lnTo>
                    <a:pt x="33831" y="249389"/>
                  </a:lnTo>
                  <a:lnTo>
                    <a:pt x="52564" y="251447"/>
                  </a:lnTo>
                  <a:lnTo>
                    <a:pt x="70674" y="248285"/>
                  </a:lnTo>
                  <a:lnTo>
                    <a:pt x="88124" y="242189"/>
                  </a:lnTo>
                  <a:lnTo>
                    <a:pt x="122439" y="227330"/>
                  </a:lnTo>
                  <a:lnTo>
                    <a:pt x="158115" y="217081"/>
                  </a:lnTo>
                  <a:lnTo>
                    <a:pt x="195058" y="213487"/>
                  </a:lnTo>
                  <a:lnTo>
                    <a:pt x="232054" y="216573"/>
                  </a:lnTo>
                  <a:lnTo>
                    <a:pt x="242480" y="219417"/>
                  </a:lnTo>
                  <a:lnTo>
                    <a:pt x="283564" y="262597"/>
                  </a:lnTo>
                  <a:lnTo>
                    <a:pt x="323582" y="307238"/>
                  </a:lnTo>
                  <a:lnTo>
                    <a:pt x="308901" y="302094"/>
                  </a:lnTo>
                  <a:lnTo>
                    <a:pt x="272034" y="296341"/>
                  </a:lnTo>
                  <a:lnTo>
                    <a:pt x="197090" y="300799"/>
                  </a:lnTo>
                  <a:lnTo>
                    <a:pt x="156539" y="313664"/>
                  </a:lnTo>
                  <a:lnTo>
                    <a:pt x="129589" y="345503"/>
                  </a:lnTo>
                  <a:lnTo>
                    <a:pt x="127811" y="359321"/>
                  </a:lnTo>
                  <a:lnTo>
                    <a:pt x="131240" y="372694"/>
                  </a:lnTo>
                  <a:lnTo>
                    <a:pt x="138822" y="382714"/>
                  </a:lnTo>
                  <a:lnTo>
                    <a:pt x="149363" y="389737"/>
                  </a:lnTo>
                  <a:lnTo>
                    <a:pt x="161696" y="393814"/>
                  </a:lnTo>
                  <a:lnTo>
                    <a:pt x="174650" y="395008"/>
                  </a:lnTo>
                  <a:lnTo>
                    <a:pt x="187387" y="393776"/>
                  </a:lnTo>
                  <a:lnTo>
                    <a:pt x="199898" y="390944"/>
                  </a:lnTo>
                  <a:lnTo>
                    <a:pt x="212279" y="387197"/>
                  </a:lnTo>
                  <a:lnTo>
                    <a:pt x="224573" y="383209"/>
                  </a:lnTo>
                  <a:lnTo>
                    <a:pt x="265709" y="372541"/>
                  </a:lnTo>
                  <a:lnTo>
                    <a:pt x="307758" y="366280"/>
                  </a:lnTo>
                  <a:lnTo>
                    <a:pt x="350227" y="364491"/>
                  </a:lnTo>
                  <a:lnTo>
                    <a:pt x="372299" y="365899"/>
                  </a:lnTo>
                  <a:lnTo>
                    <a:pt x="400887" y="402337"/>
                  </a:lnTo>
                  <a:lnTo>
                    <a:pt x="430986" y="444296"/>
                  </a:lnTo>
                  <a:lnTo>
                    <a:pt x="403376" y="433819"/>
                  </a:lnTo>
                  <a:lnTo>
                    <a:pt x="377354" y="425970"/>
                  </a:lnTo>
                  <a:lnTo>
                    <a:pt x="350722" y="420789"/>
                  </a:lnTo>
                  <a:lnTo>
                    <a:pt x="323391" y="419315"/>
                  </a:lnTo>
                  <a:lnTo>
                    <a:pt x="296239" y="422403"/>
                  </a:lnTo>
                  <a:lnTo>
                    <a:pt x="247458" y="444550"/>
                  </a:lnTo>
                  <a:lnTo>
                    <a:pt x="223404" y="479691"/>
                  </a:lnTo>
                  <a:lnTo>
                    <a:pt x="221283" y="499960"/>
                  </a:lnTo>
                  <a:lnTo>
                    <a:pt x="228573" y="518566"/>
                  </a:lnTo>
                  <a:lnTo>
                    <a:pt x="240079" y="528764"/>
                  </a:lnTo>
                  <a:lnTo>
                    <a:pt x="254583" y="534328"/>
                  </a:lnTo>
                  <a:lnTo>
                    <a:pt x="270535" y="535749"/>
                  </a:lnTo>
                  <a:lnTo>
                    <a:pt x="286434" y="533501"/>
                  </a:lnTo>
                  <a:lnTo>
                    <a:pt x="301396" y="528510"/>
                  </a:lnTo>
                  <a:lnTo>
                    <a:pt x="315810" y="521971"/>
                  </a:lnTo>
                  <a:lnTo>
                    <a:pt x="330008" y="514832"/>
                  </a:lnTo>
                  <a:lnTo>
                    <a:pt x="344346" y="508012"/>
                  </a:lnTo>
                  <a:lnTo>
                    <a:pt x="381342" y="496493"/>
                  </a:lnTo>
                  <a:lnTo>
                    <a:pt x="419950" y="492988"/>
                  </a:lnTo>
                  <a:lnTo>
                    <a:pt x="458469" y="497446"/>
                  </a:lnTo>
                  <a:lnTo>
                    <a:pt x="504100" y="563703"/>
                  </a:lnTo>
                  <a:lnTo>
                    <a:pt x="530401" y="619837"/>
                  </a:lnTo>
                  <a:lnTo>
                    <a:pt x="550874" y="676276"/>
                  </a:lnTo>
                  <a:lnTo>
                    <a:pt x="564450" y="732472"/>
                  </a:lnTo>
                  <a:lnTo>
                    <a:pt x="565733" y="739787"/>
                  </a:lnTo>
                  <a:lnTo>
                    <a:pt x="572705" y="744689"/>
                  </a:lnTo>
                  <a:lnTo>
                    <a:pt x="580541" y="743305"/>
                  </a:lnTo>
                  <a:lnTo>
                    <a:pt x="587577" y="741795"/>
                  </a:lnTo>
                  <a:lnTo>
                    <a:pt x="592212" y="734988"/>
                  </a:lnTo>
                  <a:lnTo>
                    <a:pt x="578153" y="673366"/>
                  </a:lnTo>
                  <a:lnTo>
                    <a:pt x="559281" y="618934"/>
                  </a:lnTo>
                  <a:lnTo>
                    <a:pt x="535215" y="564921"/>
                  </a:lnTo>
                  <a:lnTo>
                    <a:pt x="506818" y="511733"/>
                  </a:lnTo>
                  <a:lnTo>
                    <a:pt x="488682" y="482180"/>
                  </a:lnTo>
                  <a:lnTo>
                    <a:pt x="487602" y="471106"/>
                  </a:lnTo>
                  <a:lnTo>
                    <a:pt x="494880" y="432282"/>
                  </a:lnTo>
                  <a:lnTo>
                    <a:pt x="531151" y="375794"/>
                  </a:lnTo>
                  <a:lnTo>
                    <a:pt x="540766" y="361835"/>
                  </a:lnTo>
                  <a:lnTo>
                    <a:pt x="549134" y="347116"/>
                  </a:lnTo>
                  <a:lnTo>
                    <a:pt x="555395" y="331609"/>
                  </a:lnTo>
                  <a:lnTo>
                    <a:pt x="558684" y="315264"/>
                  </a:lnTo>
                  <a:lnTo>
                    <a:pt x="557784" y="298323"/>
                  </a:lnTo>
                  <a:lnTo>
                    <a:pt x="552220" y="282321"/>
                  </a:lnTo>
                  <a:lnTo>
                    <a:pt x="542290" y="269151"/>
                  </a:lnTo>
                  <a:lnTo>
                    <a:pt x="528293" y="260718"/>
                  </a:lnTo>
                  <a:lnTo>
                    <a:pt x="505878" y="259778"/>
                  </a:lnTo>
                  <a:lnTo>
                    <a:pt x="485278" y="270040"/>
                  </a:lnTo>
                  <a:lnTo>
                    <a:pt x="468006" y="287782"/>
                  </a:lnTo>
                  <a:lnTo>
                    <a:pt x="455573" y="309283"/>
                  </a:lnTo>
                  <a:lnTo>
                    <a:pt x="444511" y="344614"/>
                  </a:lnTo>
                  <a:lnTo>
                    <a:pt x="440563" y="381431"/>
                  </a:lnTo>
                  <a:lnTo>
                    <a:pt x="443356" y="413727"/>
                  </a:lnTo>
                  <a:lnTo>
                    <a:pt x="440447" y="409473"/>
                  </a:lnTo>
                  <a:lnTo>
                    <a:pt x="404189" y="361200"/>
                  </a:lnTo>
                  <a:lnTo>
                    <a:pt x="389255" y="342785"/>
                  </a:lnTo>
                  <a:lnTo>
                    <a:pt x="386715" y="324548"/>
                  </a:lnTo>
                  <a:lnTo>
                    <a:pt x="388631" y="281508"/>
                  </a:lnTo>
                  <a:lnTo>
                    <a:pt x="398220" y="239522"/>
                  </a:lnTo>
                  <a:lnTo>
                    <a:pt x="415290" y="199974"/>
                  </a:lnTo>
                  <a:lnTo>
                    <a:pt x="422934" y="186105"/>
                  </a:lnTo>
                  <a:lnTo>
                    <a:pt x="429665" y="171754"/>
                  </a:lnTo>
                  <a:lnTo>
                    <a:pt x="433462" y="157073"/>
                  </a:lnTo>
                  <a:lnTo>
                    <a:pt x="432345" y="142214"/>
                  </a:lnTo>
                  <a:lnTo>
                    <a:pt x="421550" y="126072"/>
                  </a:lnTo>
                  <a:lnTo>
                    <a:pt x="403541" y="117703"/>
                  </a:lnTo>
                  <a:lnTo>
                    <a:pt x="382713" y="117322"/>
                  </a:lnTo>
                  <a:lnTo>
                    <a:pt x="363523" y="125171"/>
                  </a:lnTo>
                  <a:lnTo>
                    <a:pt x="339063" y="157314"/>
                  </a:lnTo>
                  <a:lnTo>
                    <a:pt x="329411" y="198069"/>
                  </a:lnTo>
                  <a:lnTo>
                    <a:pt x="328078" y="227584"/>
                  </a:lnTo>
                  <a:lnTo>
                    <a:pt x="330110" y="257060"/>
                  </a:lnTo>
                  <a:lnTo>
                    <a:pt x="333767" y="276948"/>
                  </a:lnTo>
                  <a:lnTo>
                    <a:pt x="329844" y="272415"/>
                  </a:lnTo>
                  <a:lnTo>
                    <a:pt x="293458" y="232702"/>
                  </a:lnTo>
                  <a:lnTo>
                    <a:pt x="263257" y="201333"/>
                  </a:lnTo>
                  <a:lnTo>
                    <a:pt x="262724" y="181711"/>
                  </a:lnTo>
                  <a:lnTo>
                    <a:pt x="265975" y="159385"/>
                  </a:lnTo>
                  <a:lnTo>
                    <a:pt x="273023" y="137960"/>
                  </a:lnTo>
                  <a:lnTo>
                    <a:pt x="279654" y="124472"/>
                  </a:lnTo>
                  <a:lnTo>
                    <a:pt x="294575" y="98310"/>
                  </a:lnTo>
                  <a:lnTo>
                    <a:pt x="301371" y="84886"/>
                  </a:lnTo>
                  <a:lnTo>
                    <a:pt x="306640" y="70624"/>
                  </a:lnTo>
                  <a:lnTo>
                    <a:pt x="309510" y="55702"/>
                  </a:lnTo>
                  <a:lnTo>
                    <a:pt x="309180" y="40854"/>
                  </a:lnTo>
                  <a:lnTo>
                    <a:pt x="286371" y="7239"/>
                  </a:lnTo>
                  <a:lnTo>
                    <a:pt x="260285" y="0"/>
                  </a:lnTo>
                  <a:close/>
                </a:path>
              </a:pathLst>
            </a:custGeom>
            <a:solidFill>
              <a:srgbClr val="8AB063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12" name="Image 223">
              <a:extLst>
                <a:ext uri="{FF2B5EF4-FFF2-40B4-BE49-F238E27FC236}">
                  <a16:creationId xmlns:a16="http://schemas.microsoft.com/office/drawing/2014/main" id="{AD5B1BC9-DE2E-EA14-86E3-AE8A98FBFC3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1965" y="2656780"/>
              <a:ext cx="178243" cy="228700"/>
            </a:xfrm>
            <a:prstGeom prst="rect">
              <a:avLst/>
            </a:prstGeom>
          </p:spPr>
        </p:pic>
        <p:sp>
          <p:nvSpPr>
            <p:cNvPr id="14" name="Graphic 224">
              <a:extLst>
                <a:ext uri="{FF2B5EF4-FFF2-40B4-BE49-F238E27FC236}">
                  <a16:creationId xmlns:a16="http://schemas.microsoft.com/office/drawing/2014/main" id="{9AAB6850-3BA8-A3A0-F23F-9E45113A1BDF}"/>
                </a:ext>
              </a:extLst>
            </p:cNvPr>
            <p:cNvSpPr/>
            <p:nvPr/>
          </p:nvSpPr>
          <p:spPr>
            <a:xfrm>
              <a:off x="4226521" y="2815059"/>
              <a:ext cx="432434" cy="657860"/>
            </a:xfrm>
            <a:custGeom>
              <a:avLst/>
              <a:gdLst/>
              <a:ahLst/>
              <a:cxnLst/>
              <a:rect l="l" t="t" r="r" b="b"/>
              <a:pathLst>
                <a:path w="432434" h="657860">
                  <a:moveTo>
                    <a:pt x="245883" y="0"/>
                  </a:moveTo>
                  <a:lnTo>
                    <a:pt x="188213" y="19823"/>
                  </a:lnTo>
                  <a:lnTo>
                    <a:pt x="156221" y="46150"/>
                  </a:lnTo>
                  <a:lnTo>
                    <a:pt x="123189" y="81470"/>
                  </a:lnTo>
                  <a:lnTo>
                    <a:pt x="94080" y="120053"/>
                  </a:lnTo>
                  <a:lnTo>
                    <a:pt x="68934" y="161391"/>
                  </a:lnTo>
                  <a:lnTo>
                    <a:pt x="47739" y="205003"/>
                  </a:lnTo>
                  <a:lnTo>
                    <a:pt x="30518" y="250393"/>
                  </a:lnTo>
                  <a:lnTo>
                    <a:pt x="17283" y="297065"/>
                  </a:lnTo>
                  <a:lnTo>
                    <a:pt x="7950" y="344550"/>
                  </a:lnTo>
                  <a:lnTo>
                    <a:pt x="2259" y="392595"/>
                  </a:lnTo>
                  <a:lnTo>
                    <a:pt x="0" y="440969"/>
                  </a:lnTo>
                  <a:lnTo>
                    <a:pt x="927" y="489445"/>
                  </a:lnTo>
                  <a:lnTo>
                    <a:pt x="4813" y="537819"/>
                  </a:lnTo>
                  <a:lnTo>
                    <a:pt x="11455" y="585863"/>
                  </a:lnTo>
                  <a:lnTo>
                    <a:pt x="35266" y="632167"/>
                  </a:lnTo>
                  <a:lnTo>
                    <a:pt x="50711" y="635850"/>
                  </a:lnTo>
                  <a:lnTo>
                    <a:pt x="57556" y="618794"/>
                  </a:lnTo>
                  <a:lnTo>
                    <a:pt x="57885" y="629081"/>
                  </a:lnTo>
                  <a:lnTo>
                    <a:pt x="63676" y="642532"/>
                  </a:lnTo>
                  <a:lnTo>
                    <a:pt x="74306" y="652678"/>
                  </a:lnTo>
                  <a:lnTo>
                    <a:pt x="87375" y="657288"/>
                  </a:lnTo>
                  <a:lnTo>
                    <a:pt x="100495" y="654151"/>
                  </a:lnTo>
                  <a:lnTo>
                    <a:pt x="128751" y="613651"/>
                  </a:lnTo>
                  <a:lnTo>
                    <a:pt x="162927" y="577989"/>
                  </a:lnTo>
                  <a:lnTo>
                    <a:pt x="202056" y="547801"/>
                  </a:lnTo>
                  <a:lnTo>
                    <a:pt x="245210" y="523709"/>
                  </a:lnTo>
                  <a:lnTo>
                    <a:pt x="291451" y="506336"/>
                  </a:lnTo>
                  <a:lnTo>
                    <a:pt x="339812" y="496303"/>
                  </a:lnTo>
                  <a:lnTo>
                    <a:pt x="354163" y="494601"/>
                  </a:lnTo>
                  <a:lnTo>
                    <a:pt x="368438" y="492366"/>
                  </a:lnTo>
                  <a:lnTo>
                    <a:pt x="408391" y="469010"/>
                  </a:lnTo>
                  <a:lnTo>
                    <a:pt x="429665" y="426707"/>
                  </a:lnTo>
                  <a:lnTo>
                    <a:pt x="432217" y="412915"/>
                  </a:lnTo>
                  <a:lnTo>
                    <a:pt x="414360" y="362965"/>
                  </a:lnTo>
                  <a:lnTo>
                    <a:pt x="380605" y="339128"/>
                  </a:lnTo>
                  <a:lnTo>
                    <a:pt x="333881" y="328206"/>
                  </a:lnTo>
                  <a:lnTo>
                    <a:pt x="285824" y="333095"/>
                  </a:lnTo>
                  <a:lnTo>
                    <a:pt x="239775" y="351040"/>
                  </a:lnTo>
                  <a:lnTo>
                    <a:pt x="199096" y="379221"/>
                  </a:lnTo>
                  <a:lnTo>
                    <a:pt x="165378" y="414439"/>
                  </a:lnTo>
                  <a:lnTo>
                    <a:pt x="136905" y="454177"/>
                  </a:lnTo>
                  <a:lnTo>
                    <a:pt x="112090" y="496760"/>
                  </a:lnTo>
                  <a:lnTo>
                    <a:pt x="87146" y="545058"/>
                  </a:lnTo>
                  <a:lnTo>
                    <a:pt x="147104" y="395693"/>
                  </a:lnTo>
                  <a:lnTo>
                    <a:pt x="177747" y="327139"/>
                  </a:lnTo>
                  <a:lnTo>
                    <a:pt x="223442" y="249872"/>
                  </a:lnTo>
                  <a:lnTo>
                    <a:pt x="252792" y="206462"/>
                  </a:lnTo>
                  <a:lnTo>
                    <a:pt x="280287" y="162178"/>
                  </a:lnTo>
                  <a:lnTo>
                    <a:pt x="302728" y="115315"/>
                  </a:lnTo>
                  <a:lnTo>
                    <a:pt x="309954" y="91997"/>
                  </a:lnTo>
                  <a:lnTo>
                    <a:pt x="313180" y="67856"/>
                  </a:lnTo>
                  <a:lnTo>
                    <a:pt x="310577" y="44550"/>
                  </a:lnTo>
                  <a:lnTo>
                    <a:pt x="300328" y="23787"/>
                  </a:lnTo>
                  <a:lnTo>
                    <a:pt x="285240" y="10336"/>
                  </a:lnTo>
                  <a:lnTo>
                    <a:pt x="266482" y="2489"/>
                  </a:lnTo>
                  <a:lnTo>
                    <a:pt x="245883" y="0"/>
                  </a:lnTo>
                  <a:close/>
                </a:path>
              </a:pathLst>
            </a:custGeom>
            <a:solidFill>
              <a:srgbClr val="407A26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16" name="Image 225">
              <a:extLst>
                <a:ext uri="{FF2B5EF4-FFF2-40B4-BE49-F238E27FC236}">
                  <a16:creationId xmlns:a16="http://schemas.microsoft.com/office/drawing/2014/main" id="{EF4C961D-2ACE-93C3-DB3D-7F49BA17FB2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63188" y="3260608"/>
              <a:ext cx="199605" cy="178811"/>
            </a:xfrm>
            <a:prstGeom prst="rect">
              <a:avLst/>
            </a:prstGeom>
          </p:spPr>
        </p:pic>
        <p:sp>
          <p:nvSpPr>
            <p:cNvPr id="17" name="Graphic 226">
              <a:extLst>
                <a:ext uri="{FF2B5EF4-FFF2-40B4-BE49-F238E27FC236}">
                  <a16:creationId xmlns:a16="http://schemas.microsoft.com/office/drawing/2014/main" id="{44AAD811-38CC-F359-03E7-E1AEE7807BDA}"/>
                </a:ext>
              </a:extLst>
            </p:cNvPr>
            <p:cNvSpPr/>
            <p:nvPr/>
          </p:nvSpPr>
          <p:spPr>
            <a:xfrm>
              <a:off x="633516" y="3427987"/>
              <a:ext cx="6939280" cy="130810"/>
            </a:xfrm>
            <a:custGeom>
              <a:avLst/>
              <a:gdLst/>
              <a:ahLst/>
              <a:cxnLst/>
              <a:rect l="l" t="t" r="r" b="b"/>
              <a:pathLst>
                <a:path w="6939280" h="130810">
                  <a:moveTo>
                    <a:pt x="6863675" y="0"/>
                  </a:moveTo>
                  <a:lnTo>
                    <a:pt x="75145" y="0"/>
                  </a:lnTo>
                  <a:lnTo>
                    <a:pt x="45969" y="5139"/>
                  </a:lnTo>
                  <a:lnTo>
                    <a:pt x="22075" y="19135"/>
                  </a:lnTo>
                  <a:lnTo>
                    <a:pt x="5930" y="39846"/>
                  </a:lnTo>
                  <a:lnTo>
                    <a:pt x="0" y="65139"/>
                  </a:lnTo>
                  <a:lnTo>
                    <a:pt x="5930" y="90437"/>
                  </a:lnTo>
                  <a:lnTo>
                    <a:pt x="22075" y="111154"/>
                  </a:lnTo>
                  <a:lnTo>
                    <a:pt x="45969" y="125150"/>
                  </a:lnTo>
                  <a:lnTo>
                    <a:pt x="75145" y="130290"/>
                  </a:lnTo>
                  <a:lnTo>
                    <a:pt x="6863675" y="130290"/>
                  </a:lnTo>
                  <a:lnTo>
                    <a:pt x="6892852" y="125150"/>
                  </a:lnTo>
                  <a:lnTo>
                    <a:pt x="6916747" y="111154"/>
                  </a:lnTo>
                  <a:lnTo>
                    <a:pt x="6932891" y="90437"/>
                  </a:lnTo>
                  <a:lnTo>
                    <a:pt x="6938822" y="65139"/>
                  </a:lnTo>
                  <a:lnTo>
                    <a:pt x="6932891" y="39846"/>
                  </a:lnTo>
                  <a:lnTo>
                    <a:pt x="6916747" y="19135"/>
                  </a:lnTo>
                  <a:lnTo>
                    <a:pt x="6892852" y="5139"/>
                  </a:lnTo>
                  <a:lnTo>
                    <a:pt x="6863675" y="0"/>
                  </a:lnTo>
                  <a:close/>
                </a:path>
              </a:pathLst>
            </a:custGeom>
            <a:solidFill>
              <a:srgbClr val="407A26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" name="Graphic 227">
              <a:extLst>
                <a:ext uri="{FF2B5EF4-FFF2-40B4-BE49-F238E27FC236}">
                  <a16:creationId xmlns:a16="http://schemas.microsoft.com/office/drawing/2014/main" id="{8BE60D27-FAA9-176F-CDB7-C55F9BDD8389}"/>
                </a:ext>
              </a:extLst>
            </p:cNvPr>
            <p:cNvSpPr/>
            <p:nvPr/>
          </p:nvSpPr>
          <p:spPr>
            <a:xfrm>
              <a:off x="6223292" y="1395045"/>
              <a:ext cx="551815" cy="1442085"/>
            </a:xfrm>
            <a:custGeom>
              <a:avLst/>
              <a:gdLst/>
              <a:ahLst/>
              <a:cxnLst/>
              <a:rect l="l" t="t" r="r" b="b"/>
              <a:pathLst>
                <a:path w="551815" h="1442085">
                  <a:moveTo>
                    <a:pt x="240879" y="0"/>
                  </a:moveTo>
                  <a:lnTo>
                    <a:pt x="157175" y="1060284"/>
                  </a:lnTo>
                  <a:lnTo>
                    <a:pt x="16001" y="1241629"/>
                  </a:lnTo>
                  <a:lnTo>
                    <a:pt x="14997" y="1244194"/>
                  </a:lnTo>
                  <a:lnTo>
                    <a:pt x="0" y="1434440"/>
                  </a:lnTo>
                  <a:lnTo>
                    <a:pt x="5726" y="1441108"/>
                  </a:lnTo>
                  <a:lnTo>
                    <a:pt x="14477" y="1441756"/>
                  </a:lnTo>
                  <a:lnTo>
                    <a:pt x="21639" y="1441756"/>
                  </a:lnTo>
                  <a:lnTo>
                    <a:pt x="27710" y="1436218"/>
                  </a:lnTo>
                  <a:lnTo>
                    <a:pt x="42124" y="1253224"/>
                  </a:lnTo>
                  <a:lnTo>
                    <a:pt x="172592" y="1085660"/>
                  </a:lnTo>
                  <a:lnTo>
                    <a:pt x="445681" y="1076440"/>
                  </a:lnTo>
                  <a:lnTo>
                    <a:pt x="551472" y="960019"/>
                  </a:lnTo>
                  <a:lnTo>
                    <a:pt x="480517" y="635152"/>
                  </a:lnTo>
                  <a:lnTo>
                    <a:pt x="240879" y="0"/>
                  </a:lnTo>
                  <a:close/>
                </a:path>
              </a:pathLst>
            </a:custGeom>
            <a:solidFill>
              <a:srgbClr val="61A3CC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" name="Graphic 228">
              <a:extLst>
                <a:ext uri="{FF2B5EF4-FFF2-40B4-BE49-F238E27FC236}">
                  <a16:creationId xmlns:a16="http://schemas.microsoft.com/office/drawing/2014/main" id="{91D85AA9-407C-050A-5E3C-FF02B7824C9E}"/>
                </a:ext>
              </a:extLst>
            </p:cNvPr>
            <p:cNvSpPr/>
            <p:nvPr/>
          </p:nvSpPr>
          <p:spPr>
            <a:xfrm>
              <a:off x="6142704" y="2722592"/>
              <a:ext cx="151130" cy="699135"/>
            </a:xfrm>
            <a:custGeom>
              <a:avLst/>
              <a:gdLst/>
              <a:ahLst/>
              <a:cxnLst/>
              <a:rect l="l" t="t" r="r" b="b"/>
              <a:pathLst>
                <a:path w="151130" h="699135">
                  <a:moveTo>
                    <a:pt x="102958" y="0"/>
                  </a:moveTo>
                  <a:lnTo>
                    <a:pt x="65107" y="12350"/>
                  </a:lnTo>
                  <a:lnTo>
                    <a:pt x="46964" y="47790"/>
                  </a:lnTo>
                  <a:lnTo>
                    <a:pt x="0" y="642811"/>
                  </a:lnTo>
                  <a:lnTo>
                    <a:pt x="2504" y="663281"/>
                  </a:lnTo>
                  <a:lnTo>
                    <a:pt x="12349" y="680660"/>
                  </a:lnTo>
                  <a:lnTo>
                    <a:pt x="27966" y="693110"/>
                  </a:lnTo>
                  <a:lnTo>
                    <a:pt x="47790" y="698793"/>
                  </a:lnTo>
                  <a:lnTo>
                    <a:pt x="68265" y="696292"/>
                  </a:lnTo>
                  <a:lnTo>
                    <a:pt x="85644" y="686447"/>
                  </a:lnTo>
                  <a:lnTo>
                    <a:pt x="98096" y="670827"/>
                  </a:lnTo>
                  <a:lnTo>
                    <a:pt x="103784" y="651001"/>
                  </a:lnTo>
                  <a:lnTo>
                    <a:pt x="150749" y="55981"/>
                  </a:lnTo>
                  <a:lnTo>
                    <a:pt x="148248" y="35511"/>
                  </a:lnTo>
                  <a:lnTo>
                    <a:pt x="138403" y="18133"/>
                  </a:lnTo>
                  <a:lnTo>
                    <a:pt x="122783" y="5683"/>
                  </a:lnTo>
                  <a:lnTo>
                    <a:pt x="102958" y="0"/>
                  </a:lnTo>
                  <a:close/>
                </a:path>
              </a:pathLst>
            </a:custGeom>
            <a:solidFill>
              <a:srgbClr val="002942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" name="Graphic 229">
              <a:extLst>
                <a:ext uri="{FF2B5EF4-FFF2-40B4-BE49-F238E27FC236}">
                  <a16:creationId xmlns:a16="http://schemas.microsoft.com/office/drawing/2014/main" id="{44ADC4F9-A74D-C123-565C-DA2F3406DBC7}"/>
                </a:ext>
              </a:extLst>
            </p:cNvPr>
            <p:cNvSpPr/>
            <p:nvPr/>
          </p:nvSpPr>
          <p:spPr>
            <a:xfrm>
              <a:off x="5932538" y="1394043"/>
              <a:ext cx="537845" cy="1447800"/>
            </a:xfrm>
            <a:custGeom>
              <a:avLst/>
              <a:gdLst/>
              <a:ahLst/>
              <a:cxnLst/>
              <a:rect l="l" t="t" r="r" b="b"/>
              <a:pathLst>
                <a:path w="537845" h="1447800">
                  <a:moveTo>
                    <a:pt x="338441" y="0"/>
                  </a:moveTo>
                  <a:lnTo>
                    <a:pt x="80390" y="627912"/>
                  </a:lnTo>
                  <a:lnTo>
                    <a:pt x="0" y="950568"/>
                  </a:lnTo>
                  <a:lnTo>
                    <a:pt x="102348" y="1070024"/>
                  </a:lnTo>
                  <a:lnTo>
                    <a:pt x="375004" y="1087194"/>
                  </a:lnTo>
                  <a:lnTo>
                    <a:pt x="500545" y="1258505"/>
                  </a:lnTo>
                  <a:lnTo>
                    <a:pt x="509650" y="1441982"/>
                  </a:lnTo>
                  <a:lnTo>
                    <a:pt x="515771" y="1447760"/>
                  </a:lnTo>
                  <a:lnTo>
                    <a:pt x="523151" y="1447760"/>
                  </a:lnTo>
                  <a:lnTo>
                    <a:pt x="531494" y="1447354"/>
                  </a:lnTo>
                  <a:lnTo>
                    <a:pt x="537386" y="1440851"/>
                  </a:lnTo>
                  <a:lnTo>
                    <a:pt x="527925" y="1250262"/>
                  </a:lnTo>
                  <a:lnTo>
                    <a:pt x="526997" y="1247634"/>
                  </a:lnTo>
                  <a:lnTo>
                    <a:pt x="391198" y="1062264"/>
                  </a:lnTo>
                  <a:lnTo>
                    <a:pt x="338441" y="0"/>
                  </a:lnTo>
                  <a:close/>
                </a:path>
              </a:pathLst>
            </a:custGeom>
            <a:solidFill>
              <a:srgbClr val="61A3CC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" name="Graphic 230">
              <a:extLst>
                <a:ext uri="{FF2B5EF4-FFF2-40B4-BE49-F238E27FC236}">
                  <a16:creationId xmlns:a16="http://schemas.microsoft.com/office/drawing/2014/main" id="{3A671E77-4543-1A3F-A65D-CD54F49E3FBE}"/>
                </a:ext>
              </a:extLst>
            </p:cNvPr>
            <p:cNvSpPr/>
            <p:nvPr/>
          </p:nvSpPr>
          <p:spPr>
            <a:xfrm>
              <a:off x="6401305" y="2727405"/>
              <a:ext cx="133985" cy="700405"/>
            </a:xfrm>
            <a:custGeom>
              <a:avLst/>
              <a:gdLst/>
              <a:ahLst/>
              <a:cxnLst/>
              <a:rect l="l" t="t" r="r" b="b"/>
              <a:pathLst>
                <a:path w="133985" h="700405">
                  <a:moveTo>
                    <a:pt x="49402" y="0"/>
                  </a:moveTo>
                  <a:lnTo>
                    <a:pt x="29423" y="5104"/>
                  </a:lnTo>
                  <a:lnTo>
                    <a:pt x="13448" y="17092"/>
                  </a:lnTo>
                  <a:lnTo>
                    <a:pt x="3098" y="34178"/>
                  </a:lnTo>
                  <a:lnTo>
                    <a:pt x="0" y="54570"/>
                  </a:lnTo>
                  <a:lnTo>
                    <a:pt x="29603" y="650697"/>
                  </a:lnTo>
                  <a:lnTo>
                    <a:pt x="34709" y="670681"/>
                  </a:lnTo>
                  <a:lnTo>
                    <a:pt x="46697" y="686658"/>
                  </a:lnTo>
                  <a:lnTo>
                    <a:pt x="63783" y="697009"/>
                  </a:lnTo>
                  <a:lnTo>
                    <a:pt x="84175" y="700112"/>
                  </a:lnTo>
                  <a:lnTo>
                    <a:pt x="104156" y="695006"/>
                  </a:lnTo>
                  <a:lnTo>
                    <a:pt x="120131" y="683013"/>
                  </a:lnTo>
                  <a:lnTo>
                    <a:pt x="130479" y="665928"/>
                  </a:lnTo>
                  <a:lnTo>
                    <a:pt x="133579" y="645541"/>
                  </a:lnTo>
                  <a:lnTo>
                    <a:pt x="103974" y="49403"/>
                  </a:lnTo>
                  <a:lnTo>
                    <a:pt x="98869" y="29422"/>
                  </a:lnTo>
                  <a:lnTo>
                    <a:pt x="86875" y="13446"/>
                  </a:lnTo>
                  <a:lnTo>
                    <a:pt x="69790" y="3097"/>
                  </a:lnTo>
                  <a:lnTo>
                    <a:pt x="49402" y="0"/>
                  </a:lnTo>
                  <a:close/>
                </a:path>
              </a:pathLst>
            </a:custGeom>
            <a:solidFill>
              <a:srgbClr val="002942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" name="Graphic 231">
              <a:extLst>
                <a:ext uri="{FF2B5EF4-FFF2-40B4-BE49-F238E27FC236}">
                  <a16:creationId xmlns:a16="http://schemas.microsoft.com/office/drawing/2014/main" id="{2D031CF3-6E98-420F-2ED4-85E2A0B03BAD}"/>
                </a:ext>
              </a:extLst>
            </p:cNvPr>
            <p:cNvSpPr/>
            <p:nvPr/>
          </p:nvSpPr>
          <p:spPr>
            <a:xfrm>
              <a:off x="1337094" y="2676018"/>
              <a:ext cx="33020" cy="499745"/>
            </a:xfrm>
            <a:custGeom>
              <a:avLst/>
              <a:gdLst/>
              <a:ahLst/>
              <a:cxnLst/>
              <a:rect l="l" t="t" r="r" b="b"/>
              <a:pathLst>
                <a:path w="33020" h="499745">
                  <a:moveTo>
                    <a:pt x="33019" y="0"/>
                  </a:moveTo>
                  <a:lnTo>
                    <a:pt x="0" y="0"/>
                  </a:lnTo>
                  <a:lnTo>
                    <a:pt x="0" y="499389"/>
                  </a:lnTo>
                  <a:lnTo>
                    <a:pt x="33019" y="499389"/>
                  </a:lnTo>
                  <a:lnTo>
                    <a:pt x="33019" y="0"/>
                  </a:lnTo>
                  <a:close/>
                </a:path>
              </a:pathLst>
            </a:custGeom>
            <a:solidFill>
              <a:srgbClr val="407A26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23" name="Image 232">
              <a:extLst>
                <a:ext uri="{FF2B5EF4-FFF2-40B4-BE49-F238E27FC236}">
                  <a16:creationId xmlns:a16="http://schemas.microsoft.com/office/drawing/2014/main" id="{D10B6A52-B268-E0D1-1F21-B6088BCA786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4245" y="2691153"/>
              <a:ext cx="441540" cy="339523"/>
            </a:xfrm>
            <a:prstGeom prst="rect">
              <a:avLst/>
            </a:prstGeom>
          </p:spPr>
        </p:pic>
        <p:sp>
          <p:nvSpPr>
            <p:cNvPr id="24" name="Graphic 233">
              <a:extLst>
                <a:ext uri="{FF2B5EF4-FFF2-40B4-BE49-F238E27FC236}">
                  <a16:creationId xmlns:a16="http://schemas.microsoft.com/office/drawing/2014/main" id="{8F3EB8C6-EC94-55B1-5411-14B21B55C97D}"/>
                </a:ext>
              </a:extLst>
            </p:cNvPr>
            <p:cNvSpPr/>
            <p:nvPr/>
          </p:nvSpPr>
          <p:spPr>
            <a:xfrm>
              <a:off x="1224596" y="2349972"/>
              <a:ext cx="264160" cy="344805"/>
            </a:xfrm>
            <a:custGeom>
              <a:avLst/>
              <a:gdLst/>
              <a:ahLst/>
              <a:cxnLst/>
              <a:rect l="l" t="t" r="r" b="b"/>
              <a:pathLst>
                <a:path w="264160" h="344805">
                  <a:moveTo>
                    <a:pt x="131763" y="0"/>
                  </a:moveTo>
                  <a:lnTo>
                    <a:pt x="116154" y="18769"/>
                  </a:lnTo>
                  <a:lnTo>
                    <a:pt x="88684" y="65772"/>
                  </a:lnTo>
                  <a:lnTo>
                    <a:pt x="83666" y="75819"/>
                  </a:lnTo>
                  <a:lnTo>
                    <a:pt x="74041" y="70191"/>
                  </a:lnTo>
                  <a:lnTo>
                    <a:pt x="25311" y="45923"/>
                  </a:lnTo>
                  <a:lnTo>
                    <a:pt x="1954" y="38773"/>
                  </a:lnTo>
                  <a:lnTo>
                    <a:pt x="0" y="62495"/>
                  </a:lnTo>
                  <a:lnTo>
                    <a:pt x="2856" y="116789"/>
                  </a:lnTo>
                  <a:lnTo>
                    <a:pt x="10552" y="184912"/>
                  </a:lnTo>
                  <a:lnTo>
                    <a:pt x="23049" y="250101"/>
                  </a:lnTo>
                  <a:lnTo>
                    <a:pt x="29375" y="266763"/>
                  </a:lnTo>
                  <a:lnTo>
                    <a:pt x="31699" y="278193"/>
                  </a:lnTo>
                  <a:lnTo>
                    <a:pt x="36360" y="285140"/>
                  </a:lnTo>
                  <a:lnTo>
                    <a:pt x="40360" y="295630"/>
                  </a:lnTo>
                  <a:lnTo>
                    <a:pt x="50100" y="305511"/>
                  </a:lnTo>
                  <a:lnTo>
                    <a:pt x="54977" y="312712"/>
                  </a:lnTo>
                  <a:lnTo>
                    <a:pt x="61733" y="317284"/>
                  </a:lnTo>
                  <a:lnTo>
                    <a:pt x="70662" y="326313"/>
                  </a:lnTo>
                  <a:lnTo>
                    <a:pt x="82511" y="331304"/>
                  </a:lnTo>
                  <a:lnTo>
                    <a:pt x="89496" y="335991"/>
                  </a:lnTo>
                  <a:lnTo>
                    <a:pt x="97598" y="337642"/>
                  </a:lnTo>
                  <a:lnTo>
                    <a:pt x="109042" y="342442"/>
                  </a:lnTo>
                  <a:lnTo>
                    <a:pt x="111683" y="342480"/>
                  </a:lnTo>
                  <a:lnTo>
                    <a:pt x="113003" y="343001"/>
                  </a:lnTo>
                  <a:lnTo>
                    <a:pt x="123508" y="342861"/>
                  </a:lnTo>
                  <a:lnTo>
                    <a:pt x="131763" y="344525"/>
                  </a:lnTo>
                  <a:lnTo>
                    <a:pt x="140056" y="342861"/>
                  </a:lnTo>
                  <a:lnTo>
                    <a:pt x="150672" y="343001"/>
                  </a:lnTo>
                  <a:lnTo>
                    <a:pt x="151968" y="342480"/>
                  </a:lnTo>
                  <a:lnTo>
                    <a:pt x="154635" y="342442"/>
                  </a:lnTo>
                  <a:lnTo>
                    <a:pt x="166230" y="337566"/>
                  </a:lnTo>
                  <a:lnTo>
                    <a:pt x="174040" y="335991"/>
                  </a:lnTo>
                  <a:lnTo>
                    <a:pt x="180734" y="331482"/>
                  </a:lnTo>
                  <a:lnTo>
                    <a:pt x="193015" y="326313"/>
                  </a:lnTo>
                  <a:lnTo>
                    <a:pt x="202235" y="316979"/>
                  </a:lnTo>
                  <a:lnTo>
                    <a:pt x="208559" y="312712"/>
                  </a:lnTo>
                  <a:lnTo>
                    <a:pt x="213093" y="305981"/>
                  </a:lnTo>
                  <a:lnTo>
                    <a:pt x="223317" y="295630"/>
                  </a:lnTo>
                  <a:lnTo>
                    <a:pt x="227508" y="284594"/>
                  </a:lnTo>
                  <a:lnTo>
                    <a:pt x="231826" y="278193"/>
                  </a:lnTo>
                  <a:lnTo>
                    <a:pt x="233947" y="267652"/>
                  </a:lnTo>
                  <a:lnTo>
                    <a:pt x="240627" y="250101"/>
                  </a:lnTo>
                  <a:lnTo>
                    <a:pt x="253124" y="184912"/>
                  </a:lnTo>
                  <a:lnTo>
                    <a:pt x="260820" y="116789"/>
                  </a:lnTo>
                  <a:lnTo>
                    <a:pt x="263677" y="62495"/>
                  </a:lnTo>
                  <a:lnTo>
                    <a:pt x="261722" y="38773"/>
                  </a:lnTo>
                  <a:lnTo>
                    <a:pt x="238366" y="45923"/>
                  </a:lnTo>
                  <a:lnTo>
                    <a:pt x="189649" y="70191"/>
                  </a:lnTo>
                  <a:lnTo>
                    <a:pt x="179095" y="76351"/>
                  </a:lnTo>
                  <a:lnTo>
                    <a:pt x="173761" y="65772"/>
                  </a:lnTo>
                  <a:lnTo>
                    <a:pt x="146418" y="18769"/>
                  </a:lnTo>
                  <a:lnTo>
                    <a:pt x="131763" y="0"/>
                  </a:lnTo>
                  <a:close/>
                </a:path>
              </a:pathLst>
            </a:custGeom>
            <a:solidFill>
              <a:srgbClr val="E39985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" name="Graphic 234">
              <a:extLst>
                <a:ext uri="{FF2B5EF4-FFF2-40B4-BE49-F238E27FC236}">
                  <a16:creationId xmlns:a16="http://schemas.microsoft.com/office/drawing/2014/main" id="{15CDBBF2-2B9F-092D-1788-06BAC0DC1912}"/>
                </a:ext>
              </a:extLst>
            </p:cNvPr>
            <p:cNvSpPr/>
            <p:nvPr/>
          </p:nvSpPr>
          <p:spPr>
            <a:xfrm>
              <a:off x="1152751" y="3045398"/>
              <a:ext cx="401955" cy="382905"/>
            </a:xfrm>
            <a:custGeom>
              <a:avLst/>
              <a:gdLst/>
              <a:ahLst/>
              <a:cxnLst/>
              <a:rect l="l" t="t" r="r" b="b"/>
              <a:pathLst>
                <a:path w="401955" h="382905">
                  <a:moveTo>
                    <a:pt x="401712" y="0"/>
                  </a:moveTo>
                  <a:lnTo>
                    <a:pt x="0" y="0"/>
                  </a:lnTo>
                  <a:lnTo>
                    <a:pt x="60793" y="352145"/>
                  </a:lnTo>
                  <a:lnTo>
                    <a:pt x="65194" y="364269"/>
                  </a:lnTo>
                  <a:lnTo>
                    <a:pt x="73260" y="373865"/>
                  </a:lnTo>
                  <a:lnTo>
                    <a:pt x="84091" y="380175"/>
                  </a:lnTo>
                  <a:lnTo>
                    <a:pt x="96785" y="382447"/>
                  </a:lnTo>
                  <a:lnTo>
                    <a:pt x="304927" y="382447"/>
                  </a:lnTo>
                  <a:lnTo>
                    <a:pt x="340906" y="352145"/>
                  </a:lnTo>
                  <a:lnTo>
                    <a:pt x="401712" y="0"/>
                  </a:lnTo>
                  <a:close/>
                </a:path>
              </a:pathLst>
            </a:custGeom>
            <a:solidFill>
              <a:srgbClr val="8F6924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" name="Graphic 235">
              <a:extLst>
                <a:ext uri="{FF2B5EF4-FFF2-40B4-BE49-F238E27FC236}">
                  <a16:creationId xmlns:a16="http://schemas.microsoft.com/office/drawing/2014/main" id="{DF1CED68-65DD-D4CF-85D3-B699A1F8702C}"/>
                </a:ext>
              </a:extLst>
            </p:cNvPr>
            <p:cNvSpPr/>
            <p:nvPr/>
          </p:nvSpPr>
          <p:spPr>
            <a:xfrm>
              <a:off x="1134860" y="3033017"/>
              <a:ext cx="437515" cy="48895"/>
            </a:xfrm>
            <a:custGeom>
              <a:avLst/>
              <a:gdLst/>
              <a:ahLst/>
              <a:cxnLst/>
              <a:rect l="l" t="t" r="r" b="b"/>
              <a:pathLst>
                <a:path w="437515" h="48895">
                  <a:moveTo>
                    <a:pt x="413067" y="0"/>
                  </a:moveTo>
                  <a:lnTo>
                    <a:pt x="24421" y="0"/>
                  </a:lnTo>
                  <a:lnTo>
                    <a:pt x="14941" y="1926"/>
                  </a:lnTo>
                  <a:lnTo>
                    <a:pt x="7177" y="7171"/>
                  </a:lnTo>
                  <a:lnTo>
                    <a:pt x="1927" y="14936"/>
                  </a:lnTo>
                  <a:lnTo>
                    <a:pt x="0" y="24422"/>
                  </a:lnTo>
                  <a:lnTo>
                    <a:pt x="1927" y="33901"/>
                  </a:lnTo>
                  <a:lnTo>
                    <a:pt x="7177" y="41667"/>
                  </a:lnTo>
                  <a:lnTo>
                    <a:pt x="14941" y="46915"/>
                  </a:lnTo>
                  <a:lnTo>
                    <a:pt x="24421" y="48844"/>
                  </a:lnTo>
                  <a:lnTo>
                    <a:pt x="413067" y="48844"/>
                  </a:lnTo>
                  <a:lnTo>
                    <a:pt x="422546" y="46915"/>
                  </a:lnTo>
                  <a:lnTo>
                    <a:pt x="430312" y="41667"/>
                  </a:lnTo>
                  <a:lnTo>
                    <a:pt x="435561" y="33901"/>
                  </a:lnTo>
                  <a:lnTo>
                    <a:pt x="437489" y="24422"/>
                  </a:lnTo>
                  <a:lnTo>
                    <a:pt x="435561" y="14936"/>
                  </a:lnTo>
                  <a:lnTo>
                    <a:pt x="430312" y="7171"/>
                  </a:lnTo>
                  <a:lnTo>
                    <a:pt x="422546" y="1926"/>
                  </a:lnTo>
                  <a:lnTo>
                    <a:pt x="413067" y="0"/>
                  </a:lnTo>
                  <a:close/>
                </a:path>
              </a:pathLst>
            </a:custGeom>
            <a:solidFill>
              <a:srgbClr val="D4A64A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27" name="Image 236">
              <a:extLst>
                <a:ext uri="{FF2B5EF4-FFF2-40B4-BE49-F238E27FC236}">
                  <a16:creationId xmlns:a16="http://schemas.microsoft.com/office/drawing/2014/main" id="{BEC67734-7484-7958-D20B-2663AFB68FD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54495" y="108583"/>
              <a:ext cx="1153886" cy="3332802"/>
            </a:xfrm>
            <a:prstGeom prst="rect">
              <a:avLst/>
            </a:prstGeom>
          </p:spPr>
        </p:pic>
        <p:pic>
          <p:nvPicPr>
            <p:cNvPr id="28" name="Image 237">
              <a:extLst>
                <a:ext uri="{FF2B5EF4-FFF2-40B4-BE49-F238E27FC236}">
                  <a16:creationId xmlns:a16="http://schemas.microsoft.com/office/drawing/2014/main" id="{4CDED06D-E63A-2300-B540-7F356C66FFC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68462" y="80749"/>
              <a:ext cx="305295" cy="393651"/>
            </a:xfrm>
            <a:prstGeom prst="rect">
              <a:avLst/>
            </a:prstGeom>
          </p:spPr>
        </p:pic>
        <p:sp>
          <p:nvSpPr>
            <p:cNvPr id="29" name="Graphic 238">
              <a:extLst>
                <a:ext uri="{FF2B5EF4-FFF2-40B4-BE49-F238E27FC236}">
                  <a16:creationId xmlns:a16="http://schemas.microsoft.com/office/drawing/2014/main" id="{0B7267F7-F89A-C53D-3561-548656039311}"/>
                </a:ext>
              </a:extLst>
            </p:cNvPr>
            <p:cNvSpPr/>
            <p:nvPr/>
          </p:nvSpPr>
          <p:spPr>
            <a:xfrm>
              <a:off x="4970391" y="132810"/>
              <a:ext cx="36195" cy="121285"/>
            </a:xfrm>
            <a:custGeom>
              <a:avLst/>
              <a:gdLst/>
              <a:ahLst/>
              <a:cxnLst/>
              <a:rect l="l" t="t" r="r" b="b"/>
              <a:pathLst>
                <a:path w="36195" h="121285">
                  <a:moveTo>
                    <a:pt x="31537" y="0"/>
                  </a:moveTo>
                  <a:lnTo>
                    <a:pt x="6473" y="37011"/>
                  </a:lnTo>
                  <a:lnTo>
                    <a:pt x="0" y="121008"/>
                  </a:lnTo>
                  <a:lnTo>
                    <a:pt x="5908" y="101318"/>
                  </a:lnTo>
                  <a:lnTo>
                    <a:pt x="11543" y="85164"/>
                  </a:lnTo>
                  <a:lnTo>
                    <a:pt x="20204" y="63921"/>
                  </a:lnTo>
                  <a:lnTo>
                    <a:pt x="35191" y="28957"/>
                  </a:lnTo>
                  <a:lnTo>
                    <a:pt x="35596" y="22195"/>
                  </a:lnTo>
                  <a:lnTo>
                    <a:pt x="35189" y="8997"/>
                  </a:lnTo>
                  <a:lnTo>
                    <a:pt x="31537" y="0"/>
                  </a:lnTo>
                  <a:close/>
                </a:path>
              </a:pathLst>
            </a:custGeom>
            <a:solidFill>
              <a:srgbClr val="525454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30" name="Image 239">
              <a:extLst>
                <a:ext uri="{FF2B5EF4-FFF2-40B4-BE49-F238E27FC236}">
                  <a16:creationId xmlns:a16="http://schemas.microsoft.com/office/drawing/2014/main" id="{3CAB9BC1-C7AB-215B-2FB2-E4DD8605D601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07411" y="273093"/>
              <a:ext cx="122782" cy="149884"/>
            </a:xfrm>
            <a:prstGeom prst="rect">
              <a:avLst/>
            </a:prstGeom>
          </p:spPr>
        </p:pic>
        <p:sp>
          <p:nvSpPr>
            <p:cNvPr id="31" name="Graphic 240">
              <a:extLst>
                <a:ext uri="{FF2B5EF4-FFF2-40B4-BE49-F238E27FC236}">
                  <a16:creationId xmlns:a16="http://schemas.microsoft.com/office/drawing/2014/main" id="{0931978B-50F6-13CB-7E9B-E7BE262A97B2}"/>
                </a:ext>
              </a:extLst>
            </p:cNvPr>
            <p:cNvSpPr/>
            <p:nvPr/>
          </p:nvSpPr>
          <p:spPr>
            <a:xfrm>
              <a:off x="5155938" y="188290"/>
              <a:ext cx="122555" cy="145415"/>
            </a:xfrm>
            <a:custGeom>
              <a:avLst/>
              <a:gdLst/>
              <a:ahLst/>
              <a:cxnLst/>
              <a:rect l="l" t="t" r="r" b="b"/>
              <a:pathLst>
                <a:path w="122555" h="145415">
                  <a:moveTo>
                    <a:pt x="21042" y="0"/>
                  </a:moveTo>
                  <a:lnTo>
                    <a:pt x="0" y="1132"/>
                  </a:lnTo>
                  <a:lnTo>
                    <a:pt x="18214" y="66587"/>
                  </a:lnTo>
                  <a:lnTo>
                    <a:pt x="31802" y="103376"/>
                  </a:lnTo>
                  <a:lnTo>
                    <a:pt x="47529" y="124976"/>
                  </a:lnTo>
                  <a:lnTo>
                    <a:pt x="72161" y="144860"/>
                  </a:lnTo>
                  <a:lnTo>
                    <a:pt x="92976" y="130437"/>
                  </a:lnTo>
                  <a:lnTo>
                    <a:pt x="105102" y="116212"/>
                  </a:lnTo>
                  <a:lnTo>
                    <a:pt x="113202" y="93703"/>
                  </a:lnTo>
                  <a:lnTo>
                    <a:pt x="121945" y="54436"/>
                  </a:lnTo>
                  <a:lnTo>
                    <a:pt x="108860" y="17721"/>
                  </a:lnTo>
                  <a:lnTo>
                    <a:pt x="66277" y="2552"/>
                  </a:lnTo>
                  <a:lnTo>
                    <a:pt x="21042" y="0"/>
                  </a:lnTo>
                  <a:close/>
                </a:path>
              </a:pathLst>
            </a:custGeom>
            <a:solidFill>
              <a:srgbClr val="525454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" name="Graphic 241">
              <a:extLst>
                <a:ext uri="{FF2B5EF4-FFF2-40B4-BE49-F238E27FC236}">
                  <a16:creationId xmlns:a16="http://schemas.microsoft.com/office/drawing/2014/main" id="{8460C0F8-1F20-6CBA-9B1C-27B7FCC69203}"/>
                </a:ext>
              </a:extLst>
            </p:cNvPr>
            <p:cNvSpPr/>
            <p:nvPr/>
          </p:nvSpPr>
          <p:spPr>
            <a:xfrm>
              <a:off x="5200370" y="289071"/>
              <a:ext cx="65405" cy="74295"/>
            </a:xfrm>
            <a:custGeom>
              <a:avLst/>
              <a:gdLst/>
              <a:ahLst/>
              <a:cxnLst/>
              <a:rect l="l" t="t" r="r" b="b"/>
              <a:pathLst>
                <a:path w="65405" h="74295">
                  <a:moveTo>
                    <a:pt x="19829" y="0"/>
                  </a:moveTo>
                  <a:lnTo>
                    <a:pt x="12983" y="10438"/>
                  </a:lnTo>
                  <a:lnTo>
                    <a:pt x="7990" y="35768"/>
                  </a:lnTo>
                  <a:lnTo>
                    <a:pt x="1587" y="53751"/>
                  </a:lnTo>
                  <a:lnTo>
                    <a:pt x="0" y="63757"/>
                  </a:lnTo>
                  <a:lnTo>
                    <a:pt x="3723" y="69399"/>
                  </a:lnTo>
                  <a:lnTo>
                    <a:pt x="13249" y="74287"/>
                  </a:lnTo>
                  <a:lnTo>
                    <a:pt x="44467" y="67812"/>
                  </a:lnTo>
                  <a:lnTo>
                    <a:pt x="61259" y="50224"/>
                  </a:lnTo>
                  <a:lnTo>
                    <a:pt x="65167" y="30250"/>
                  </a:lnTo>
                  <a:lnTo>
                    <a:pt x="57738" y="16616"/>
                  </a:lnTo>
                  <a:lnTo>
                    <a:pt x="33192" y="2658"/>
                  </a:lnTo>
                  <a:lnTo>
                    <a:pt x="19829" y="0"/>
                  </a:lnTo>
                  <a:close/>
                </a:path>
              </a:pathLst>
            </a:custGeom>
            <a:solidFill>
              <a:srgbClr val="F0C794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" name="Graphic 242">
              <a:extLst>
                <a:ext uri="{FF2B5EF4-FFF2-40B4-BE49-F238E27FC236}">
                  <a16:creationId xmlns:a16="http://schemas.microsoft.com/office/drawing/2014/main" id="{AF093993-B9D4-97F3-4A06-CBB1EC760BAD}"/>
                </a:ext>
              </a:extLst>
            </p:cNvPr>
            <p:cNvSpPr/>
            <p:nvPr/>
          </p:nvSpPr>
          <p:spPr>
            <a:xfrm>
              <a:off x="4937296" y="148647"/>
              <a:ext cx="205740" cy="64135"/>
            </a:xfrm>
            <a:custGeom>
              <a:avLst/>
              <a:gdLst/>
              <a:ahLst/>
              <a:cxnLst/>
              <a:rect l="l" t="t" r="r" b="b"/>
              <a:pathLst>
                <a:path w="205740" h="64135">
                  <a:moveTo>
                    <a:pt x="105409" y="0"/>
                  </a:moveTo>
                  <a:lnTo>
                    <a:pt x="71361" y="4142"/>
                  </a:lnTo>
                  <a:lnTo>
                    <a:pt x="37456" y="11777"/>
                  </a:lnTo>
                  <a:lnTo>
                    <a:pt x="20471" y="13779"/>
                  </a:lnTo>
                  <a:lnTo>
                    <a:pt x="3542" y="12499"/>
                  </a:lnTo>
                  <a:lnTo>
                    <a:pt x="9872" y="17158"/>
                  </a:lnTo>
                  <a:lnTo>
                    <a:pt x="16857" y="20760"/>
                  </a:lnTo>
                  <a:lnTo>
                    <a:pt x="24319" y="23229"/>
                  </a:lnTo>
                  <a:lnTo>
                    <a:pt x="32080" y="24488"/>
                  </a:lnTo>
                  <a:lnTo>
                    <a:pt x="24053" y="25878"/>
                  </a:lnTo>
                  <a:lnTo>
                    <a:pt x="15910" y="26056"/>
                  </a:lnTo>
                  <a:lnTo>
                    <a:pt x="7832" y="25034"/>
                  </a:lnTo>
                  <a:lnTo>
                    <a:pt x="0" y="22824"/>
                  </a:lnTo>
                  <a:lnTo>
                    <a:pt x="34339" y="41151"/>
                  </a:lnTo>
                  <a:lnTo>
                    <a:pt x="72259" y="50156"/>
                  </a:lnTo>
                  <a:lnTo>
                    <a:pt x="111230" y="49561"/>
                  </a:lnTo>
                  <a:lnTo>
                    <a:pt x="148729" y="39093"/>
                  </a:lnTo>
                  <a:lnTo>
                    <a:pt x="144833" y="46725"/>
                  </a:lnTo>
                  <a:lnTo>
                    <a:pt x="139603" y="53515"/>
                  </a:lnTo>
                  <a:lnTo>
                    <a:pt x="133235" y="59251"/>
                  </a:lnTo>
                  <a:lnTo>
                    <a:pt x="125933" y="63718"/>
                  </a:lnTo>
                  <a:lnTo>
                    <a:pt x="149456" y="61180"/>
                  </a:lnTo>
                  <a:lnTo>
                    <a:pt x="171514" y="52539"/>
                  </a:lnTo>
                  <a:lnTo>
                    <a:pt x="190660" y="38586"/>
                  </a:lnTo>
                  <a:lnTo>
                    <a:pt x="205447" y="20119"/>
                  </a:lnTo>
                  <a:lnTo>
                    <a:pt x="173327" y="8089"/>
                  </a:lnTo>
                  <a:lnTo>
                    <a:pt x="139689" y="1348"/>
                  </a:lnTo>
                  <a:lnTo>
                    <a:pt x="105409" y="0"/>
                  </a:lnTo>
                  <a:close/>
                </a:path>
              </a:pathLst>
            </a:custGeom>
            <a:solidFill>
              <a:srgbClr val="525454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" name="Graphic 243">
              <a:extLst>
                <a:ext uri="{FF2B5EF4-FFF2-40B4-BE49-F238E27FC236}">
                  <a16:creationId xmlns:a16="http://schemas.microsoft.com/office/drawing/2014/main" id="{54E42769-A1F4-14BB-C110-4F8CE9CB4B13}"/>
                </a:ext>
              </a:extLst>
            </p:cNvPr>
            <p:cNvSpPr/>
            <p:nvPr/>
          </p:nvSpPr>
          <p:spPr>
            <a:xfrm>
              <a:off x="4870500" y="0"/>
              <a:ext cx="450850" cy="266065"/>
            </a:xfrm>
            <a:custGeom>
              <a:avLst/>
              <a:gdLst/>
              <a:ahLst/>
              <a:cxnLst/>
              <a:rect l="l" t="t" r="r" b="b"/>
              <a:pathLst>
                <a:path w="450850" h="266065">
                  <a:moveTo>
                    <a:pt x="277439" y="0"/>
                  </a:moveTo>
                  <a:lnTo>
                    <a:pt x="222609" y="5716"/>
                  </a:lnTo>
                  <a:lnTo>
                    <a:pt x="141705" y="32673"/>
                  </a:lnTo>
                  <a:lnTo>
                    <a:pt x="106286" y="107615"/>
                  </a:lnTo>
                  <a:lnTo>
                    <a:pt x="0" y="156410"/>
                  </a:lnTo>
                  <a:lnTo>
                    <a:pt x="177181" y="155830"/>
                  </a:lnTo>
                  <a:lnTo>
                    <a:pt x="283163" y="167058"/>
                  </a:lnTo>
                  <a:lnTo>
                    <a:pt x="360178" y="200376"/>
                  </a:lnTo>
                  <a:lnTo>
                    <a:pt x="450456" y="266061"/>
                  </a:lnTo>
                  <a:lnTo>
                    <a:pt x="412723" y="161641"/>
                  </a:lnTo>
                  <a:lnTo>
                    <a:pt x="409181" y="64042"/>
                  </a:lnTo>
                  <a:lnTo>
                    <a:pt x="331270" y="18460"/>
                  </a:lnTo>
                  <a:lnTo>
                    <a:pt x="277439" y="0"/>
                  </a:lnTo>
                  <a:close/>
                </a:path>
              </a:pathLst>
            </a:custGeom>
            <a:solidFill>
              <a:srgbClr val="C7F2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" name="Graphic 244">
              <a:extLst>
                <a:ext uri="{FF2B5EF4-FFF2-40B4-BE49-F238E27FC236}">
                  <a16:creationId xmlns:a16="http://schemas.microsoft.com/office/drawing/2014/main" id="{DAE83391-6550-F06B-80BF-872002A4EAC4}"/>
                </a:ext>
              </a:extLst>
            </p:cNvPr>
            <p:cNvSpPr/>
            <p:nvPr/>
          </p:nvSpPr>
          <p:spPr>
            <a:xfrm>
              <a:off x="4556220" y="953842"/>
              <a:ext cx="393700" cy="406400"/>
            </a:xfrm>
            <a:custGeom>
              <a:avLst/>
              <a:gdLst/>
              <a:ahLst/>
              <a:cxnLst/>
              <a:rect l="l" t="t" r="r" b="b"/>
              <a:pathLst>
                <a:path w="393700" h="406400">
                  <a:moveTo>
                    <a:pt x="329653" y="0"/>
                  </a:moveTo>
                  <a:lnTo>
                    <a:pt x="18237" y="0"/>
                  </a:lnTo>
                  <a:lnTo>
                    <a:pt x="10401" y="1737"/>
                  </a:lnTo>
                  <a:lnTo>
                    <a:pt x="4271" y="6396"/>
                  </a:lnTo>
                  <a:lnTo>
                    <a:pt x="563" y="13148"/>
                  </a:lnTo>
                  <a:lnTo>
                    <a:pt x="0" y="21158"/>
                  </a:lnTo>
                  <a:lnTo>
                    <a:pt x="56083" y="399503"/>
                  </a:lnTo>
                  <a:lnTo>
                    <a:pt x="63855" y="406196"/>
                  </a:lnTo>
                  <a:lnTo>
                    <a:pt x="375259" y="406196"/>
                  </a:lnTo>
                  <a:lnTo>
                    <a:pt x="383095" y="404458"/>
                  </a:lnTo>
                  <a:lnTo>
                    <a:pt x="389228" y="399799"/>
                  </a:lnTo>
                  <a:lnTo>
                    <a:pt x="392938" y="393048"/>
                  </a:lnTo>
                  <a:lnTo>
                    <a:pt x="393509" y="385038"/>
                  </a:lnTo>
                  <a:lnTo>
                    <a:pt x="337413" y="6705"/>
                  </a:lnTo>
                  <a:lnTo>
                    <a:pt x="329653" y="0"/>
                  </a:lnTo>
                  <a:close/>
                </a:path>
              </a:pathLst>
            </a:custGeom>
            <a:solidFill>
              <a:srgbClr val="002942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36" name="Image 245">
              <a:extLst>
                <a:ext uri="{FF2B5EF4-FFF2-40B4-BE49-F238E27FC236}">
                  <a16:creationId xmlns:a16="http://schemas.microsoft.com/office/drawing/2014/main" id="{4C1AD069-3468-0A3A-ECF0-3A580467DEE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21278" y="896815"/>
              <a:ext cx="180669" cy="84087"/>
            </a:xfrm>
            <a:prstGeom prst="rect">
              <a:avLst/>
            </a:prstGeom>
          </p:spPr>
        </p:pic>
        <p:pic>
          <p:nvPicPr>
            <p:cNvPr id="37" name="Image 246">
              <a:extLst>
                <a:ext uri="{FF2B5EF4-FFF2-40B4-BE49-F238E27FC236}">
                  <a16:creationId xmlns:a16="http://schemas.microsoft.com/office/drawing/2014/main" id="{A172ED48-2A62-C286-5BE6-E1A832857697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42937" y="1125620"/>
              <a:ext cx="108024" cy="115693"/>
            </a:xfrm>
            <a:prstGeom prst="rect">
              <a:avLst/>
            </a:prstGeom>
          </p:spPr>
        </p:pic>
        <p:pic>
          <p:nvPicPr>
            <p:cNvPr id="38" name="Image 247">
              <a:extLst>
                <a:ext uri="{FF2B5EF4-FFF2-40B4-BE49-F238E27FC236}">
                  <a16:creationId xmlns:a16="http://schemas.microsoft.com/office/drawing/2014/main" id="{C39541CF-C6C6-7188-3618-0B31BE26D21A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35686" y="165801"/>
              <a:ext cx="1133478" cy="3269381"/>
            </a:xfrm>
            <a:prstGeom prst="rect">
              <a:avLst/>
            </a:prstGeom>
          </p:spPr>
        </p:pic>
        <p:pic>
          <p:nvPicPr>
            <p:cNvPr id="39" name="Image 248">
              <a:extLst>
                <a:ext uri="{FF2B5EF4-FFF2-40B4-BE49-F238E27FC236}">
                  <a16:creationId xmlns:a16="http://schemas.microsoft.com/office/drawing/2014/main" id="{31B038C6-AF9B-1FF8-1862-DEED1C4A700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35909" y="120905"/>
              <a:ext cx="296010" cy="384924"/>
            </a:xfrm>
            <a:prstGeom prst="rect">
              <a:avLst/>
            </a:prstGeom>
          </p:spPr>
        </p:pic>
        <p:pic>
          <p:nvPicPr>
            <p:cNvPr id="40" name="Image 249">
              <a:extLst>
                <a:ext uri="{FF2B5EF4-FFF2-40B4-BE49-F238E27FC236}">
                  <a16:creationId xmlns:a16="http://schemas.microsoft.com/office/drawing/2014/main" id="{37FED607-4232-D7D5-C761-5D39718A797C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80491" y="323554"/>
              <a:ext cx="97815" cy="133380"/>
            </a:xfrm>
            <a:prstGeom prst="rect">
              <a:avLst/>
            </a:prstGeom>
          </p:spPr>
        </p:pic>
        <p:sp>
          <p:nvSpPr>
            <p:cNvPr id="41" name="Graphic 250">
              <a:extLst>
                <a:ext uri="{FF2B5EF4-FFF2-40B4-BE49-F238E27FC236}">
                  <a16:creationId xmlns:a16="http://schemas.microsoft.com/office/drawing/2014/main" id="{E237DF4C-67E5-4D94-FA6F-2782C03A3DEC}"/>
                </a:ext>
              </a:extLst>
            </p:cNvPr>
            <p:cNvSpPr/>
            <p:nvPr/>
          </p:nvSpPr>
          <p:spPr>
            <a:xfrm>
              <a:off x="3320736" y="112391"/>
              <a:ext cx="321945" cy="248920"/>
            </a:xfrm>
            <a:custGeom>
              <a:avLst/>
              <a:gdLst/>
              <a:ahLst/>
              <a:cxnLst/>
              <a:rect l="l" t="t" r="r" b="b"/>
              <a:pathLst>
                <a:path w="321945" h="248920">
                  <a:moveTo>
                    <a:pt x="160517" y="0"/>
                  </a:moveTo>
                  <a:lnTo>
                    <a:pt x="95406" y="8049"/>
                  </a:lnTo>
                  <a:lnTo>
                    <a:pt x="31302" y="52113"/>
                  </a:lnTo>
                  <a:lnTo>
                    <a:pt x="4653" y="115261"/>
                  </a:lnTo>
                  <a:lnTo>
                    <a:pt x="0" y="171911"/>
                  </a:lnTo>
                  <a:lnTo>
                    <a:pt x="1882" y="196479"/>
                  </a:lnTo>
                  <a:lnTo>
                    <a:pt x="45735" y="248587"/>
                  </a:lnTo>
                  <a:lnTo>
                    <a:pt x="120850" y="178944"/>
                  </a:lnTo>
                  <a:lnTo>
                    <a:pt x="162057" y="137259"/>
                  </a:lnTo>
                  <a:lnTo>
                    <a:pt x="183913" y="106904"/>
                  </a:lnTo>
                  <a:lnTo>
                    <a:pt x="200968" y="71257"/>
                  </a:lnTo>
                  <a:lnTo>
                    <a:pt x="256641" y="112163"/>
                  </a:lnTo>
                  <a:lnTo>
                    <a:pt x="287159" y="137181"/>
                  </a:lnTo>
                  <a:lnTo>
                    <a:pt x="303287" y="156559"/>
                  </a:lnTo>
                  <a:lnTo>
                    <a:pt x="315789" y="180541"/>
                  </a:lnTo>
                  <a:lnTo>
                    <a:pt x="321734" y="149031"/>
                  </a:lnTo>
                  <a:lnTo>
                    <a:pt x="306734" y="91462"/>
                  </a:lnTo>
                  <a:lnTo>
                    <a:pt x="257542" y="36765"/>
                  </a:lnTo>
                  <a:lnTo>
                    <a:pt x="214741" y="12199"/>
                  </a:lnTo>
                  <a:lnTo>
                    <a:pt x="160517" y="0"/>
                  </a:lnTo>
                  <a:close/>
                </a:path>
              </a:pathLst>
            </a:custGeom>
            <a:solidFill>
              <a:srgbClr val="704738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42" name="Image 251">
              <a:extLst>
                <a:ext uri="{FF2B5EF4-FFF2-40B4-BE49-F238E27FC236}">
                  <a16:creationId xmlns:a16="http://schemas.microsoft.com/office/drawing/2014/main" id="{14142613-6D45-0016-547F-955AA92E874C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29002" y="183648"/>
              <a:ext cx="192702" cy="211074"/>
            </a:xfrm>
            <a:prstGeom prst="rect">
              <a:avLst/>
            </a:prstGeom>
          </p:spPr>
        </p:pic>
        <p:sp>
          <p:nvSpPr>
            <p:cNvPr id="43" name="Graphic 252">
              <a:extLst>
                <a:ext uri="{FF2B5EF4-FFF2-40B4-BE49-F238E27FC236}">
                  <a16:creationId xmlns:a16="http://schemas.microsoft.com/office/drawing/2014/main" id="{465023CE-6698-C59F-1F9B-617D7902F439}"/>
                </a:ext>
              </a:extLst>
            </p:cNvPr>
            <p:cNvSpPr/>
            <p:nvPr/>
          </p:nvSpPr>
          <p:spPr>
            <a:xfrm>
              <a:off x="3283879" y="60434"/>
              <a:ext cx="437515" cy="258445"/>
            </a:xfrm>
            <a:custGeom>
              <a:avLst/>
              <a:gdLst/>
              <a:ahLst/>
              <a:cxnLst/>
              <a:rect l="l" t="t" r="r" b="b"/>
              <a:pathLst>
                <a:path w="437515" h="258445">
                  <a:moveTo>
                    <a:pt x="167890" y="0"/>
                  </a:moveTo>
                  <a:lnTo>
                    <a:pt x="115650" y="17917"/>
                  </a:lnTo>
                  <a:lnTo>
                    <a:pt x="40043" y="62155"/>
                  </a:lnTo>
                  <a:lnTo>
                    <a:pt x="36614" y="156846"/>
                  </a:lnTo>
                  <a:lnTo>
                    <a:pt x="0" y="258192"/>
                  </a:lnTo>
                  <a:lnTo>
                    <a:pt x="87603" y="194443"/>
                  </a:lnTo>
                  <a:lnTo>
                    <a:pt x="162339" y="162109"/>
                  </a:lnTo>
                  <a:lnTo>
                    <a:pt x="265183" y="151213"/>
                  </a:lnTo>
                  <a:lnTo>
                    <a:pt x="437121" y="151778"/>
                  </a:lnTo>
                  <a:lnTo>
                    <a:pt x="333984" y="104433"/>
                  </a:lnTo>
                  <a:lnTo>
                    <a:pt x="299605" y="31713"/>
                  </a:lnTo>
                  <a:lnTo>
                    <a:pt x="221096" y="5549"/>
                  </a:lnTo>
                  <a:lnTo>
                    <a:pt x="167890" y="0"/>
                  </a:lnTo>
                  <a:close/>
                </a:path>
              </a:pathLst>
            </a:custGeom>
            <a:solidFill>
              <a:srgbClr val="A3452B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" name="Graphic 253">
              <a:extLst>
                <a:ext uri="{FF2B5EF4-FFF2-40B4-BE49-F238E27FC236}">
                  <a16:creationId xmlns:a16="http://schemas.microsoft.com/office/drawing/2014/main" id="{D6CFA60F-3A96-083C-582B-6B20C784C1BD}"/>
                </a:ext>
              </a:extLst>
            </p:cNvPr>
            <p:cNvSpPr/>
            <p:nvPr/>
          </p:nvSpPr>
          <p:spPr>
            <a:xfrm>
              <a:off x="1675384" y="684392"/>
              <a:ext cx="1097280" cy="2624455"/>
            </a:xfrm>
            <a:custGeom>
              <a:avLst/>
              <a:gdLst/>
              <a:ahLst/>
              <a:cxnLst/>
              <a:rect l="l" t="t" r="r" b="b"/>
              <a:pathLst>
                <a:path w="1097280" h="2624455">
                  <a:moveTo>
                    <a:pt x="261061" y="57759"/>
                  </a:moveTo>
                  <a:lnTo>
                    <a:pt x="132207" y="0"/>
                  </a:lnTo>
                  <a:lnTo>
                    <a:pt x="0" y="96710"/>
                  </a:lnTo>
                  <a:lnTo>
                    <a:pt x="124079" y="160489"/>
                  </a:lnTo>
                  <a:lnTo>
                    <a:pt x="235369" y="160489"/>
                  </a:lnTo>
                  <a:lnTo>
                    <a:pt x="261061" y="57759"/>
                  </a:lnTo>
                  <a:close/>
                </a:path>
                <a:path w="1097280" h="2624455">
                  <a:moveTo>
                    <a:pt x="937742" y="2597556"/>
                  </a:moveTo>
                  <a:lnTo>
                    <a:pt x="928217" y="2266658"/>
                  </a:lnTo>
                  <a:lnTo>
                    <a:pt x="806538" y="2282571"/>
                  </a:lnTo>
                  <a:lnTo>
                    <a:pt x="815073" y="2624277"/>
                  </a:lnTo>
                  <a:lnTo>
                    <a:pt x="937742" y="2597556"/>
                  </a:lnTo>
                  <a:close/>
                </a:path>
                <a:path w="1097280" h="2624455">
                  <a:moveTo>
                    <a:pt x="1097229" y="1089126"/>
                  </a:moveTo>
                  <a:lnTo>
                    <a:pt x="1097064" y="1034999"/>
                  </a:lnTo>
                  <a:lnTo>
                    <a:pt x="1096594" y="976058"/>
                  </a:lnTo>
                  <a:lnTo>
                    <a:pt x="1094943" y="851636"/>
                  </a:lnTo>
                  <a:lnTo>
                    <a:pt x="1092593" y="731659"/>
                  </a:lnTo>
                  <a:lnTo>
                    <a:pt x="1089875" y="631926"/>
                  </a:lnTo>
                  <a:lnTo>
                    <a:pt x="1087107" y="568274"/>
                  </a:lnTo>
                  <a:lnTo>
                    <a:pt x="1082776" y="535851"/>
                  </a:lnTo>
                  <a:lnTo>
                    <a:pt x="1078661" y="488111"/>
                  </a:lnTo>
                  <a:lnTo>
                    <a:pt x="1070711" y="374459"/>
                  </a:lnTo>
                  <a:lnTo>
                    <a:pt x="1056132" y="157645"/>
                  </a:lnTo>
                  <a:lnTo>
                    <a:pt x="937412" y="207873"/>
                  </a:lnTo>
                  <a:lnTo>
                    <a:pt x="935939" y="244005"/>
                  </a:lnTo>
                  <a:lnTo>
                    <a:pt x="934262" y="334302"/>
                  </a:lnTo>
                  <a:lnTo>
                    <a:pt x="936447" y="451548"/>
                  </a:lnTo>
                  <a:lnTo>
                    <a:pt x="946543" y="568591"/>
                  </a:lnTo>
                  <a:lnTo>
                    <a:pt x="1023886" y="1109535"/>
                  </a:lnTo>
                  <a:lnTo>
                    <a:pt x="1097229" y="1089126"/>
                  </a:lnTo>
                  <a:close/>
                </a:path>
              </a:pathLst>
            </a:custGeom>
            <a:solidFill>
              <a:srgbClr val="8A663D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" name="Graphic 254">
              <a:extLst>
                <a:ext uri="{FF2B5EF4-FFF2-40B4-BE49-F238E27FC236}">
                  <a16:creationId xmlns:a16="http://schemas.microsoft.com/office/drawing/2014/main" id="{143B3419-FA40-CD4D-DC76-ECB646D4DAE7}"/>
                </a:ext>
              </a:extLst>
            </p:cNvPr>
            <p:cNvSpPr/>
            <p:nvPr/>
          </p:nvSpPr>
          <p:spPr>
            <a:xfrm>
              <a:off x="2482735" y="3264104"/>
              <a:ext cx="391160" cy="173990"/>
            </a:xfrm>
            <a:custGeom>
              <a:avLst/>
              <a:gdLst/>
              <a:ahLst/>
              <a:cxnLst/>
              <a:rect l="l" t="t" r="r" b="b"/>
              <a:pathLst>
                <a:path w="391160" h="173990">
                  <a:moveTo>
                    <a:pt x="131259" y="0"/>
                  </a:moveTo>
                  <a:lnTo>
                    <a:pt x="86916" y="35394"/>
                  </a:lnTo>
                  <a:lnTo>
                    <a:pt x="59119" y="49141"/>
                  </a:lnTo>
                  <a:lnTo>
                    <a:pt x="36158" y="42990"/>
                  </a:lnTo>
                  <a:lnTo>
                    <a:pt x="6315" y="18693"/>
                  </a:lnTo>
                  <a:lnTo>
                    <a:pt x="1211" y="67384"/>
                  </a:lnTo>
                  <a:lnTo>
                    <a:pt x="0" y="99051"/>
                  </a:lnTo>
                  <a:lnTo>
                    <a:pt x="3125" y="127580"/>
                  </a:lnTo>
                  <a:lnTo>
                    <a:pt x="11028" y="166864"/>
                  </a:lnTo>
                  <a:lnTo>
                    <a:pt x="378590" y="173506"/>
                  </a:lnTo>
                  <a:lnTo>
                    <a:pt x="391138" y="132693"/>
                  </a:lnTo>
                  <a:lnTo>
                    <a:pt x="389192" y="109796"/>
                  </a:lnTo>
                  <a:lnTo>
                    <a:pt x="367240" y="96453"/>
                  </a:lnTo>
                  <a:lnTo>
                    <a:pt x="319765" y="84301"/>
                  </a:lnTo>
                  <a:lnTo>
                    <a:pt x="255399" y="63060"/>
                  </a:lnTo>
                  <a:lnTo>
                    <a:pt x="194478" y="34977"/>
                  </a:lnTo>
                  <a:lnTo>
                    <a:pt x="149076" y="10481"/>
                  </a:lnTo>
                  <a:lnTo>
                    <a:pt x="131259" y="0"/>
                  </a:lnTo>
                  <a:close/>
                </a:path>
              </a:pathLst>
            </a:custGeom>
            <a:solidFill>
              <a:srgbClr val="E39985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" name="Graphic 255">
              <a:extLst>
                <a:ext uri="{FF2B5EF4-FFF2-40B4-BE49-F238E27FC236}">
                  <a16:creationId xmlns:a16="http://schemas.microsoft.com/office/drawing/2014/main" id="{8FE707CF-B72B-82E0-BCF0-61ADEC4A9ADC}"/>
                </a:ext>
              </a:extLst>
            </p:cNvPr>
            <p:cNvSpPr/>
            <p:nvPr/>
          </p:nvSpPr>
          <p:spPr>
            <a:xfrm>
              <a:off x="2488419" y="3394091"/>
              <a:ext cx="377825" cy="43815"/>
            </a:xfrm>
            <a:custGeom>
              <a:avLst/>
              <a:gdLst/>
              <a:ahLst/>
              <a:cxnLst/>
              <a:rect l="l" t="t" r="r" b="b"/>
              <a:pathLst>
                <a:path w="377825" h="43815">
                  <a:moveTo>
                    <a:pt x="0" y="0"/>
                  </a:moveTo>
                  <a:lnTo>
                    <a:pt x="458" y="9387"/>
                  </a:lnTo>
                  <a:lnTo>
                    <a:pt x="1670" y="18688"/>
                  </a:lnTo>
                  <a:lnTo>
                    <a:pt x="5245" y="36880"/>
                  </a:lnTo>
                  <a:lnTo>
                    <a:pt x="372808" y="43522"/>
                  </a:lnTo>
                  <a:lnTo>
                    <a:pt x="376128" y="33260"/>
                  </a:lnTo>
                  <a:lnTo>
                    <a:pt x="377413" y="25993"/>
                  </a:lnTo>
                  <a:lnTo>
                    <a:pt x="376825" y="18266"/>
                  </a:lnTo>
                  <a:lnTo>
                    <a:pt x="374523" y="6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DEB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47" name="Image 256">
              <a:extLst>
                <a:ext uri="{FF2B5EF4-FFF2-40B4-BE49-F238E27FC236}">
                  <a16:creationId xmlns:a16="http://schemas.microsoft.com/office/drawing/2014/main" id="{2BF6A0CF-61DA-5C43-C07E-989801294278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87056" y="3261493"/>
              <a:ext cx="122894" cy="85546"/>
            </a:xfrm>
            <a:prstGeom prst="rect">
              <a:avLst/>
            </a:prstGeom>
          </p:spPr>
        </p:pic>
        <p:pic>
          <p:nvPicPr>
            <p:cNvPr id="48" name="Image 257">
              <a:extLst>
                <a:ext uri="{FF2B5EF4-FFF2-40B4-BE49-F238E27FC236}">
                  <a16:creationId xmlns:a16="http://schemas.microsoft.com/office/drawing/2014/main" id="{23059727-2376-B8F2-6514-1AB9E4720524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85743" y="3283844"/>
              <a:ext cx="379632" cy="119279"/>
            </a:xfrm>
            <a:prstGeom prst="rect">
              <a:avLst/>
            </a:prstGeom>
          </p:spPr>
        </p:pic>
        <p:sp>
          <p:nvSpPr>
            <p:cNvPr id="49" name="Graphic 258">
              <a:extLst>
                <a:ext uri="{FF2B5EF4-FFF2-40B4-BE49-F238E27FC236}">
                  <a16:creationId xmlns:a16="http://schemas.microsoft.com/office/drawing/2014/main" id="{5EDD99BA-B4D0-53A2-94A6-214B10014CB0}"/>
                </a:ext>
              </a:extLst>
            </p:cNvPr>
            <p:cNvSpPr/>
            <p:nvPr/>
          </p:nvSpPr>
          <p:spPr>
            <a:xfrm>
              <a:off x="1913839" y="2901777"/>
              <a:ext cx="172720" cy="405765"/>
            </a:xfrm>
            <a:custGeom>
              <a:avLst/>
              <a:gdLst/>
              <a:ahLst/>
              <a:cxnLst/>
              <a:rect l="l" t="t" r="r" b="b"/>
              <a:pathLst>
                <a:path w="172720" h="405765">
                  <a:moveTo>
                    <a:pt x="44894" y="0"/>
                  </a:moveTo>
                  <a:lnTo>
                    <a:pt x="0" y="405206"/>
                  </a:lnTo>
                  <a:lnTo>
                    <a:pt x="122618" y="378498"/>
                  </a:lnTo>
                  <a:lnTo>
                    <a:pt x="172199" y="61379"/>
                  </a:lnTo>
                  <a:lnTo>
                    <a:pt x="44894" y="0"/>
                  </a:lnTo>
                  <a:close/>
                </a:path>
              </a:pathLst>
            </a:custGeom>
            <a:solidFill>
              <a:srgbClr val="8A663D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" name="Graphic 259">
              <a:extLst>
                <a:ext uri="{FF2B5EF4-FFF2-40B4-BE49-F238E27FC236}">
                  <a16:creationId xmlns:a16="http://schemas.microsoft.com/office/drawing/2014/main" id="{C7D378C0-787B-7CC6-BDF2-457A2F95B37B}"/>
                </a:ext>
              </a:extLst>
            </p:cNvPr>
            <p:cNvSpPr/>
            <p:nvPr/>
          </p:nvSpPr>
          <p:spPr>
            <a:xfrm>
              <a:off x="1906101" y="3262431"/>
              <a:ext cx="391160" cy="173990"/>
            </a:xfrm>
            <a:custGeom>
              <a:avLst/>
              <a:gdLst/>
              <a:ahLst/>
              <a:cxnLst/>
              <a:rect l="l" t="t" r="r" b="b"/>
              <a:pathLst>
                <a:path w="391160" h="173990">
                  <a:moveTo>
                    <a:pt x="131207" y="0"/>
                  </a:moveTo>
                  <a:lnTo>
                    <a:pt x="86879" y="35382"/>
                  </a:lnTo>
                  <a:lnTo>
                    <a:pt x="59094" y="49123"/>
                  </a:lnTo>
                  <a:lnTo>
                    <a:pt x="36142" y="42975"/>
                  </a:lnTo>
                  <a:lnTo>
                    <a:pt x="6315" y="18694"/>
                  </a:lnTo>
                  <a:lnTo>
                    <a:pt x="1210" y="67364"/>
                  </a:lnTo>
                  <a:lnTo>
                    <a:pt x="0" y="99016"/>
                  </a:lnTo>
                  <a:lnTo>
                    <a:pt x="3124" y="127538"/>
                  </a:lnTo>
                  <a:lnTo>
                    <a:pt x="11027" y="166814"/>
                  </a:lnTo>
                  <a:lnTo>
                    <a:pt x="378438" y="173442"/>
                  </a:lnTo>
                  <a:lnTo>
                    <a:pt x="390978" y="132645"/>
                  </a:lnTo>
                  <a:lnTo>
                    <a:pt x="389034" y="109758"/>
                  </a:lnTo>
                  <a:lnTo>
                    <a:pt x="367090" y="96420"/>
                  </a:lnTo>
                  <a:lnTo>
                    <a:pt x="319637" y="84277"/>
                  </a:lnTo>
                  <a:lnTo>
                    <a:pt x="255295" y="63045"/>
                  </a:lnTo>
                  <a:lnTo>
                    <a:pt x="194400" y="34970"/>
                  </a:lnTo>
                  <a:lnTo>
                    <a:pt x="149016" y="10480"/>
                  </a:lnTo>
                  <a:lnTo>
                    <a:pt x="131207" y="0"/>
                  </a:lnTo>
                  <a:close/>
                </a:path>
              </a:pathLst>
            </a:custGeom>
            <a:solidFill>
              <a:srgbClr val="E39985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" name="Graphic 260">
              <a:extLst>
                <a:ext uri="{FF2B5EF4-FFF2-40B4-BE49-F238E27FC236}">
                  <a16:creationId xmlns:a16="http://schemas.microsoft.com/office/drawing/2014/main" id="{3060586E-E09A-6FA2-FDC9-91B29F79FD54}"/>
                </a:ext>
              </a:extLst>
            </p:cNvPr>
            <p:cNvSpPr/>
            <p:nvPr/>
          </p:nvSpPr>
          <p:spPr>
            <a:xfrm>
              <a:off x="1911783" y="3392370"/>
              <a:ext cx="377825" cy="43815"/>
            </a:xfrm>
            <a:custGeom>
              <a:avLst/>
              <a:gdLst/>
              <a:ahLst/>
              <a:cxnLst/>
              <a:rect l="l" t="t" r="r" b="b"/>
              <a:pathLst>
                <a:path w="377825" h="43815">
                  <a:moveTo>
                    <a:pt x="0" y="0"/>
                  </a:moveTo>
                  <a:lnTo>
                    <a:pt x="458" y="9380"/>
                  </a:lnTo>
                  <a:lnTo>
                    <a:pt x="1670" y="18676"/>
                  </a:lnTo>
                  <a:lnTo>
                    <a:pt x="5245" y="36868"/>
                  </a:lnTo>
                  <a:lnTo>
                    <a:pt x="372656" y="43510"/>
                  </a:lnTo>
                  <a:lnTo>
                    <a:pt x="375968" y="33253"/>
                  </a:lnTo>
                  <a:lnTo>
                    <a:pt x="377249" y="25991"/>
                  </a:lnTo>
                  <a:lnTo>
                    <a:pt x="376660" y="18265"/>
                  </a:lnTo>
                  <a:lnTo>
                    <a:pt x="374356" y="6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DEB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52" name="Image 261">
              <a:extLst>
                <a:ext uri="{FF2B5EF4-FFF2-40B4-BE49-F238E27FC236}">
                  <a16:creationId xmlns:a16="http://schemas.microsoft.com/office/drawing/2014/main" id="{E311B6C3-B2FD-9E59-52A4-256B5C83BA8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010368" y="3259856"/>
              <a:ext cx="122960" cy="85495"/>
            </a:xfrm>
            <a:prstGeom prst="rect">
              <a:avLst/>
            </a:prstGeom>
          </p:spPr>
        </p:pic>
        <p:pic>
          <p:nvPicPr>
            <p:cNvPr id="53" name="Image 262">
              <a:extLst>
                <a:ext uri="{FF2B5EF4-FFF2-40B4-BE49-F238E27FC236}">
                  <a16:creationId xmlns:a16="http://schemas.microsoft.com/office/drawing/2014/main" id="{EE08CB20-82C8-B947-55A2-0149B380A915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909142" y="3282155"/>
              <a:ext cx="379455" cy="119235"/>
            </a:xfrm>
            <a:prstGeom prst="rect">
              <a:avLst/>
            </a:prstGeom>
          </p:spPr>
        </p:pic>
        <p:sp>
          <p:nvSpPr>
            <p:cNvPr id="54" name="Graphic 263">
              <a:extLst>
                <a:ext uri="{FF2B5EF4-FFF2-40B4-BE49-F238E27FC236}">
                  <a16:creationId xmlns:a16="http://schemas.microsoft.com/office/drawing/2014/main" id="{3B518167-58C3-91F9-FB17-D2A60707DC66}"/>
                </a:ext>
              </a:extLst>
            </p:cNvPr>
            <p:cNvSpPr/>
            <p:nvPr/>
          </p:nvSpPr>
          <p:spPr>
            <a:xfrm>
              <a:off x="1804610" y="555338"/>
              <a:ext cx="1003300" cy="788035"/>
            </a:xfrm>
            <a:custGeom>
              <a:avLst/>
              <a:gdLst/>
              <a:ahLst/>
              <a:cxnLst/>
              <a:rect l="l" t="t" r="r" b="b"/>
              <a:pathLst>
                <a:path w="1003300" h="788035">
                  <a:moveTo>
                    <a:pt x="359884" y="0"/>
                  </a:moveTo>
                  <a:lnTo>
                    <a:pt x="303080" y="845"/>
                  </a:lnTo>
                  <a:lnTo>
                    <a:pt x="239725" y="10438"/>
                  </a:lnTo>
                  <a:lnTo>
                    <a:pt x="167913" y="28952"/>
                  </a:lnTo>
                  <a:lnTo>
                    <a:pt x="119005" y="47252"/>
                  </a:lnTo>
                  <a:lnTo>
                    <a:pt x="70525" y="76253"/>
                  </a:lnTo>
                  <a:lnTo>
                    <a:pt x="0" y="126873"/>
                  </a:lnTo>
                  <a:lnTo>
                    <a:pt x="19086" y="234574"/>
                  </a:lnTo>
                  <a:lnTo>
                    <a:pt x="32821" y="294971"/>
                  </a:lnTo>
                  <a:lnTo>
                    <a:pt x="47839" y="330109"/>
                  </a:lnTo>
                  <a:lnTo>
                    <a:pt x="70777" y="362037"/>
                  </a:lnTo>
                  <a:lnTo>
                    <a:pt x="226021" y="307238"/>
                  </a:lnTo>
                  <a:lnTo>
                    <a:pt x="288302" y="787806"/>
                  </a:lnTo>
                  <a:lnTo>
                    <a:pt x="819861" y="787806"/>
                  </a:lnTo>
                  <a:lnTo>
                    <a:pt x="831888" y="468590"/>
                  </a:lnTo>
                  <a:lnTo>
                    <a:pt x="905175" y="451398"/>
                  </a:lnTo>
                  <a:lnTo>
                    <a:pt x="947412" y="436208"/>
                  </a:lnTo>
                  <a:lnTo>
                    <a:pt x="974625" y="414503"/>
                  </a:lnTo>
                  <a:lnTo>
                    <a:pt x="1002842" y="377774"/>
                  </a:lnTo>
                  <a:lnTo>
                    <a:pt x="984978" y="338999"/>
                  </a:lnTo>
                  <a:lnTo>
                    <a:pt x="944076" y="251895"/>
                  </a:lnTo>
                  <a:lnTo>
                    <a:pt x="899170" y="160284"/>
                  </a:lnTo>
                  <a:lnTo>
                    <a:pt x="869289" y="107988"/>
                  </a:lnTo>
                  <a:lnTo>
                    <a:pt x="820397" y="78435"/>
                  </a:lnTo>
                  <a:lnTo>
                    <a:pt x="746354" y="55576"/>
                  </a:lnTo>
                  <a:lnTo>
                    <a:pt x="606386" y="15810"/>
                  </a:lnTo>
                  <a:lnTo>
                    <a:pt x="416521" y="5142"/>
                  </a:lnTo>
                  <a:lnTo>
                    <a:pt x="400808" y="3049"/>
                  </a:lnTo>
                  <a:lnTo>
                    <a:pt x="359884" y="0"/>
                  </a:lnTo>
                  <a:close/>
                </a:path>
              </a:pathLst>
            </a:custGeom>
            <a:solidFill>
              <a:srgbClr val="5E477A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" name="Graphic 264">
              <a:extLst>
                <a:ext uri="{FF2B5EF4-FFF2-40B4-BE49-F238E27FC236}">
                  <a16:creationId xmlns:a16="http://schemas.microsoft.com/office/drawing/2014/main" id="{2906DF48-0869-BC16-35F4-649706F1E390}"/>
                </a:ext>
              </a:extLst>
            </p:cNvPr>
            <p:cNvSpPr/>
            <p:nvPr/>
          </p:nvSpPr>
          <p:spPr>
            <a:xfrm>
              <a:off x="1908600" y="846301"/>
              <a:ext cx="758825" cy="2362200"/>
            </a:xfrm>
            <a:custGeom>
              <a:avLst/>
              <a:gdLst/>
              <a:ahLst/>
              <a:cxnLst/>
              <a:rect l="l" t="t" r="r" b="b"/>
              <a:pathLst>
                <a:path w="758825" h="2362200">
                  <a:moveTo>
                    <a:pt x="673138" y="0"/>
                  </a:moveTo>
                  <a:lnTo>
                    <a:pt x="223037" y="2666"/>
                  </a:lnTo>
                  <a:lnTo>
                    <a:pt x="208356" y="403351"/>
                  </a:lnTo>
                  <a:lnTo>
                    <a:pt x="154927" y="414031"/>
                  </a:lnTo>
                  <a:lnTo>
                    <a:pt x="111518" y="910871"/>
                  </a:lnTo>
                  <a:lnTo>
                    <a:pt x="80551" y="1277238"/>
                  </a:lnTo>
                  <a:lnTo>
                    <a:pt x="64109" y="1495855"/>
                  </a:lnTo>
                  <a:lnTo>
                    <a:pt x="60100" y="1574993"/>
                  </a:lnTo>
                  <a:lnTo>
                    <a:pt x="52085" y="1688186"/>
                  </a:lnTo>
                  <a:lnTo>
                    <a:pt x="34055" y="1913566"/>
                  </a:lnTo>
                  <a:lnTo>
                    <a:pt x="0" y="2329267"/>
                  </a:lnTo>
                  <a:lnTo>
                    <a:pt x="111315" y="2353355"/>
                  </a:lnTo>
                  <a:lnTo>
                    <a:pt x="169289" y="2361664"/>
                  </a:lnTo>
                  <a:lnTo>
                    <a:pt x="192704" y="2354444"/>
                  </a:lnTo>
                  <a:lnTo>
                    <a:pt x="200342" y="2331947"/>
                  </a:lnTo>
                  <a:lnTo>
                    <a:pt x="216787" y="2234879"/>
                  </a:lnTo>
                  <a:lnTo>
                    <a:pt x="317884" y="1615023"/>
                  </a:lnTo>
                  <a:lnTo>
                    <a:pt x="339187" y="1488955"/>
                  </a:lnTo>
                  <a:lnTo>
                    <a:pt x="359954" y="1370456"/>
                  </a:lnTo>
                  <a:lnTo>
                    <a:pt x="370017" y="1315154"/>
                  </a:lnTo>
                  <a:lnTo>
                    <a:pt x="379801" y="1263072"/>
                  </a:lnTo>
                  <a:lnTo>
                    <a:pt x="389260" y="1214654"/>
                  </a:lnTo>
                  <a:lnTo>
                    <a:pt x="398344" y="1170344"/>
                  </a:lnTo>
                  <a:lnTo>
                    <a:pt x="407007" y="1130583"/>
                  </a:lnTo>
                  <a:lnTo>
                    <a:pt x="422871" y="1066483"/>
                  </a:lnTo>
                  <a:lnTo>
                    <a:pt x="436471" y="1025902"/>
                  </a:lnTo>
                  <a:lnTo>
                    <a:pt x="447420" y="1012379"/>
                  </a:lnTo>
                  <a:lnTo>
                    <a:pt x="473233" y="1036206"/>
                  </a:lnTo>
                  <a:lnTo>
                    <a:pt x="493662" y="1182994"/>
                  </a:lnTo>
                  <a:lnTo>
                    <a:pt x="519353" y="1577703"/>
                  </a:lnTo>
                  <a:lnTo>
                    <a:pt x="560946" y="2345295"/>
                  </a:lnTo>
                  <a:lnTo>
                    <a:pt x="758609" y="2339961"/>
                  </a:lnTo>
                  <a:lnTo>
                    <a:pt x="758609" y="739913"/>
                  </a:lnTo>
                  <a:lnTo>
                    <a:pt x="731901" y="387323"/>
                  </a:lnTo>
                  <a:lnTo>
                    <a:pt x="673138" y="0"/>
                  </a:lnTo>
                  <a:close/>
                </a:path>
              </a:pathLst>
            </a:custGeom>
            <a:solidFill>
              <a:srgbClr val="A382CC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" name="Graphic 265">
              <a:extLst>
                <a:ext uri="{FF2B5EF4-FFF2-40B4-BE49-F238E27FC236}">
                  <a16:creationId xmlns:a16="http://schemas.microsoft.com/office/drawing/2014/main" id="{8B8390D0-2074-FEA6-A615-3044CA04E3BD}"/>
                </a:ext>
              </a:extLst>
            </p:cNvPr>
            <p:cNvSpPr/>
            <p:nvPr/>
          </p:nvSpPr>
          <p:spPr>
            <a:xfrm>
              <a:off x="2199003" y="326589"/>
              <a:ext cx="246379" cy="319405"/>
            </a:xfrm>
            <a:custGeom>
              <a:avLst/>
              <a:gdLst/>
              <a:ahLst/>
              <a:cxnLst/>
              <a:rect l="l" t="t" r="r" b="b"/>
              <a:pathLst>
                <a:path w="246379" h="319405">
                  <a:moveTo>
                    <a:pt x="49847" y="0"/>
                  </a:moveTo>
                  <a:lnTo>
                    <a:pt x="44564" y="184454"/>
                  </a:lnTo>
                  <a:lnTo>
                    <a:pt x="17252" y="226573"/>
                  </a:lnTo>
                  <a:lnTo>
                    <a:pt x="0" y="231203"/>
                  </a:lnTo>
                  <a:lnTo>
                    <a:pt x="98507" y="295424"/>
                  </a:lnTo>
                  <a:lnTo>
                    <a:pt x="156985" y="319252"/>
                  </a:lnTo>
                  <a:lnTo>
                    <a:pt x="198511" y="304860"/>
                  </a:lnTo>
                  <a:lnTo>
                    <a:pt x="246162" y="254431"/>
                  </a:lnTo>
                  <a:lnTo>
                    <a:pt x="222629" y="245414"/>
                  </a:lnTo>
                  <a:lnTo>
                    <a:pt x="217473" y="58597"/>
                  </a:lnTo>
                  <a:lnTo>
                    <a:pt x="49847" y="0"/>
                  </a:lnTo>
                  <a:close/>
                </a:path>
              </a:pathLst>
            </a:custGeom>
            <a:solidFill>
              <a:srgbClr val="8A663D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" name="Graphic 266">
              <a:extLst>
                <a:ext uri="{FF2B5EF4-FFF2-40B4-BE49-F238E27FC236}">
                  <a16:creationId xmlns:a16="http://schemas.microsoft.com/office/drawing/2014/main" id="{1DA38206-F6DA-260F-B624-A7D8D7234003}"/>
                </a:ext>
              </a:extLst>
            </p:cNvPr>
            <p:cNvSpPr/>
            <p:nvPr/>
          </p:nvSpPr>
          <p:spPr>
            <a:xfrm>
              <a:off x="2248497" y="234863"/>
              <a:ext cx="266700" cy="276225"/>
            </a:xfrm>
            <a:custGeom>
              <a:avLst/>
              <a:gdLst/>
              <a:ahLst/>
              <a:cxnLst/>
              <a:rect l="l" t="t" r="r" b="b"/>
              <a:pathLst>
                <a:path w="266700" h="276225">
                  <a:moveTo>
                    <a:pt x="171526" y="276212"/>
                  </a:moveTo>
                  <a:lnTo>
                    <a:pt x="169748" y="192392"/>
                  </a:lnTo>
                  <a:lnTo>
                    <a:pt x="0" y="132638"/>
                  </a:lnTo>
                  <a:lnTo>
                    <a:pt x="21920" y="214680"/>
                  </a:lnTo>
                  <a:lnTo>
                    <a:pt x="47104" y="256984"/>
                  </a:lnTo>
                  <a:lnTo>
                    <a:pt x="91605" y="273011"/>
                  </a:lnTo>
                  <a:lnTo>
                    <a:pt x="171526" y="276212"/>
                  </a:lnTo>
                  <a:close/>
                </a:path>
                <a:path w="266700" h="276225">
                  <a:moveTo>
                    <a:pt x="266649" y="40068"/>
                  </a:moveTo>
                  <a:lnTo>
                    <a:pt x="265671" y="20218"/>
                  </a:lnTo>
                  <a:lnTo>
                    <a:pt x="257213" y="6616"/>
                  </a:lnTo>
                  <a:lnTo>
                    <a:pt x="248856" y="825"/>
                  </a:lnTo>
                  <a:lnTo>
                    <a:pt x="242595" y="0"/>
                  </a:lnTo>
                  <a:lnTo>
                    <a:pt x="235318" y="5105"/>
                  </a:lnTo>
                  <a:lnTo>
                    <a:pt x="223901" y="17157"/>
                  </a:lnTo>
                  <a:lnTo>
                    <a:pt x="222707" y="37477"/>
                  </a:lnTo>
                  <a:lnTo>
                    <a:pt x="223304" y="50101"/>
                  </a:lnTo>
                  <a:lnTo>
                    <a:pt x="226568" y="60337"/>
                  </a:lnTo>
                  <a:lnTo>
                    <a:pt x="233375" y="73431"/>
                  </a:lnTo>
                  <a:lnTo>
                    <a:pt x="256984" y="59893"/>
                  </a:lnTo>
                  <a:lnTo>
                    <a:pt x="266649" y="40068"/>
                  </a:lnTo>
                  <a:close/>
                </a:path>
              </a:pathLst>
            </a:custGeom>
            <a:solidFill>
              <a:srgbClr val="63401C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58" name="Image 267">
              <a:extLst>
                <a:ext uri="{FF2B5EF4-FFF2-40B4-BE49-F238E27FC236}">
                  <a16:creationId xmlns:a16="http://schemas.microsoft.com/office/drawing/2014/main" id="{4A8E1B2A-86A0-CBBE-5C5E-40C968E6B9CD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170714" y="79529"/>
              <a:ext cx="318592" cy="399770"/>
            </a:xfrm>
            <a:prstGeom prst="rect">
              <a:avLst/>
            </a:prstGeom>
          </p:spPr>
        </p:pic>
        <p:sp>
          <p:nvSpPr>
            <p:cNvPr id="59" name="Graphic 268">
              <a:extLst>
                <a:ext uri="{FF2B5EF4-FFF2-40B4-BE49-F238E27FC236}">
                  <a16:creationId xmlns:a16="http://schemas.microsoft.com/office/drawing/2014/main" id="{3E95DD10-067B-51C2-C77B-FCCA906DCA3C}"/>
                </a:ext>
              </a:extLst>
            </p:cNvPr>
            <p:cNvSpPr/>
            <p:nvPr/>
          </p:nvSpPr>
          <p:spPr>
            <a:xfrm>
              <a:off x="2440899" y="124678"/>
              <a:ext cx="43815" cy="121920"/>
            </a:xfrm>
            <a:custGeom>
              <a:avLst/>
              <a:gdLst/>
              <a:ahLst/>
              <a:cxnLst/>
              <a:rect l="l" t="t" r="r" b="b"/>
              <a:pathLst>
                <a:path w="43815" h="121920">
                  <a:moveTo>
                    <a:pt x="3143" y="0"/>
                  </a:moveTo>
                  <a:lnTo>
                    <a:pt x="0" y="9448"/>
                  </a:lnTo>
                  <a:lnTo>
                    <a:pt x="448" y="22978"/>
                  </a:lnTo>
                  <a:lnTo>
                    <a:pt x="1305" y="29869"/>
                  </a:lnTo>
                  <a:lnTo>
                    <a:pt x="18944" y="64659"/>
                  </a:lnTo>
                  <a:lnTo>
                    <a:pt x="29204" y="85826"/>
                  </a:lnTo>
                  <a:lnTo>
                    <a:pt x="36032" y="101982"/>
                  </a:lnTo>
                  <a:lnTo>
                    <a:pt x="43367" y="121740"/>
                  </a:lnTo>
                  <a:lnTo>
                    <a:pt x="36622" y="66694"/>
                  </a:lnTo>
                  <a:lnTo>
                    <a:pt x="31217" y="36221"/>
                  </a:lnTo>
                  <a:lnTo>
                    <a:pt x="24311" y="19409"/>
                  </a:lnTo>
                  <a:lnTo>
                    <a:pt x="13065" y="5346"/>
                  </a:lnTo>
                  <a:lnTo>
                    <a:pt x="3143" y="0"/>
                  </a:lnTo>
                  <a:close/>
                </a:path>
              </a:pathLst>
            </a:custGeom>
            <a:solidFill>
              <a:srgbClr val="19191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" name="Graphic 269">
              <a:extLst>
                <a:ext uri="{FF2B5EF4-FFF2-40B4-BE49-F238E27FC236}">
                  <a16:creationId xmlns:a16="http://schemas.microsoft.com/office/drawing/2014/main" id="{FCD9EA32-280D-FB78-16A6-BE70FA34BB78}"/>
                </a:ext>
              </a:extLst>
            </p:cNvPr>
            <p:cNvSpPr/>
            <p:nvPr/>
          </p:nvSpPr>
          <p:spPr>
            <a:xfrm>
              <a:off x="2385208" y="272444"/>
              <a:ext cx="33655" cy="90805"/>
            </a:xfrm>
            <a:custGeom>
              <a:avLst/>
              <a:gdLst/>
              <a:ahLst/>
              <a:cxnLst/>
              <a:rect l="l" t="t" r="r" b="b"/>
              <a:pathLst>
                <a:path w="33655" h="90805">
                  <a:moveTo>
                    <a:pt x="2399" y="0"/>
                  </a:moveTo>
                  <a:lnTo>
                    <a:pt x="671" y="201"/>
                  </a:lnTo>
                  <a:lnTo>
                    <a:pt x="0" y="1052"/>
                  </a:lnTo>
                  <a:lnTo>
                    <a:pt x="3178" y="16287"/>
                  </a:lnTo>
                  <a:lnTo>
                    <a:pt x="8412" y="30006"/>
                  </a:lnTo>
                  <a:lnTo>
                    <a:pt x="15674" y="42767"/>
                  </a:lnTo>
                  <a:lnTo>
                    <a:pt x="24814" y="54254"/>
                  </a:lnTo>
                  <a:lnTo>
                    <a:pt x="27773" y="57416"/>
                  </a:lnTo>
                  <a:lnTo>
                    <a:pt x="29615" y="62382"/>
                  </a:lnTo>
                  <a:lnTo>
                    <a:pt x="27722" y="66192"/>
                  </a:lnTo>
                  <a:lnTo>
                    <a:pt x="22909" y="70713"/>
                  </a:lnTo>
                  <a:lnTo>
                    <a:pt x="15022" y="74498"/>
                  </a:lnTo>
                  <a:lnTo>
                    <a:pt x="8863" y="76847"/>
                  </a:lnTo>
                  <a:lnTo>
                    <a:pt x="7021" y="84099"/>
                  </a:lnTo>
                  <a:lnTo>
                    <a:pt x="7796" y="86906"/>
                  </a:lnTo>
                  <a:lnTo>
                    <a:pt x="11543" y="90119"/>
                  </a:lnTo>
                  <a:lnTo>
                    <a:pt x="12101" y="90233"/>
                  </a:lnTo>
                  <a:lnTo>
                    <a:pt x="12597" y="90093"/>
                  </a:lnTo>
                  <a:lnTo>
                    <a:pt x="13409" y="89585"/>
                  </a:lnTo>
                  <a:lnTo>
                    <a:pt x="13994" y="88900"/>
                  </a:lnTo>
                  <a:lnTo>
                    <a:pt x="13905" y="87884"/>
                  </a:lnTo>
                  <a:lnTo>
                    <a:pt x="10882" y="85280"/>
                  </a:lnTo>
                  <a:lnTo>
                    <a:pt x="10476" y="83680"/>
                  </a:lnTo>
                  <a:lnTo>
                    <a:pt x="11593" y="79286"/>
                  </a:lnTo>
                  <a:lnTo>
                    <a:pt x="14502" y="78206"/>
                  </a:lnTo>
                  <a:lnTo>
                    <a:pt x="24763" y="73418"/>
                  </a:lnTo>
                  <a:lnTo>
                    <a:pt x="30720" y="67805"/>
                  </a:lnTo>
                  <a:lnTo>
                    <a:pt x="33183" y="62636"/>
                  </a:lnTo>
                  <a:lnTo>
                    <a:pt x="30580" y="55675"/>
                  </a:lnTo>
                  <a:lnTo>
                    <a:pt x="27494" y="52362"/>
                  </a:lnTo>
                  <a:lnTo>
                    <a:pt x="18360" y="40951"/>
                  </a:lnTo>
                  <a:lnTo>
                    <a:pt x="11344" y="28624"/>
                  </a:lnTo>
                  <a:lnTo>
                    <a:pt x="6289" y="15374"/>
                  </a:lnTo>
                  <a:lnTo>
                    <a:pt x="3211" y="621"/>
                  </a:lnTo>
                  <a:lnTo>
                    <a:pt x="2399" y="0"/>
                  </a:lnTo>
                  <a:close/>
                </a:path>
              </a:pathLst>
            </a:custGeom>
            <a:solidFill>
              <a:srgbClr val="63401C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" name="Graphic 270">
              <a:extLst>
                <a:ext uri="{FF2B5EF4-FFF2-40B4-BE49-F238E27FC236}">
                  <a16:creationId xmlns:a16="http://schemas.microsoft.com/office/drawing/2014/main" id="{18208102-7AFD-79CA-5DD0-2E36F396A74F}"/>
                </a:ext>
              </a:extLst>
            </p:cNvPr>
            <p:cNvSpPr/>
            <p:nvPr/>
          </p:nvSpPr>
          <p:spPr>
            <a:xfrm>
              <a:off x="2329510" y="368952"/>
              <a:ext cx="125095" cy="57785"/>
            </a:xfrm>
            <a:custGeom>
              <a:avLst/>
              <a:gdLst/>
              <a:ahLst/>
              <a:cxnLst/>
              <a:rect l="l" t="t" r="r" b="b"/>
              <a:pathLst>
                <a:path w="125095" h="57785">
                  <a:moveTo>
                    <a:pt x="124599" y="0"/>
                  </a:moveTo>
                  <a:lnTo>
                    <a:pt x="80697" y="13431"/>
                  </a:lnTo>
                  <a:lnTo>
                    <a:pt x="53084" y="20436"/>
                  </a:lnTo>
                  <a:lnTo>
                    <a:pt x="30078" y="23294"/>
                  </a:lnTo>
                  <a:lnTo>
                    <a:pt x="0" y="24282"/>
                  </a:lnTo>
                  <a:lnTo>
                    <a:pt x="25426" y="45337"/>
                  </a:lnTo>
                  <a:lnTo>
                    <a:pt x="42254" y="55474"/>
                  </a:lnTo>
                  <a:lnTo>
                    <a:pt x="57998" y="57499"/>
                  </a:lnTo>
                  <a:lnTo>
                    <a:pt x="80175" y="54216"/>
                  </a:lnTo>
                  <a:lnTo>
                    <a:pt x="102805" y="42937"/>
                  </a:lnTo>
                  <a:lnTo>
                    <a:pt x="116333" y="24611"/>
                  </a:lnTo>
                  <a:lnTo>
                    <a:pt x="122887" y="7534"/>
                  </a:lnTo>
                  <a:lnTo>
                    <a:pt x="1245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" name="Graphic 271">
              <a:extLst>
                <a:ext uri="{FF2B5EF4-FFF2-40B4-BE49-F238E27FC236}">
                  <a16:creationId xmlns:a16="http://schemas.microsoft.com/office/drawing/2014/main" id="{8C058D2D-080D-7445-8DF3-D335B28E31A7}"/>
                </a:ext>
              </a:extLst>
            </p:cNvPr>
            <p:cNvSpPr/>
            <p:nvPr/>
          </p:nvSpPr>
          <p:spPr>
            <a:xfrm>
              <a:off x="2161254" y="3895"/>
              <a:ext cx="358140" cy="342900"/>
            </a:xfrm>
            <a:custGeom>
              <a:avLst/>
              <a:gdLst/>
              <a:ahLst/>
              <a:cxnLst/>
              <a:rect l="l" t="t" r="r" b="b"/>
              <a:pathLst>
                <a:path w="358140" h="342900">
                  <a:moveTo>
                    <a:pt x="170286" y="0"/>
                  </a:moveTo>
                  <a:lnTo>
                    <a:pt x="121903" y="21224"/>
                  </a:lnTo>
                  <a:lnTo>
                    <a:pt x="113982" y="34209"/>
                  </a:lnTo>
                  <a:lnTo>
                    <a:pt x="109885" y="40558"/>
                  </a:lnTo>
                  <a:lnTo>
                    <a:pt x="104937" y="46203"/>
                  </a:lnTo>
                  <a:lnTo>
                    <a:pt x="93649" y="53262"/>
                  </a:lnTo>
                  <a:lnTo>
                    <a:pt x="80633" y="57214"/>
                  </a:lnTo>
                  <a:lnTo>
                    <a:pt x="66977" y="60172"/>
                  </a:lnTo>
                  <a:lnTo>
                    <a:pt x="53769" y="64251"/>
                  </a:lnTo>
                  <a:lnTo>
                    <a:pt x="16913" y="105070"/>
                  </a:lnTo>
                  <a:lnTo>
                    <a:pt x="86" y="170837"/>
                  </a:lnTo>
                  <a:lnTo>
                    <a:pt x="0" y="219951"/>
                  </a:lnTo>
                  <a:lnTo>
                    <a:pt x="10426" y="267126"/>
                  </a:lnTo>
                  <a:lnTo>
                    <a:pt x="31953" y="309157"/>
                  </a:lnTo>
                  <a:lnTo>
                    <a:pt x="65161" y="342839"/>
                  </a:lnTo>
                  <a:lnTo>
                    <a:pt x="75491" y="317657"/>
                  </a:lnTo>
                  <a:lnTo>
                    <a:pt x="81935" y="291211"/>
                  </a:lnTo>
                  <a:lnTo>
                    <a:pt x="84396" y="264100"/>
                  </a:lnTo>
                  <a:lnTo>
                    <a:pt x="82774" y="236933"/>
                  </a:lnTo>
                  <a:lnTo>
                    <a:pt x="81655" y="228761"/>
                  </a:lnTo>
                  <a:lnTo>
                    <a:pt x="81009" y="220536"/>
                  </a:lnTo>
                  <a:lnTo>
                    <a:pt x="116852" y="191842"/>
                  </a:lnTo>
                  <a:lnTo>
                    <a:pt x="129650" y="194020"/>
                  </a:lnTo>
                  <a:lnTo>
                    <a:pt x="141921" y="197634"/>
                  </a:lnTo>
                  <a:lnTo>
                    <a:pt x="154293" y="200968"/>
                  </a:lnTo>
                  <a:lnTo>
                    <a:pt x="198654" y="188746"/>
                  </a:lnTo>
                  <a:lnTo>
                    <a:pt x="207775" y="181002"/>
                  </a:lnTo>
                  <a:lnTo>
                    <a:pt x="217497" y="174219"/>
                  </a:lnTo>
                  <a:lnTo>
                    <a:pt x="240545" y="167344"/>
                  </a:lnTo>
                  <a:lnTo>
                    <a:pt x="265384" y="167567"/>
                  </a:lnTo>
                  <a:lnTo>
                    <a:pt x="290883" y="169536"/>
                  </a:lnTo>
                  <a:lnTo>
                    <a:pt x="315909" y="167896"/>
                  </a:lnTo>
                  <a:lnTo>
                    <a:pt x="335061" y="159520"/>
                  </a:lnTo>
                  <a:lnTo>
                    <a:pt x="349976" y="144825"/>
                  </a:lnTo>
                  <a:lnTo>
                    <a:pt x="357906" y="126375"/>
                  </a:lnTo>
                  <a:lnTo>
                    <a:pt x="356105" y="106733"/>
                  </a:lnTo>
                  <a:lnTo>
                    <a:pt x="349815" y="95590"/>
                  </a:lnTo>
                  <a:lnTo>
                    <a:pt x="341735" y="85398"/>
                  </a:lnTo>
                  <a:lnTo>
                    <a:pt x="333999" y="75095"/>
                  </a:lnTo>
                  <a:lnTo>
                    <a:pt x="328736" y="63616"/>
                  </a:lnTo>
                  <a:lnTo>
                    <a:pt x="327337" y="53395"/>
                  </a:lnTo>
                  <a:lnTo>
                    <a:pt x="327127" y="42922"/>
                  </a:lnTo>
                  <a:lnTo>
                    <a:pt x="326169" y="32779"/>
                  </a:lnTo>
                  <a:lnTo>
                    <a:pt x="322526" y="23561"/>
                  </a:lnTo>
                  <a:lnTo>
                    <a:pt x="313844" y="15904"/>
                  </a:lnTo>
                  <a:lnTo>
                    <a:pt x="302398" y="12877"/>
                  </a:lnTo>
                  <a:lnTo>
                    <a:pt x="289774" y="13531"/>
                  </a:lnTo>
                  <a:lnTo>
                    <a:pt x="277555" y="16918"/>
                  </a:lnTo>
                  <a:lnTo>
                    <a:pt x="254392" y="26369"/>
                  </a:lnTo>
                  <a:lnTo>
                    <a:pt x="242599" y="29347"/>
                  </a:lnTo>
                  <a:lnTo>
                    <a:pt x="230591" y="29237"/>
                  </a:lnTo>
                  <a:lnTo>
                    <a:pt x="219139" y="25236"/>
                  </a:lnTo>
                  <a:lnTo>
                    <a:pt x="208699" y="18684"/>
                  </a:lnTo>
                  <a:lnTo>
                    <a:pt x="198530" y="11302"/>
                  </a:lnTo>
                  <a:lnTo>
                    <a:pt x="187892" y="4815"/>
                  </a:lnTo>
                  <a:lnTo>
                    <a:pt x="170286" y="0"/>
                  </a:lnTo>
                  <a:close/>
                </a:path>
              </a:pathLst>
            </a:custGeom>
            <a:solidFill>
              <a:srgbClr val="19191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63" name="Image 272">
              <a:extLst>
                <a:ext uri="{FF2B5EF4-FFF2-40B4-BE49-F238E27FC236}">
                  <a16:creationId xmlns:a16="http://schemas.microsoft.com/office/drawing/2014/main" id="{53FA44B9-9967-8285-3B11-D65B4F86EC82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186575" y="298920"/>
              <a:ext cx="68882" cy="75575"/>
            </a:xfrm>
            <a:prstGeom prst="rect">
              <a:avLst/>
            </a:prstGeom>
          </p:spPr>
        </p:pic>
        <p:sp>
          <p:nvSpPr>
            <p:cNvPr id="64" name="Graphic 273">
              <a:extLst>
                <a:ext uri="{FF2B5EF4-FFF2-40B4-BE49-F238E27FC236}">
                  <a16:creationId xmlns:a16="http://schemas.microsoft.com/office/drawing/2014/main" id="{C80BAE37-2536-8411-DC05-C7B3568B4293}"/>
                </a:ext>
              </a:extLst>
            </p:cNvPr>
            <p:cNvSpPr/>
            <p:nvPr/>
          </p:nvSpPr>
          <p:spPr>
            <a:xfrm>
              <a:off x="2053869" y="1275691"/>
              <a:ext cx="594360" cy="93345"/>
            </a:xfrm>
            <a:custGeom>
              <a:avLst/>
              <a:gdLst/>
              <a:ahLst/>
              <a:cxnLst/>
              <a:rect l="l" t="t" r="r" b="b"/>
              <a:pathLst>
                <a:path w="594360" h="93345">
                  <a:moveTo>
                    <a:pt x="590550" y="2489"/>
                  </a:moveTo>
                  <a:lnTo>
                    <a:pt x="590092" y="673"/>
                  </a:lnTo>
                  <a:lnTo>
                    <a:pt x="589292" y="0"/>
                  </a:lnTo>
                  <a:lnTo>
                    <a:pt x="539457" y="10261"/>
                  </a:lnTo>
                  <a:lnTo>
                    <a:pt x="483666" y="17487"/>
                  </a:lnTo>
                  <a:lnTo>
                    <a:pt x="422973" y="22390"/>
                  </a:lnTo>
                  <a:lnTo>
                    <a:pt x="359498" y="25285"/>
                  </a:lnTo>
                  <a:lnTo>
                    <a:pt x="295363" y="26543"/>
                  </a:lnTo>
                  <a:lnTo>
                    <a:pt x="232727" y="26504"/>
                  </a:lnTo>
                  <a:lnTo>
                    <a:pt x="173736" y="25501"/>
                  </a:lnTo>
                  <a:lnTo>
                    <a:pt x="120472" y="23901"/>
                  </a:lnTo>
                  <a:lnTo>
                    <a:pt x="75107" y="22047"/>
                  </a:lnTo>
                  <a:lnTo>
                    <a:pt x="6743" y="18313"/>
                  </a:lnTo>
                  <a:lnTo>
                    <a:pt x="6007" y="19024"/>
                  </a:lnTo>
                  <a:lnTo>
                    <a:pt x="60147" y="24752"/>
                  </a:lnTo>
                  <a:lnTo>
                    <a:pt x="116789" y="27190"/>
                  </a:lnTo>
                  <a:lnTo>
                    <a:pt x="187236" y="29235"/>
                  </a:lnTo>
                  <a:lnTo>
                    <a:pt x="266712" y="30086"/>
                  </a:lnTo>
                  <a:lnTo>
                    <a:pt x="324700" y="29565"/>
                  </a:lnTo>
                  <a:lnTo>
                    <a:pt x="383120" y="27838"/>
                  </a:lnTo>
                  <a:lnTo>
                    <a:pt x="440372" y="24650"/>
                  </a:lnTo>
                  <a:lnTo>
                    <a:pt x="494855" y="19723"/>
                  </a:lnTo>
                  <a:lnTo>
                    <a:pt x="544957" y="12801"/>
                  </a:lnTo>
                  <a:lnTo>
                    <a:pt x="589965" y="3429"/>
                  </a:lnTo>
                  <a:lnTo>
                    <a:pt x="590550" y="2489"/>
                  </a:lnTo>
                  <a:close/>
                </a:path>
                <a:path w="594360" h="93345">
                  <a:moveTo>
                    <a:pt x="593826" y="70650"/>
                  </a:moveTo>
                  <a:lnTo>
                    <a:pt x="593382" y="68783"/>
                  </a:lnTo>
                  <a:lnTo>
                    <a:pt x="592632" y="68389"/>
                  </a:lnTo>
                  <a:lnTo>
                    <a:pt x="591566" y="68440"/>
                  </a:lnTo>
                  <a:lnTo>
                    <a:pt x="543496" y="77228"/>
                  </a:lnTo>
                  <a:lnTo>
                    <a:pt x="487756" y="83362"/>
                  </a:lnTo>
                  <a:lnTo>
                    <a:pt x="426593" y="87210"/>
                  </a:lnTo>
                  <a:lnTo>
                    <a:pt x="362242" y="89115"/>
                  </a:lnTo>
                  <a:lnTo>
                    <a:pt x="296964" y="89446"/>
                  </a:lnTo>
                  <a:lnTo>
                    <a:pt x="232956" y="88569"/>
                  </a:lnTo>
                  <a:lnTo>
                    <a:pt x="172504" y="86829"/>
                  </a:lnTo>
                  <a:lnTo>
                    <a:pt x="117830" y="84582"/>
                  </a:lnTo>
                  <a:lnTo>
                    <a:pt x="71183" y="82194"/>
                  </a:lnTo>
                  <a:lnTo>
                    <a:pt x="1778" y="77762"/>
                  </a:lnTo>
                  <a:lnTo>
                    <a:pt x="698" y="77546"/>
                  </a:lnTo>
                  <a:lnTo>
                    <a:pt x="0" y="78384"/>
                  </a:lnTo>
                  <a:lnTo>
                    <a:pt x="48514" y="84289"/>
                  </a:lnTo>
                  <a:lnTo>
                    <a:pt x="99441" y="87096"/>
                  </a:lnTo>
                  <a:lnTo>
                    <a:pt x="163334" y="89890"/>
                  </a:lnTo>
                  <a:lnTo>
                    <a:pt x="236258" y="92024"/>
                  </a:lnTo>
                  <a:lnTo>
                    <a:pt x="314172" y="92875"/>
                  </a:lnTo>
                  <a:lnTo>
                    <a:pt x="365848" y="92443"/>
                  </a:lnTo>
                  <a:lnTo>
                    <a:pt x="416877" y="91008"/>
                  </a:lnTo>
                  <a:lnTo>
                    <a:pt x="466153" y="88404"/>
                  </a:lnTo>
                  <a:lnTo>
                    <a:pt x="512572" y="84467"/>
                  </a:lnTo>
                  <a:lnTo>
                    <a:pt x="555002" y="78981"/>
                  </a:lnTo>
                  <a:lnTo>
                    <a:pt x="593293" y="71589"/>
                  </a:lnTo>
                  <a:lnTo>
                    <a:pt x="593826" y="70650"/>
                  </a:lnTo>
                  <a:close/>
                </a:path>
              </a:pathLst>
            </a:custGeom>
            <a:solidFill>
              <a:srgbClr val="5E477A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65" name="Image 274">
              <a:extLst>
                <a:ext uri="{FF2B5EF4-FFF2-40B4-BE49-F238E27FC236}">
                  <a16:creationId xmlns:a16="http://schemas.microsoft.com/office/drawing/2014/main" id="{F422260B-516A-C856-AB0C-97EA559C4975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035655" y="1363805"/>
              <a:ext cx="168019" cy="194334"/>
            </a:xfrm>
            <a:prstGeom prst="rect">
              <a:avLst/>
            </a:prstGeom>
          </p:spPr>
        </p:pic>
        <p:pic>
          <p:nvPicPr>
            <p:cNvPr id="66" name="Image 275">
              <a:extLst>
                <a:ext uri="{FF2B5EF4-FFF2-40B4-BE49-F238E27FC236}">
                  <a16:creationId xmlns:a16="http://schemas.microsoft.com/office/drawing/2014/main" id="{EB60E59E-2533-41B5-35EF-D94876294863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526493" y="1362118"/>
              <a:ext cx="137882" cy="191756"/>
            </a:xfrm>
            <a:prstGeom prst="rect">
              <a:avLst/>
            </a:prstGeom>
          </p:spPr>
        </p:pic>
        <p:sp>
          <p:nvSpPr>
            <p:cNvPr id="67" name="Graphic 276">
              <a:extLst>
                <a:ext uri="{FF2B5EF4-FFF2-40B4-BE49-F238E27FC236}">
                  <a16:creationId xmlns:a16="http://schemas.microsoft.com/office/drawing/2014/main" id="{B63A5498-BF53-3F85-6031-407B689B3FD0}"/>
                </a:ext>
              </a:extLst>
            </p:cNvPr>
            <p:cNvSpPr/>
            <p:nvPr/>
          </p:nvSpPr>
          <p:spPr>
            <a:xfrm>
              <a:off x="2187994" y="887287"/>
              <a:ext cx="370205" cy="973455"/>
            </a:xfrm>
            <a:custGeom>
              <a:avLst/>
              <a:gdLst/>
              <a:ahLst/>
              <a:cxnLst/>
              <a:rect l="l" t="t" r="r" b="b"/>
              <a:pathLst>
                <a:path w="370205" h="973455">
                  <a:moveTo>
                    <a:pt x="239217" y="480352"/>
                  </a:moveTo>
                  <a:lnTo>
                    <a:pt x="238455" y="479552"/>
                  </a:lnTo>
                  <a:lnTo>
                    <a:pt x="236550" y="479501"/>
                  </a:lnTo>
                  <a:lnTo>
                    <a:pt x="235788" y="480263"/>
                  </a:lnTo>
                  <a:lnTo>
                    <a:pt x="226441" y="818349"/>
                  </a:lnTo>
                  <a:lnTo>
                    <a:pt x="171475" y="864146"/>
                  </a:lnTo>
                  <a:lnTo>
                    <a:pt x="177749" y="480301"/>
                  </a:lnTo>
                  <a:lnTo>
                    <a:pt x="176987" y="479552"/>
                  </a:lnTo>
                  <a:lnTo>
                    <a:pt x="175082" y="479501"/>
                  </a:lnTo>
                  <a:lnTo>
                    <a:pt x="174320" y="480263"/>
                  </a:lnTo>
                  <a:lnTo>
                    <a:pt x="166281" y="972337"/>
                  </a:lnTo>
                  <a:lnTo>
                    <a:pt x="167043" y="973099"/>
                  </a:lnTo>
                  <a:lnTo>
                    <a:pt x="168948" y="973137"/>
                  </a:lnTo>
                  <a:lnTo>
                    <a:pt x="169710" y="972388"/>
                  </a:lnTo>
                  <a:lnTo>
                    <a:pt x="171399" y="867498"/>
                  </a:lnTo>
                  <a:lnTo>
                    <a:pt x="172021" y="867638"/>
                  </a:lnTo>
                  <a:lnTo>
                    <a:pt x="173126" y="867244"/>
                  </a:lnTo>
                  <a:lnTo>
                    <a:pt x="229616" y="820178"/>
                  </a:lnTo>
                  <a:lnTo>
                    <a:pt x="229870" y="819200"/>
                  </a:lnTo>
                  <a:lnTo>
                    <a:pt x="239217" y="480352"/>
                  </a:lnTo>
                  <a:close/>
                </a:path>
                <a:path w="370205" h="973455">
                  <a:moveTo>
                    <a:pt x="370078" y="258813"/>
                  </a:moveTo>
                  <a:lnTo>
                    <a:pt x="370039" y="257175"/>
                  </a:lnTo>
                  <a:lnTo>
                    <a:pt x="366610" y="147408"/>
                  </a:lnTo>
                  <a:lnTo>
                    <a:pt x="366610" y="257175"/>
                  </a:lnTo>
                  <a:lnTo>
                    <a:pt x="205955" y="338493"/>
                  </a:lnTo>
                  <a:lnTo>
                    <a:pt x="13462" y="278942"/>
                  </a:lnTo>
                  <a:lnTo>
                    <a:pt x="3505" y="3467"/>
                  </a:lnTo>
                  <a:lnTo>
                    <a:pt x="358711" y="3467"/>
                  </a:lnTo>
                  <a:lnTo>
                    <a:pt x="366610" y="257175"/>
                  </a:lnTo>
                  <a:lnTo>
                    <a:pt x="366610" y="147408"/>
                  </a:lnTo>
                  <a:lnTo>
                    <a:pt x="362127" y="3467"/>
                  </a:lnTo>
                  <a:lnTo>
                    <a:pt x="362038" y="762"/>
                  </a:lnTo>
                  <a:lnTo>
                    <a:pt x="361276" y="0"/>
                  </a:lnTo>
                  <a:lnTo>
                    <a:pt x="1727" y="0"/>
                  </a:lnTo>
                  <a:lnTo>
                    <a:pt x="469" y="533"/>
                  </a:lnTo>
                  <a:lnTo>
                    <a:pt x="0" y="1778"/>
                  </a:lnTo>
                  <a:lnTo>
                    <a:pt x="10071" y="281038"/>
                  </a:lnTo>
                  <a:lnTo>
                    <a:pt x="10579" y="281660"/>
                  </a:lnTo>
                  <a:lnTo>
                    <a:pt x="205613" y="341960"/>
                  </a:lnTo>
                  <a:lnTo>
                    <a:pt x="206108" y="342049"/>
                  </a:lnTo>
                  <a:lnTo>
                    <a:pt x="206844" y="341833"/>
                  </a:lnTo>
                  <a:lnTo>
                    <a:pt x="213448" y="338493"/>
                  </a:lnTo>
                  <a:lnTo>
                    <a:pt x="369100" y="259702"/>
                  </a:lnTo>
                  <a:lnTo>
                    <a:pt x="369735" y="259435"/>
                  </a:lnTo>
                  <a:lnTo>
                    <a:pt x="370078" y="258813"/>
                  </a:lnTo>
                  <a:close/>
                </a:path>
              </a:pathLst>
            </a:custGeom>
            <a:solidFill>
              <a:srgbClr val="5E477A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8" name="Graphic 277">
              <a:extLst>
                <a:ext uri="{FF2B5EF4-FFF2-40B4-BE49-F238E27FC236}">
                  <a16:creationId xmlns:a16="http://schemas.microsoft.com/office/drawing/2014/main" id="{80972FF4-D64E-FC88-0AA8-972CEA163AD3}"/>
                </a:ext>
              </a:extLst>
            </p:cNvPr>
            <p:cNvSpPr/>
            <p:nvPr/>
          </p:nvSpPr>
          <p:spPr>
            <a:xfrm>
              <a:off x="2120811" y="554941"/>
              <a:ext cx="461009" cy="297815"/>
            </a:xfrm>
            <a:custGeom>
              <a:avLst/>
              <a:gdLst/>
              <a:ahLst/>
              <a:cxnLst/>
              <a:rect l="l" t="t" r="r" b="b"/>
              <a:pathLst>
                <a:path w="461009" h="297815">
                  <a:moveTo>
                    <a:pt x="59905" y="297535"/>
                  </a:moveTo>
                  <a:lnTo>
                    <a:pt x="47929" y="0"/>
                  </a:lnTo>
                  <a:lnTo>
                    <a:pt x="0" y="571"/>
                  </a:lnTo>
                  <a:lnTo>
                    <a:pt x="10833" y="294030"/>
                  </a:lnTo>
                  <a:lnTo>
                    <a:pt x="59905" y="297535"/>
                  </a:lnTo>
                  <a:close/>
                </a:path>
                <a:path w="461009" h="297815">
                  <a:moveTo>
                    <a:pt x="460908" y="291363"/>
                  </a:moveTo>
                  <a:lnTo>
                    <a:pt x="427520" y="56629"/>
                  </a:lnTo>
                  <a:lnTo>
                    <a:pt x="382447" y="41605"/>
                  </a:lnTo>
                  <a:lnTo>
                    <a:pt x="413499" y="295033"/>
                  </a:lnTo>
                  <a:lnTo>
                    <a:pt x="460908" y="291363"/>
                  </a:lnTo>
                  <a:close/>
                </a:path>
              </a:pathLst>
            </a:custGeom>
            <a:solidFill>
              <a:srgbClr val="A382CC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69" name="Image 278">
              <a:extLst>
                <a:ext uri="{FF2B5EF4-FFF2-40B4-BE49-F238E27FC236}">
                  <a16:creationId xmlns:a16="http://schemas.microsoft.com/office/drawing/2014/main" id="{6976D451-BB7F-BD5A-D852-08D561F56180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687722" y="1680648"/>
              <a:ext cx="224654" cy="347455"/>
            </a:xfrm>
            <a:prstGeom prst="rect">
              <a:avLst/>
            </a:prstGeom>
          </p:spPr>
        </p:pic>
        <p:pic>
          <p:nvPicPr>
            <p:cNvPr id="70" name="Image 279">
              <a:extLst>
                <a:ext uri="{FF2B5EF4-FFF2-40B4-BE49-F238E27FC236}">
                  <a16:creationId xmlns:a16="http://schemas.microsoft.com/office/drawing/2014/main" id="{A92FEDA5-03E1-0A47-89D5-2168A4872FD1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182707" y="917611"/>
              <a:ext cx="149545" cy="100146"/>
            </a:xfrm>
            <a:prstGeom prst="rect">
              <a:avLst/>
            </a:prstGeom>
          </p:spPr>
        </p:pic>
        <p:sp>
          <p:nvSpPr>
            <p:cNvPr id="71" name="Graphic 280">
              <a:extLst>
                <a:ext uri="{FF2B5EF4-FFF2-40B4-BE49-F238E27FC236}">
                  <a16:creationId xmlns:a16="http://schemas.microsoft.com/office/drawing/2014/main" id="{589A1ACD-8C90-4E8C-AE69-848184B79D8D}"/>
                </a:ext>
              </a:extLst>
            </p:cNvPr>
            <p:cNvSpPr/>
            <p:nvPr/>
          </p:nvSpPr>
          <p:spPr>
            <a:xfrm>
              <a:off x="2022871" y="856183"/>
              <a:ext cx="282575" cy="238125"/>
            </a:xfrm>
            <a:custGeom>
              <a:avLst/>
              <a:gdLst/>
              <a:ahLst/>
              <a:cxnLst/>
              <a:rect l="l" t="t" r="r" b="b"/>
              <a:pathLst>
                <a:path w="282575" h="238125">
                  <a:moveTo>
                    <a:pt x="19366" y="0"/>
                  </a:moveTo>
                  <a:lnTo>
                    <a:pt x="0" y="87883"/>
                  </a:lnTo>
                  <a:lnTo>
                    <a:pt x="99338" y="126466"/>
                  </a:lnTo>
                  <a:lnTo>
                    <a:pt x="109376" y="157758"/>
                  </a:lnTo>
                  <a:lnTo>
                    <a:pt x="123816" y="179779"/>
                  </a:lnTo>
                  <a:lnTo>
                    <a:pt x="152646" y="202959"/>
                  </a:lnTo>
                  <a:lnTo>
                    <a:pt x="205853" y="237731"/>
                  </a:lnTo>
                  <a:lnTo>
                    <a:pt x="282332" y="164426"/>
                  </a:lnTo>
                  <a:lnTo>
                    <a:pt x="256015" y="135992"/>
                  </a:lnTo>
                  <a:lnTo>
                    <a:pt x="236641" y="114122"/>
                  </a:lnTo>
                  <a:lnTo>
                    <a:pt x="225144" y="99301"/>
                  </a:lnTo>
                  <a:lnTo>
                    <a:pt x="225792" y="89275"/>
                  </a:lnTo>
                  <a:lnTo>
                    <a:pt x="232116" y="77812"/>
                  </a:lnTo>
                  <a:lnTo>
                    <a:pt x="237060" y="68054"/>
                  </a:lnTo>
                  <a:lnTo>
                    <a:pt x="233564" y="63144"/>
                  </a:lnTo>
                  <a:lnTo>
                    <a:pt x="205318" y="59242"/>
                  </a:lnTo>
                  <a:lnTo>
                    <a:pt x="184758" y="57263"/>
                  </a:lnTo>
                  <a:lnTo>
                    <a:pt x="161855" y="56595"/>
                  </a:lnTo>
                  <a:lnTo>
                    <a:pt x="126579" y="56629"/>
                  </a:lnTo>
                  <a:lnTo>
                    <a:pt x="19366" y="0"/>
                  </a:lnTo>
                  <a:close/>
                </a:path>
              </a:pathLst>
            </a:custGeom>
            <a:solidFill>
              <a:srgbClr val="8A663D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72" name="Image 281">
              <a:extLst>
                <a:ext uri="{FF2B5EF4-FFF2-40B4-BE49-F238E27FC236}">
                  <a16:creationId xmlns:a16="http://schemas.microsoft.com/office/drawing/2014/main" id="{F4E1B076-A72F-8564-4A4C-67C5C5C2981E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177991" y="697005"/>
              <a:ext cx="346803" cy="421183"/>
            </a:xfrm>
            <a:prstGeom prst="rect">
              <a:avLst/>
            </a:prstGeom>
          </p:spPr>
        </p:pic>
        <p:sp>
          <p:nvSpPr>
            <p:cNvPr id="73" name="Graphic 282">
              <a:extLst>
                <a:ext uri="{FF2B5EF4-FFF2-40B4-BE49-F238E27FC236}">
                  <a16:creationId xmlns:a16="http://schemas.microsoft.com/office/drawing/2014/main" id="{16FDC851-C2A5-703A-87F3-58214B8AC84A}"/>
                </a:ext>
              </a:extLst>
            </p:cNvPr>
            <p:cNvSpPr/>
            <p:nvPr/>
          </p:nvSpPr>
          <p:spPr>
            <a:xfrm>
              <a:off x="1747758" y="1190019"/>
              <a:ext cx="71755" cy="1659889"/>
            </a:xfrm>
            <a:custGeom>
              <a:avLst/>
              <a:gdLst/>
              <a:ahLst/>
              <a:cxnLst/>
              <a:rect l="l" t="t" r="r" b="b"/>
              <a:pathLst>
                <a:path w="71755" h="1659889">
                  <a:moveTo>
                    <a:pt x="35826" y="0"/>
                  </a:moveTo>
                  <a:lnTo>
                    <a:pt x="21917" y="2827"/>
                  </a:lnTo>
                  <a:lnTo>
                    <a:pt x="10525" y="10521"/>
                  </a:lnTo>
                  <a:lnTo>
                    <a:pt x="2827" y="21913"/>
                  </a:lnTo>
                  <a:lnTo>
                    <a:pt x="0" y="35826"/>
                  </a:lnTo>
                  <a:lnTo>
                    <a:pt x="0" y="1623490"/>
                  </a:lnTo>
                  <a:lnTo>
                    <a:pt x="2827" y="1637398"/>
                  </a:lnTo>
                  <a:lnTo>
                    <a:pt x="10525" y="1648790"/>
                  </a:lnTo>
                  <a:lnTo>
                    <a:pt x="21917" y="1656488"/>
                  </a:lnTo>
                  <a:lnTo>
                    <a:pt x="35826" y="1659317"/>
                  </a:lnTo>
                  <a:lnTo>
                    <a:pt x="49734" y="1656491"/>
                  </a:lnTo>
                  <a:lnTo>
                    <a:pt x="61126" y="1648795"/>
                  </a:lnTo>
                  <a:lnTo>
                    <a:pt x="68825" y="1637404"/>
                  </a:lnTo>
                  <a:lnTo>
                    <a:pt x="71653" y="1623490"/>
                  </a:lnTo>
                  <a:lnTo>
                    <a:pt x="71653" y="35826"/>
                  </a:lnTo>
                  <a:lnTo>
                    <a:pt x="68825" y="21913"/>
                  </a:lnTo>
                  <a:lnTo>
                    <a:pt x="61126" y="10521"/>
                  </a:lnTo>
                  <a:lnTo>
                    <a:pt x="49734" y="2827"/>
                  </a:lnTo>
                  <a:lnTo>
                    <a:pt x="35826" y="0"/>
                  </a:lnTo>
                  <a:close/>
                </a:path>
              </a:pathLst>
            </a:custGeom>
            <a:solidFill>
              <a:srgbClr val="002942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" name="Graphic 283">
              <a:extLst>
                <a:ext uri="{FF2B5EF4-FFF2-40B4-BE49-F238E27FC236}">
                  <a16:creationId xmlns:a16="http://schemas.microsoft.com/office/drawing/2014/main" id="{2170132C-7A7E-1167-BE39-B7FF094AE938}"/>
                </a:ext>
              </a:extLst>
            </p:cNvPr>
            <p:cNvSpPr/>
            <p:nvPr/>
          </p:nvSpPr>
          <p:spPr>
            <a:xfrm>
              <a:off x="1536738" y="906680"/>
              <a:ext cx="494030" cy="2524125"/>
            </a:xfrm>
            <a:custGeom>
              <a:avLst/>
              <a:gdLst/>
              <a:ahLst/>
              <a:cxnLst/>
              <a:rect l="l" t="t" r="r" b="b"/>
              <a:pathLst>
                <a:path w="494030" h="2524125">
                  <a:moveTo>
                    <a:pt x="416458" y="0"/>
                  </a:moveTo>
                  <a:lnTo>
                    <a:pt x="340055" y="0"/>
                  </a:lnTo>
                  <a:lnTo>
                    <a:pt x="340055" y="59270"/>
                  </a:lnTo>
                  <a:lnTo>
                    <a:pt x="331584" y="96812"/>
                  </a:lnTo>
                  <a:lnTo>
                    <a:pt x="316090" y="146545"/>
                  </a:lnTo>
                  <a:lnTo>
                    <a:pt x="296468" y="190080"/>
                  </a:lnTo>
                  <a:lnTo>
                    <a:pt x="272910" y="220941"/>
                  </a:lnTo>
                  <a:lnTo>
                    <a:pt x="252717" y="229603"/>
                  </a:lnTo>
                  <a:lnTo>
                    <a:pt x="237693" y="229603"/>
                  </a:lnTo>
                  <a:lnTo>
                    <a:pt x="189179" y="191541"/>
                  </a:lnTo>
                  <a:lnTo>
                    <a:pt x="164744" y="149517"/>
                  </a:lnTo>
                  <a:lnTo>
                    <a:pt x="143929" y="101498"/>
                  </a:lnTo>
                  <a:lnTo>
                    <a:pt x="129451" y="59270"/>
                  </a:lnTo>
                  <a:lnTo>
                    <a:pt x="340055" y="59270"/>
                  </a:lnTo>
                  <a:lnTo>
                    <a:pt x="340055" y="0"/>
                  </a:lnTo>
                  <a:lnTo>
                    <a:pt x="48437" y="0"/>
                  </a:lnTo>
                  <a:lnTo>
                    <a:pt x="48437" y="59270"/>
                  </a:lnTo>
                  <a:lnTo>
                    <a:pt x="80581" y="59270"/>
                  </a:lnTo>
                  <a:lnTo>
                    <a:pt x="88366" y="85559"/>
                  </a:lnTo>
                  <a:lnTo>
                    <a:pt x="106540" y="135293"/>
                  </a:lnTo>
                  <a:lnTo>
                    <a:pt x="131203" y="187223"/>
                  </a:lnTo>
                  <a:lnTo>
                    <a:pt x="162509" y="233743"/>
                  </a:lnTo>
                  <a:lnTo>
                    <a:pt x="200596" y="267233"/>
                  </a:lnTo>
                  <a:lnTo>
                    <a:pt x="208026" y="269367"/>
                  </a:lnTo>
                  <a:lnTo>
                    <a:pt x="208026" y="415239"/>
                  </a:lnTo>
                  <a:lnTo>
                    <a:pt x="284556" y="415239"/>
                  </a:lnTo>
                  <a:lnTo>
                    <a:pt x="284556" y="269748"/>
                  </a:lnTo>
                  <a:lnTo>
                    <a:pt x="285013" y="269621"/>
                  </a:lnTo>
                  <a:lnTo>
                    <a:pt x="317233" y="241808"/>
                  </a:lnTo>
                  <a:lnTo>
                    <a:pt x="342925" y="201980"/>
                  </a:lnTo>
                  <a:lnTo>
                    <a:pt x="362724" y="155511"/>
                  </a:lnTo>
                  <a:lnTo>
                    <a:pt x="377266" y="107746"/>
                  </a:lnTo>
                  <a:lnTo>
                    <a:pt x="387210" y="64033"/>
                  </a:lnTo>
                  <a:lnTo>
                    <a:pt x="388035" y="59270"/>
                  </a:lnTo>
                  <a:lnTo>
                    <a:pt x="416458" y="59270"/>
                  </a:lnTo>
                  <a:lnTo>
                    <a:pt x="416458" y="0"/>
                  </a:lnTo>
                  <a:close/>
                </a:path>
                <a:path w="494030" h="2524125">
                  <a:moveTo>
                    <a:pt x="493649" y="2366365"/>
                  </a:moveTo>
                  <a:lnTo>
                    <a:pt x="490677" y="1955736"/>
                  </a:lnTo>
                  <a:lnTo>
                    <a:pt x="322097" y="1876856"/>
                  </a:lnTo>
                  <a:lnTo>
                    <a:pt x="296760" y="1870176"/>
                  </a:lnTo>
                  <a:lnTo>
                    <a:pt x="296760" y="1753768"/>
                  </a:lnTo>
                  <a:lnTo>
                    <a:pt x="280949" y="1753997"/>
                  </a:lnTo>
                  <a:lnTo>
                    <a:pt x="212788" y="1753997"/>
                  </a:lnTo>
                  <a:lnTo>
                    <a:pt x="196888" y="1753768"/>
                  </a:lnTo>
                  <a:lnTo>
                    <a:pt x="196888" y="1869338"/>
                  </a:lnTo>
                  <a:lnTo>
                    <a:pt x="17538" y="1930895"/>
                  </a:lnTo>
                  <a:lnTo>
                    <a:pt x="0" y="1956015"/>
                  </a:lnTo>
                  <a:lnTo>
                    <a:pt x="2959" y="2366035"/>
                  </a:lnTo>
                  <a:lnTo>
                    <a:pt x="217233" y="2513673"/>
                  </a:lnTo>
                  <a:lnTo>
                    <a:pt x="255841" y="2523909"/>
                  </a:lnTo>
                  <a:lnTo>
                    <a:pt x="275602" y="2520950"/>
                  </a:lnTo>
                  <a:lnTo>
                    <a:pt x="475665" y="2399093"/>
                  </a:lnTo>
                  <a:lnTo>
                    <a:pt x="492467" y="2376093"/>
                  </a:lnTo>
                  <a:lnTo>
                    <a:pt x="493649" y="2366365"/>
                  </a:lnTo>
                  <a:close/>
                </a:path>
              </a:pathLst>
            </a:custGeom>
            <a:solidFill>
              <a:srgbClr val="61A3CC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5" name="Graphic 284">
              <a:extLst>
                <a:ext uri="{FF2B5EF4-FFF2-40B4-BE49-F238E27FC236}">
                  <a16:creationId xmlns:a16="http://schemas.microsoft.com/office/drawing/2014/main" id="{EAD7A617-0BE8-6C14-EDC5-70441D2D463D}"/>
                </a:ext>
              </a:extLst>
            </p:cNvPr>
            <p:cNvSpPr/>
            <p:nvPr/>
          </p:nvSpPr>
          <p:spPr>
            <a:xfrm>
              <a:off x="1646019" y="673778"/>
              <a:ext cx="499745" cy="303530"/>
            </a:xfrm>
            <a:custGeom>
              <a:avLst/>
              <a:gdLst/>
              <a:ahLst/>
              <a:cxnLst/>
              <a:rect l="l" t="t" r="r" b="b"/>
              <a:pathLst>
                <a:path w="499745" h="303530">
                  <a:moveTo>
                    <a:pt x="120919" y="0"/>
                  </a:moveTo>
                  <a:lnTo>
                    <a:pt x="51678" y="32564"/>
                  </a:lnTo>
                  <a:lnTo>
                    <a:pt x="0" y="158734"/>
                  </a:lnTo>
                  <a:lnTo>
                    <a:pt x="59725" y="222818"/>
                  </a:lnTo>
                  <a:lnTo>
                    <a:pt x="224132" y="267778"/>
                  </a:lnTo>
                  <a:lnTo>
                    <a:pt x="394888" y="294271"/>
                  </a:lnTo>
                  <a:lnTo>
                    <a:pt x="473659" y="302957"/>
                  </a:lnTo>
                  <a:lnTo>
                    <a:pt x="499338" y="249869"/>
                  </a:lnTo>
                  <a:lnTo>
                    <a:pt x="254535" y="69588"/>
                  </a:lnTo>
                  <a:lnTo>
                    <a:pt x="120919" y="0"/>
                  </a:lnTo>
                  <a:close/>
                </a:path>
              </a:pathLst>
            </a:custGeom>
            <a:solidFill>
              <a:srgbClr val="8A663D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6" name="Graphic 285">
              <a:extLst>
                <a:ext uri="{FF2B5EF4-FFF2-40B4-BE49-F238E27FC236}">
                  <a16:creationId xmlns:a16="http://schemas.microsoft.com/office/drawing/2014/main" id="{A361155B-3500-4E84-4093-1DFB225A5EBF}"/>
                </a:ext>
              </a:extLst>
            </p:cNvPr>
            <p:cNvSpPr/>
            <p:nvPr/>
          </p:nvSpPr>
          <p:spPr>
            <a:xfrm>
              <a:off x="5256326" y="2418730"/>
              <a:ext cx="1424305" cy="1010919"/>
            </a:xfrm>
            <a:custGeom>
              <a:avLst/>
              <a:gdLst/>
              <a:ahLst/>
              <a:cxnLst/>
              <a:rect l="l" t="t" r="r" b="b"/>
              <a:pathLst>
                <a:path w="1424305" h="1010919">
                  <a:moveTo>
                    <a:pt x="224967" y="230897"/>
                  </a:moveTo>
                  <a:lnTo>
                    <a:pt x="178892" y="234428"/>
                  </a:lnTo>
                  <a:lnTo>
                    <a:pt x="135191" y="247839"/>
                  </a:lnTo>
                  <a:lnTo>
                    <a:pt x="93967" y="271105"/>
                  </a:lnTo>
                  <a:lnTo>
                    <a:pt x="55346" y="304189"/>
                  </a:lnTo>
                  <a:lnTo>
                    <a:pt x="25603" y="342009"/>
                  </a:lnTo>
                  <a:lnTo>
                    <a:pt x="7137" y="383145"/>
                  </a:lnTo>
                  <a:lnTo>
                    <a:pt x="0" y="427188"/>
                  </a:lnTo>
                  <a:lnTo>
                    <a:pt x="4254" y="473772"/>
                  </a:lnTo>
                  <a:lnTo>
                    <a:pt x="19977" y="522489"/>
                  </a:lnTo>
                  <a:lnTo>
                    <a:pt x="42684" y="565377"/>
                  </a:lnTo>
                  <a:lnTo>
                    <a:pt x="72377" y="606854"/>
                  </a:lnTo>
                  <a:lnTo>
                    <a:pt x="107683" y="646187"/>
                  </a:lnTo>
                  <a:lnTo>
                    <a:pt x="147256" y="682635"/>
                  </a:lnTo>
                  <a:lnTo>
                    <a:pt x="189725" y="715477"/>
                  </a:lnTo>
                  <a:lnTo>
                    <a:pt x="233705" y="743990"/>
                  </a:lnTo>
                  <a:lnTo>
                    <a:pt x="277850" y="767420"/>
                  </a:lnTo>
                  <a:lnTo>
                    <a:pt x="320801" y="785073"/>
                  </a:lnTo>
                  <a:lnTo>
                    <a:pt x="361162" y="796199"/>
                  </a:lnTo>
                  <a:lnTo>
                    <a:pt x="378421" y="798040"/>
                  </a:lnTo>
                  <a:lnTo>
                    <a:pt x="364769" y="953703"/>
                  </a:lnTo>
                  <a:lnTo>
                    <a:pt x="367461" y="975547"/>
                  </a:lnTo>
                  <a:lnTo>
                    <a:pt x="378345" y="993722"/>
                  </a:lnTo>
                  <a:lnTo>
                    <a:pt x="395490" y="1006142"/>
                  </a:lnTo>
                  <a:lnTo>
                    <a:pt x="417029" y="1010752"/>
                  </a:lnTo>
                  <a:lnTo>
                    <a:pt x="931329" y="1010752"/>
                  </a:lnTo>
                  <a:lnTo>
                    <a:pt x="952855" y="1006142"/>
                  </a:lnTo>
                  <a:lnTo>
                    <a:pt x="970013" y="993722"/>
                  </a:lnTo>
                  <a:lnTo>
                    <a:pt x="980884" y="975547"/>
                  </a:lnTo>
                  <a:lnTo>
                    <a:pt x="983589" y="953703"/>
                  </a:lnTo>
                  <a:lnTo>
                    <a:pt x="965309" y="745399"/>
                  </a:lnTo>
                  <a:lnTo>
                    <a:pt x="383044" y="745399"/>
                  </a:lnTo>
                  <a:lnTo>
                    <a:pt x="324027" y="730566"/>
                  </a:lnTo>
                  <a:lnTo>
                    <a:pt x="282105" y="711059"/>
                  </a:lnTo>
                  <a:lnTo>
                    <a:pt x="239013" y="685481"/>
                  </a:lnTo>
                  <a:lnTo>
                    <a:pt x="196532" y="654836"/>
                  </a:lnTo>
                  <a:lnTo>
                    <a:pt x="156451" y="620114"/>
                  </a:lnTo>
                  <a:lnTo>
                    <a:pt x="120535" y="582331"/>
                  </a:lnTo>
                  <a:lnTo>
                    <a:pt x="90563" y="542479"/>
                  </a:lnTo>
                  <a:lnTo>
                    <a:pt x="68325" y="501572"/>
                  </a:lnTo>
                  <a:lnTo>
                    <a:pt x="54697" y="456398"/>
                  </a:lnTo>
                  <a:lnTo>
                    <a:pt x="54278" y="414501"/>
                  </a:lnTo>
                  <a:lnTo>
                    <a:pt x="67043" y="376020"/>
                  </a:lnTo>
                  <a:lnTo>
                    <a:pt x="92951" y="341095"/>
                  </a:lnTo>
                  <a:lnTo>
                    <a:pt x="123037" y="315187"/>
                  </a:lnTo>
                  <a:lnTo>
                    <a:pt x="188213" y="286396"/>
                  </a:lnTo>
                  <a:lnTo>
                    <a:pt x="223099" y="283538"/>
                  </a:lnTo>
                  <a:lnTo>
                    <a:pt x="374869" y="283538"/>
                  </a:lnTo>
                  <a:lnTo>
                    <a:pt x="348995" y="267155"/>
                  </a:lnTo>
                  <a:lnTo>
                    <a:pt x="290093" y="242175"/>
                  </a:lnTo>
                  <a:lnTo>
                    <a:pt x="224967" y="230897"/>
                  </a:lnTo>
                  <a:close/>
                </a:path>
                <a:path w="1424305" h="1010919">
                  <a:moveTo>
                    <a:pt x="414985" y="311720"/>
                  </a:moveTo>
                  <a:lnTo>
                    <a:pt x="414985" y="381405"/>
                  </a:lnTo>
                  <a:lnTo>
                    <a:pt x="383044" y="745399"/>
                  </a:lnTo>
                  <a:lnTo>
                    <a:pt x="965309" y="745399"/>
                  </a:lnTo>
                  <a:lnTo>
                    <a:pt x="963383" y="723454"/>
                  </a:lnTo>
                  <a:lnTo>
                    <a:pt x="1125710" y="476629"/>
                  </a:lnTo>
                  <a:lnTo>
                    <a:pt x="941717" y="476629"/>
                  </a:lnTo>
                  <a:lnTo>
                    <a:pt x="927658" y="316343"/>
                  </a:lnTo>
                  <a:lnTo>
                    <a:pt x="420700" y="316343"/>
                  </a:lnTo>
                  <a:lnTo>
                    <a:pt x="414985" y="311720"/>
                  </a:lnTo>
                  <a:close/>
                </a:path>
                <a:path w="1424305" h="1010919">
                  <a:moveTo>
                    <a:pt x="1384504" y="0"/>
                  </a:moveTo>
                  <a:lnTo>
                    <a:pt x="941717" y="476629"/>
                  </a:lnTo>
                  <a:lnTo>
                    <a:pt x="1125710" y="476629"/>
                  </a:lnTo>
                  <a:lnTo>
                    <a:pt x="1424012" y="23049"/>
                  </a:lnTo>
                  <a:lnTo>
                    <a:pt x="1384504" y="0"/>
                  </a:lnTo>
                  <a:close/>
                </a:path>
                <a:path w="1424305" h="1010919">
                  <a:moveTo>
                    <a:pt x="374869" y="283538"/>
                  </a:moveTo>
                  <a:lnTo>
                    <a:pt x="223099" y="283538"/>
                  </a:lnTo>
                  <a:lnTo>
                    <a:pt x="288061" y="297115"/>
                  </a:lnTo>
                  <a:lnTo>
                    <a:pt x="346062" y="326553"/>
                  </a:lnTo>
                  <a:lnTo>
                    <a:pt x="392899" y="361085"/>
                  </a:lnTo>
                  <a:lnTo>
                    <a:pt x="414985" y="381405"/>
                  </a:lnTo>
                  <a:lnTo>
                    <a:pt x="414985" y="311720"/>
                  </a:lnTo>
                  <a:lnTo>
                    <a:pt x="399338" y="299032"/>
                  </a:lnTo>
                  <a:lnTo>
                    <a:pt x="374869" y="283538"/>
                  </a:lnTo>
                  <a:close/>
                </a:path>
                <a:path w="1424305" h="1010919">
                  <a:moveTo>
                    <a:pt x="917816" y="204125"/>
                  </a:moveTo>
                  <a:lnTo>
                    <a:pt x="430555" y="204125"/>
                  </a:lnTo>
                  <a:lnTo>
                    <a:pt x="420700" y="316343"/>
                  </a:lnTo>
                  <a:lnTo>
                    <a:pt x="927658" y="316343"/>
                  </a:lnTo>
                  <a:lnTo>
                    <a:pt x="917816" y="204125"/>
                  </a:lnTo>
                  <a:close/>
                </a:path>
              </a:pathLst>
            </a:custGeom>
            <a:solidFill>
              <a:srgbClr val="A3452B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77" name="Image 286">
              <a:extLst>
                <a:ext uri="{FF2B5EF4-FFF2-40B4-BE49-F238E27FC236}">
                  <a16:creationId xmlns:a16="http://schemas.microsoft.com/office/drawing/2014/main" id="{9A8C2AB8-F531-6C35-7550-CD5607CED796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614185" y="2243917"/>
              <a:ext cx="251846" cy="219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4872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F8C1D6-E55A-0439-6C6B-77180329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EDB17-2C91-2255-7EE9-78569BC761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933" y="457199"/>
            <a:ext cx="2768660" cy="1621971"/>
          </a:xfrm>
        </p:spPr>
        <p:txBody>
          <a:bodyPr/>
          <a:lstStyle/>
          <a:p>
            <a:endParaRPr lang="en-US" sz="3600">
              <a:solidFill>
                <a:srgbClr val="62477D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711F2-CBE1-468C-A00D-F93A729BB5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2079171"/>
            <a:ext cx="5538785" cy="4321629"/>
          </a:xfrm>
        </p:spPr>
        <p:txBody>
          <a:bodyPr/>
          <a:lstStyle/>
          <a:p>
            <a:endParaRPr lang="en-US" sz="1800" b="0" i="0">
              <a:solidFill>
                <a:srgbClr val="000000"/>
              </a:solidFill>
              <a:effectLst/>
              <a:latin typeface="+mn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A64AF7-AFC2-40F2-2F5D-C1ED0B2D0E5D}"/>
              </a:ext>
            </a:extLst>
          </p:cNvPr>
          <p:cNvGrpSpPr>
            <a:grpSpLocks/>
          </p:cNvGrpSpPr>
          <p:nvPr/>
        </p:nvGrpSpPr>
        <p:grpSpPr>
          <a:xfrm>
            <a:off x="6553199" y="457199"/>
            <a:ext cx="5269523" cy="5737210"/>
            <a:chOff x="2592" y="0"/>
            <a:chExt cx="6794147" cy="5530834"/>
          </a:xfrm>
        </p:grpSpPr>
        <p:pic>
          <p:nvPicPr>
            <p:cNvPr id="15" name="Image 13">
              <a:extLst>
                <a:ext uri="{FF2B5EF4-FFF2-40B4-BE49-F238E27FC236}">
                  <a16:creationId xmlns:a16="http://schemas.microsoft.com/office/drawing/2014/main" id="{C152975E-7325-FD15-D932-EB30D1CE9CD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48" y="0"/>
              <a:ext cx="6778591" cy="5530723"/>
            </a:xfrm>
            <a:prstGeom prst="rect">
              <a:avLst/>
            </a:prstGeom>
          </p:spPr>
        </p:pic>
        <p:pic>
          <p:nvPicPr>
            <p:cNvPr id="78" name="Image 14">
              <a:extLst>
                <a:ext uri="{FF2B5EF4-FFF2-40B4-BE49-F238E27FC236}">
                  <a16:creationId xmlns:a16="http://schemas.microsoft.com/office/drawing/2014/main" id="{85FEC0EA-AB2C-354B-157E-3BE93049C6A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71320" y="4125574"/>
              <a:ext cx="525418" cy="1393050"/>
            </a:xfrm>
            <a:prstGeom prst="rect">
              <a:avLst/>
            </a:prstGeom>
          </p:spPr>
        </p:pic>
        <p:sp>
          <p:nvSpPr>
            <p:cNvPr id="79" name="Graphic 15">
              <a:extLst>
                <a:ext uri="{FF2B5EF4-FFF2-40B4-BE49-F238E27FC236}">
                  <a16:creationId xmlns:a16="http://schemas.microsoft.com/office/drawing/2014/main" id="{B9D1A48C-9791-7E01-DBF4-17CF1F6CBC1E}"/>
                </a:ext>
              </a:extLst>
            </p:cNvPr>
            <p:cNvSpPr/>
            <p:nvPr/>
          </p:nvSpPr>
          <p:spPr>
            <a:xfrm>
              <a:off x="2592" y="3149054"/>
              <a:ext cx="1270" cy="1014730"/>
            </a:xfrm>
            <a:custGeom>
              <a:avLst/>
              <a:gdLst/>
              <a:ahLst/>
              <a:cxnLst/>
              <a:rect l="l" t="t" r="r" b="b"/>
              <a:pathLst>
                <a:path h="1014730">
                  <a:moveTo>
                    <a:pt x="0" y="1014541"/>
                  </a:moveTo>
                  <a:lnTo>
                    <a:pt x="0" y="0"/>
                  </a:lnTo>
                </a:path>
              </a:pathLst>
            </a:custGeom>
            <a:ln w="5185">
              <a:solidFill>
                <a:srgbClr val="00000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" name="Graphic 16">
              <a:extLst>
                <a:ext uri="{FF2B5EF4-FFF2-40B4-BE49-F238E27FC236}">
                  <a16:creationId xmlns:a16="http://schemas.microsoft.com/office/drawing/2014/main" id="{D1F87ABB-90E9-8B0B-28A4-D02F5F14CB3D}"/>
                </a:ext>
              </a:extLst>
            </p:cNvPr>
            <p:cNvSpPr/>
            <p:nvPr/>
          </p:nvSpPr>
          <p:spPr>
            <a:xfrm>
              <a:off x="5217025" y="4554204"/>
              <a:ext cx="1270" cy="976630"/>
            </a:xfrm>
            <a:custGeom>
              <a:avLst/>
              <a:gdLst/>
              <a:ahLst/>
              <a:cxnLst/>
              <a:rect l="l" t="t" r="r" b="b"/>
              <a:pathLst>
                <a:path h="976630">
                  <a:moveTo>
                    <a:pt x="0" y="976517"/>
                  </a:moveTo>
                  <a:lnTo>
                    <a:pt x="0" y="0"/>
                  </a:lnTo>
                </a:path>
              </a:pathLst>
            </a:custGeom>
            <a:ln w="15555">
              <a:solidFill>
                <a:srgbClr val="00000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" name="Graphic 17">
              <a:extLst>
                <a:ext uri="{FF2B5EF4-FFF2-40B4-BE49-F238E27FC236}">
                  <a16:creationId xmlns:a16="http://schemas.microsoft.com/office/drawing/2014/main" id="{B0B95D02-DA00-F88F-B838-ED6B622BF9F8}"/>
                </a:ext>
              </a:extLst>
            </p:cNvPr>
            <p:cNvSpPr/>
            <p:nvPr/>
          </p:nvSpPr>
          <p:spPr>
            <a:xfrm>
              <a:off x="5908366" y="3467070"/>
              <a:ext cx="1270" cy="403225"/>
            </a:xfrm>
            <a:custGeom>
              <a:avLst/>
              <a:gdLst/>
              <a:ahLst/>
              <a:cxnLst/>
              <a:rect l="l" t="t" r="r" b="b"/>
              <a:pathLst>
                <a:path h="403225">
                  <a:moveTo>
                    <a:pt x="0" y="402705"/>
                  </a:moveTo>
                  <a:lnTo>
                    <a:pt x="0" y="0"/>
                  </a:lnTo>
                </a:path>
              </a:pathLst>
            </a:custGeom>
            <a:ln w="8641">
              <a:solidFill>
                <a:srgbClr val="00000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" name="Graphic 18">
              <a:extLst>
                <a:ext uri="{FF2B5EF4-FFF2-40B4-BE49-F238E27FC236}">
                  <a16:creationId xmlns:a16="http://schemas.microsoft.com/office/drawing/2014/main" id="{B0174DE7-79FF-4206-7336-2C5FE8EEDEB9}"/>
                </a:ext>
              </a:extLst>
            </p:cNvPr>
            <p:cNvSpPr/>
            <p:nvPr/>
          </p:nvSpPr>
          <p:spPr>
            <a:xfrm>
              <a:off x="6793282" y="3185349"/>
              <a:ext cx="1270" cy="940435"/>
            </a:xfrm>
            <a:custGeom>
              <a:avLst/>
              <a:gdLst/>
              <a:ahLst/>
              <a:cxnLst/>
              <a:rect l="l" t="t" r="r" b="b"/>
              <a:pathLst>
                <a:path h="940435">
                  <a:moveTo>
                    <a:pt x="0" y="940222"/>
                  </a:moveTo>
                  <a:lnTo>
                    <a:pt x="0" y="0"/>
                  </a:lnTo>
                </a:path>
              </a:pathLst>
            </a:custGeom>
            <a:ln w="10370">
              <a:solidFill>
                <a:srgbClr val="00000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3" name="Graphic 19">
              <a:extLst>
                <a:ext uri="{FF2B5EF4-FFF2-40B4-BE49-F238E27FC236}">
                  <a16:creationId xmlns:a16="http://schemas.microsoft.com/office/drawing/2014/main" id="{E370B532-6040-92CF-DE1C-2DC2E6B882D3}"/>
                </a:ext>
              </a:extLst>
            </p:cNvPr>
            <p:cNvSpPr/>
            <p:nvPr/>
          </p:nvSpPr>
          <p:spPr>
            <a:xfrm>
              <a:off x="5097770" y="4611239"/>
              <a:ext cx="684530" cy="1270"/>
            </a:xfrm>
            <a:custGeom>
              <a:avLst/>
              <a:gdLst/>
              <a:ahLst/>
              <a:cxnLst/>
              <a:rect l="l" t="t" r="r" b="b"/>
              <a:pathLst>
                <a:path w="684530">
                  <a:moveTo>
                    <a:pt x="0" y="0"/>
                  </a:moveTo>
                  <a:lnTo>
                    <a:pt x="684426" y="0"/>
                  </a:lnTo>
                </a:path>
              </a:pathLst>
            </a:custGeom>
            <a:ln w="67405">
              <a:solidFill>
                <a:srgbClr val="00000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4" name="Graphic 20">
              <a:extLst>
                <a:ext uri="{FF2B5EF4-FFF2-40B4-BE49-F238E27FC236}">
                  <a16:creationId xmlns:a16="http://schemas.microsoft.com/office/drawing/2014/main" id="{A21C9053-EFAE-F3C2-8953-6D913150A019}"/>
                </a:ext>
              </a:extLst>
            </p:cNvPr>
            <p:cNvSpPr/>
            <p:nvPr/>
          </p:nvSpPr>
          <p:spPr>
            <a:xfrm>
              <a:off x="5256778" y="5506524"/>
              <a:ext cx="1014730" cy="1270"/>
            </a:xfrm>
            <a:custGeom>
              <a:avLst/>
              <a:gdLst/>
              <a:ahLst/>
              <a:cxnLst/>
              <a:rect l="l" t="t" r="r" b="b"/>
              <a:pathLst>
                <a:path w="1014730">
                  <a:moveTo>
                    <a:pt x="0" y="0"/>
                  </a:moveTo>
                  <a:lnTo>
                    <a:pt x="1014541" y="0"/>
                  </a:lnTo>
                </a:path>
              </a:pathLst>
            </a:custGeom>
            <a:ln w="5185">
              <a:solidFill>
                <a:srgbClr val="00000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5" name="Textbox 21">
              <a:extLst>
                <a:ext uri="{FF2B5EF4-FFF2-40B4-BE49-F238E27FC236}">
                  <a16:creationId xmlns:a16="http://schemas.microsoft.com/office/drawing/2014/main" id="{102BB789-EBD6-7DB1-64E1-7C239469787A}"/>
                </a:ext>
              </a:extLst>
            </p:cNvPr>
            <p:cNvSpPr txBox="1"/>
            <p:nvPr/>
          </p:nvSpPr>
          <p:spPr>
            <a:xfrm>
              <a:off x="5729800" y="3980678"/>
              <a:ext cx="191135" cy="19748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0" marR="0">
                <a:lnSpc>
                  <a:spcPts val="155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spc="-20">
                  <a:solidFill>
                    <a:srgbClr val="361C15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........</a:t>
              </a:r>
              <a:endParaRPr lang="en-US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86" name="Textbox 22">
              <a:extLst>
                <a:ext uri="{FF2B5EF4-FFF2-40B4-BE49-F238E27FC236}">
                  <a16:creationId xmlns:a16="http://schemas.microsoft.com/office/drawing/2014/main" id="{0D0221E3-11FC-A28D-2470-CCC04D8373A2}"/>
                </a:ext>
              </a:extLst>
            </p:cNvPr>
            <p:cNvSpPr txBox="1"/>
            <p:nvPr/>
          </p:nvSpPr>
          <p:spPr>
            <a:xfrm>
              <a:off x="5734160" y="4100902"/>
              <a:ext cx="184785" cy="18351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0" marR="0">
                <a:lnSpc>
                  <a:spcPts val="144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300" spc="-10">
                  <a:solidFill>
                    <a:srgbClr val="361C15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........</a:t>
              </a:r>
              <a:endParaRPr lang="en-US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6389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198A52A-A7D3-B140-AEE8-0A3F193DD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661" y="2323652"/>
            <a:ext cx="3930127" cy="1756466"/>
          </a:xfrm>
        </p:spPr>
        <p:txBody>
          <a:bodyPr/>
          <a:lstStyle/>
          <a:p>
            <a:pPr algn="l"/>
            <a:r>
              <a:rPr lang="en-US">
                <a:solidFill>
                  <a:schemeClr val="tx2"/>
                </a:solidFill>
              </a:rPr>
              <a:t>You are part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of an important national effort.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3345CE-F3B8-244C-9EAB-4130D01BD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9108-E553-8F42-9A8E-D06B8A906FF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0F076-B3DC-0FF2-F1C5-F6E063BA2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340" y="1712422"/>
            <a:ext cx="7090277" cy="32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30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F8C1D6-E55A-0439-6C6B-77180329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EDB17-2C91-2255-7EE9-78569BC761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933" y="457199"/>
            <a:ext cx="2768660" cy="1621971"/>
          </a:xfrm>
        </p:spPr>
        <p:txBody>
          <a:bodyPr/>
          <a:lstStyle/>
          <a:p>
            <a:endParaRPr lang="en-US" sz="3600">
              <a:solidFill>
                <a:srgbClr val="62477D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711F2-CBE1-468C-A00D-F93A729BB5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2079171"/>
            <a:ext cx="5538785" cy="4321629"/>
          </a:xfrm>
        </p:spPr>
        <p:txBody>
          <a:bodyPr/>
          <a:lstStyle/>
          <a:p>
            <a:endParaRPr lang="en-US" sz="1800" b="0" i="0">
              <a:solidFill>
                <a:srgbClr val="000000"/>
              </a:solidFill>
              <a:effectLst/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1ECFBB-3A8D-8AD0-4AF0-B382F0FFE664}"/>
              </a:ext>
            </a:extLst>
          </p:cNvPr>
          <p:cNvGrpSpPr>
            <a:grpSpLocks/>
          </p:cNvGrpSpPr>
          <p:nvPr/>
        </p:nvGrpSpPr>
        <p:grpSpPr>
          <a:xfrm>
            <a:off x="6195281" y="457199"/>
            <a:ext cx="5538785" cy="5607145"/>
            <a:chOff x="4321" y="3457"/>
            <a:chExt cx="6778625" cy="5267455"/>
          </a:xfrm>
        </p:grpSpPr>
        <p:pic>
          <p:nvPicPr>
            <p:cNvPr id="7" name="Image 26">
              <a:extLst>
                <a:ext uri="{FF2B5EF4-FFF2-40B4-BE49-F238E27FC236}">
                  <a16:creationId xmlns:a16="http://schemas.microsoft.com/office/drawing/2014/main" id="{D5203C9B-E95C-61C2-44A2-1DC9224021B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08" y="17287"/>
              <a:ext cx="6767998" cy="5253625"/>
            </a:xfrm>
            <a:prstGeom prst="rect">
              <a:avLst/>
            </a:prstGeom>
          </p:spPr>
        </p:pic>
        <p:sp>
          <p:nvSpPr>
            <p:cNvPr id="8" name="Graphic 27">
              <a:extLst>
                <a:ext uri="{FF2B5EF4-FFF2-40B4-BE49-F238E27FC236}">
                  <a16:creationId xmlns:a16="http://schemas.microsoft.com/office/drawing/2014/main" id="{8BD3B854-0BFE-E5F0-A152-19444093A87D}"/>
                </a:ext>
              </a:extLst>
            </p:cNvPr>
            <p:cNvSpPr/>
            <p:nvPr/>
          </p:nvSpPr>
          <p:spPr>
            <a:xfrm>
              <a:off x="4321" y="2855869"/>
              <a:ext cx="6778625" cy="1097915"/>
            </a:xfrm>
            <a:custGeom>
              <a:avLst/>
              <a:gdLst/>
              <a:ahLst/>
              <a:cxnLst/>
              <a:rect l="l" t="t" r="r" b="b"/>
              <a:pathLst>
                <a:path w="6778625" h="1097915">
                  <a:moveTo>
                    <a:pt x="0" y="1061443"/>
                  </a:moveTo>
                  <a:lnTo>
                    <a:pt x="0" y="36303"/>
                  </a:lnTo>
                </a:path>
                <a:path w="6778625" h="1097915">
                  <a:moveTo>
                    <a:pt x="6778368" y="1097746"/>
                  </a:moveTo>
                  <a:lnTo>
                    <a:pt x="6778368" y="0"/>
                  </a:lnTo>
                </a:path>
              </a:pathLst>
            </a:custGeom>
            <a:ln w="8643">
              <a:solidFill>
                <a:srgbClr val="00000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Graphic 28">
              <a:extLst>
                <a:ext uri="{FF2B5EF4-FFF2-40B4-BE49-F238E27FC236}">
                  <a16:creationId xmlns:a16="http://schemas.microsoft.com/office/drawing/2014/main" id="{75BAC5CF-B187-400E-B1DE-61DC757C455E}"/>
                </a:ext>
              </a:extLst>
            </p:cNvPr>
            <p:cNvSpPr/>
            <p:nvPr/>
          </p:nvSpPr>
          <p:spPr>
            <a:xfrm>
              <a:off x="2887851" y="3457"/>
              <a:ext cx="1011555" cy="1270"/>
            </a:xfrm>
            <a:custGeom>
              <a:avLst/>
              <a:gdLst/>
              <a:ahLst/>
              <a:cxnLst/>
              <a:rect l="l" t="t" r="r" b="b"/>
              <a:pathLst>
                <a:path w="1011555">
                  <a:moveTo>
                    <a:pt x="0" y="0"/>
                  </a:moveTo>
                  <a:lnTo>
                    <a:pt x="1011309" y="0"/>
                  </a:lnTo>
                </a:path>
              </a:pathLst>
            </a:custGeom>
            <a:ln w="6914">
              <a:solidFill>
                <a:srgbClr val="00000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Textbox 29">
              <a:extLst>
                <a:ext uri="{FF2B5EF4-FFF2-40B4-BE49-F238E27FC236}">
                  <a16:creationId xmlns:a16="http://schemas.microsoft.com/office/drawing/2014/main" id="{13F7572F-15FE-1FD5-BFE6-598F1373C255}"/>
                </a:ext>
              </a:extLst>
            </p:cNvPr>
            <p:cNvSpPr txBox="1"/>
            <p:nvPr/>
          </p:nvSpPr>
          <p:spPr>
            <a:xfrm>
              <a:off x="945193" y="3097406"/>
              <a:ext cx="108585" cy="22987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 marR="0">
                <a:spcBef>
                  <a:spcPts val="35"/>
                </a:spcBef>
                <a:spcAft>
                  <a:spcPts val="0"/>
                </a:spcAft>
              </a:pPr>
              <a:r>
                <a:rPr lang="en-US" sz="1450" i="1" spc="-50">
                  <a:solidFill>
                    <a:srgbClr val="361C15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1" name="Textbox 30">
              <a:extLst>
                <a:ext uri="{FF2B5EF4-FFF2-40B4-BE49-F238E27FC236}">
                  <a16:creationId xmlns:a16="http://schemas.microsoft.com/office/drawing/2014/main" id="{0BC79DB4-AE74-B20D-7389-9E685A3BDC37}"/>
                </a:ext>
              </a:extLst>
            </p:cNvPr>
            <p:cNvSpPr txBox="1"/>
            <p:nvPr/>
          </p:nvSpPr>
          <p:spPr>
            <a:xfrm>
              <a:off x="1612991" y="3097406"/>
              <a:ext cx="83820" cy="22987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 marR="0">
                <a:spcBef>
                  <a:spcPts val="35"/>
                </a:spcBef>
                <a:spcAft>
                  <a:spcPts val="0"/>
                </a:spcAft>
              </a:pPr>
              <a:r>
                <a:rPr lang="en-US" sz="1450" spc="-50">
                  <a:solidFill>
                    <a:srgbClr val="361C15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\</a:t>
              </a:r>
              <a:endParaRPr lang="en-US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4079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F8C1D6-E55A-0439-6C6B-77180329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EDB17-2C91-2255-7EE9-78569BC761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933" y="457199"/>
            <a:ext cx="2768660" cy="1621971"/>
          </a:xfrm>
        </p:spPr>
        <p:txBody>
          <a:bodyPr/>
          <a:lstStyle/>
          <a:p>
            <a:endParaRPr lang="en-US" sz="3600">
              <a:solidFill>
                <a:srgbClr val="62477D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711F2-CBE1-468C-A00D-F93A729BB5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2079171"/>
            <a:ext cx="5538785" cy="4321629"/>
          </a:xfrm>
        </p:spPr>
        <p:txBody>
          <a:bodyPr/>
          <a:lstStyle/>
          <a:p>
            <a:endParaRPr lang="en-US" sz="1800" b="0" i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3" name="Image 33">
            <a:extLst>
              <a:ext uri="{FF2B5EF4-FFF2-40B4-BE49-F238E27FC236}">
                <a16:creationId xmlns:a16="http://schemas.microsoft.com/office/drawing/2014/main" id="{A314C24C-012B-B567-1931-B63E10C6C2C5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96016" y="762000"/>
            <a:ext cx="5397269" cy="550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15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F8C1D6-E55A-0439-6C6B-77180329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EDB17-2C91-2255-7EE9-78569BC761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933" y="457199"/>
            <a:ext cx="2768660" cy="1621971"/>
          </a:xfrm>
        </p:spPr>
        <p:txBody>
          <a:bodyPr/>
          <a:lstStyle/>
          <a:p>
            <a:endParaRPr lang="en-US" sz="3600">
              <a:solidFill>
                <a:srgbClr val="62477D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711F2-CBE1-468C-A00D-F93A729BB5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2079171"/>
            <a:ext cx="5538785" cy="4321629"/>
          </a:xfrm>
        </p:spPr>
        <p:txBody>
          <a:bodyPr/>
          <a:lstStyle/>
          <a:p>
            <a:endParaRPr lang="en-US" sz="1800" b="0" i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6" name="Image 36">
            <a:extLst>
              <a:ext uri="{FF2B5EF4-FFF2-40B4-BE49-F238E27FC236}">
                <a16:creationId xmlns:a16="http://schemas.microsoft.com/office/drawing/2014/main" id="{E66A68CB-6446-604C-3C3E-4C240425AFC9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5019" y="370114"/>
            <a:ext cx="5269523" cy="568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4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F8C1D6-E55A-0439-6C6B-77180329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EDB17-2C91-2255-7EE9-78569BC761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933" y="457199"/>
            <a:ext cx="2768660" cy="1621971"/>
          </a:xfrm>
        </p:spPr>
        <p:txBody>
          <a:bodyPr/>
          <a:lstStyle/>
          <a:p>
            <a:endParaRPr lang="en-US" sz="3600">
              <a:solidFill>
                <a:srgbClr val="62477D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711F2-CBE1-468C-A00D-F93A729BB5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2079171"/>
            <a:ext cx="5538785" cy="4321629"/>
          </a:xfrm>
        </p:spPr>
        <p:txBody>
          <a:bodyPr/>
          <a:lstStyle/>
          <a:p>
            <a:endParaRPr lang="en-US" sz="1800" b="0" i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3" name="Image 37">
            <a:extLst>
              <a:ext uri="{FF2B5EF4-FFF2-40B4-BE49-F238E27FC236}">
                <a16:creationId xmlns:a16="http://schemas.microsoft.com/office/drawing/2014/main" id="{893DA22B-C1C4-560C-46B7-6C104271FE3A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96015" y="457199"/>
            <a:ext cx="5658527" cy="560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8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F8C1D6-E55A-0439-6C6B-77180329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098E37-9216-5111-3802-5E80EA746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5167E7-F28D-FA87-5CB7-53465B3300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8A01D50-034F-C673-9F3D-BDD2DD371563}"/>
              </a:ext>
            </a:extLst>
          </p:cNvPr>
          <p:cNvGrpSpPr>
            <a:grpSpLocks/>
          </p:cNvGrpSpPr>
          <p:nvPr/>
        </p:nvGrpSpPr>
        <p:grpSpPr>
          <a:xfrm>
            <a:off x="6455229" y="457199"/>
            <a:ext cx="5388428" cy="5666463"/>
            <a:chOff x="0" y="4320"/>
            <a:chExt cx="6892828" cy="5384965"/>
          </a:xfrm>
        </p:grpSpPr>
        <p:pic>
          <p:nvPicPr>
            <p:cNvPr id="7" name="Image 40">
              <a:extLst>
                <a:ext uri="{FF2B5EF4-FFF2-40B4-BE49-F238E27FC236}">
                  <a16:creationId xmlns:a16="http://schemas.microsoft.com/office/drawing/2014/main" id="{D06A55DC-9A8C-10AA-1BBF-3BDEC4FE952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4691"/>
              <a:ext cx="6892664" cy="5262828"/>
            </a:xfrm>
            <a:prstGeom prst="rect">
              <a:avLst/>
            </a:prstGeom>
          </p:spPr>
        </p:pic>
        <p:sp>
          <p:nvSpPr>
            <p:cNvPr id="8" name="Graphic 41">
              <a:extLst>
                <a:ext uri="{FF2B5EF4-FFF2-40B4-BE49-F238E27FC236}">
                  <a16:creationId xmlns:a16="http://schemas.microsoft.com/office/drawing/2014/main" id="{FB47DEC4-B73B-8BB7-3E85-55ABC7A6E084}"/>
                </a:ext>
              </a:extLst>
            </p:cNvPr>
            <p:cNvSpPr/>
            <p:nvPr/>
          </p:nvSpPr>
          <p:spPr>
            <a:xfrm>
              <a:off x="2983133" y="4320"/>
              <a:ext cx="3909695" cy="3856354"/>
            </a:xfrm>
            <a:custGeom>
              <a:avLst/>
              <a:gdLst/>
              <a:ahLst/>
              <a:cxnLst/>
              <a:rect l="l" t="t" r="r" b="b"/>
              <a:pathLst>
                <a:path w="3909695" h="3856354">
                  <a:moveTo>
                    <a:pt x="3909529" y="3855950"/>
                  </a:moveTo>
                  <a:lnTo>
                    <a:pt x="3909529" y="2927825"/>
                  </a:lnTo>
                </a:path>
                <a:path w="3909695" h="3856354">
                  <a:moveTo>
                    <a:pt x="0" y="0"/>
                  </a:moveTo>
                  <a:lnTo>
                    <a:pt x="1038738" y="0"/>
                  </a:lnTo>
                </a:path>
              </a:pathLst>
            </a:custGeom>
            <a:ln w="8641">
              <a:solidFill>
                <a:srgbClr val="00000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Textbox 42">
              <a:extLst>
                <a:ext uri="{FF2B5EF4-FFF2-40B4-BE49-F238E27FC236}">
                  <a16:creationId xmlns:a16="http://schemas.microsoft.com/office/drawing/2014/main" id="{1E6FAC33-B2D8-46E3-8384-4B44DC26B3B9}"/>
                </a:ext>
              </a:extLst>
            </p:cNvPr>
            <p:cNvSpPr txBox="1"/>
            <p:nvPr/>
          </p:nvSpPr>
          <p:spPr>
            <a:xfrm>
              <a:off x="3073564" y="5198785"/>
              <a:ext cx="136525" cy="19050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0" marR="0">
                <a:lnSpc>
                  <a:spcPts val="14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350" u="heavy" spc="-50">
                  <a:solidFill>
                    <a:srgbClr val="361C15"/>
                  </a:solidFill>
                  <a:effectLst/>
                  <a:uFill>
                    <a:solidFill>
                      <a:srgbClr val="361C15"/>
                    </a:solidFill>
                  </a:uFill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0" name="Textbox 43">
              <a:extLst>
                <a:ext uri="{FF2B5EF4-FFF2-40B4-BE49-F238E27FC236}">
                  <a16:creationId xmlns:a16="http://schemas.microsoft.com/office/drawing/2014/main" id="{3B4EC872-1765-C9C7-83B2-5AF154E6A397}"/>
                </a:ext>
              </a:extLst>
            </p:cNvPr>
            <p:cNvSpPr txBox="1"/>
            <p:nvPr/>
          </p:nvSpPr>
          <p:spPr>
            <a:xfrm>
              <a:off x="3674443" y="5198785"/>
              <a:ext cx="74930" cy="19050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0" marR="0">
                <a:lnSpc>
                  <a:spcPts val="14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350" spc="-50">
                  <a:solidFill>
                    <a:srgbClr val="361C15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1" name="Textbox 44">
              <a:extLst>
                <a:ext uri="{FF2B5EF4-FFF2-40B4-BE49-F238E27FC236}">
                  <a16:creationId xmlns:a16="http://schemas.microsoft.com/office/drawing/2014/main" id="{98934123-B117-A3DC-4F1A-F2D1B32792B8}"/>
                </a:ext>
              </a:extLst>
            </p:cNvPr>
            <p:cNvSpPr txBox="1"/>
            <p:nvPr/>
          </p:nvSpPr>
          <p:spPr>
            <a:xfrm>
              <a:off x="4052951" y="5171060"/>
              <a:ext cx="59055" cy="14097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0" marR="0">
                <a:lnSpc>
                  <a:spcPts val="111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spc="-50">
                  <a:solidFill>
                    <a:srgbClr val="B5DB93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1827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A86E36-A988-D491-3C19-622C20036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EBE05-2B38-AFAE-FA51-2BB01BF825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027A42-D7D9-63CC-1718-2BB92BB63E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" y="4038599"/>
            <a:ext cx="10796589" cy="2090057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Image 54">
            <a:extLst>
              <a:ext uri="{FF2B5EF4-FFF2-40B4-BE49-F238E27FC236}">
                <a16:creationId xmlns:a16="http://schemas.microsoft.com/office/drawing/2014/main" id="{EE34C1FB-486F-7B52-2F56-0924D97CF512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99105" y="1105684"/>
            <a:ext cx="4788981" cy="270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18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315DA0-3DC9-B515-AD04-CC6C38A5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9D418-A122-DF76-3974-9DA557972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56F9A-B532-4629-32BF-D5F85044E6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2D8411-A8EB-415F-DB3A-E74F287A098C}"/>
              </a:ext>
            </a:extLst>
          </p:cNvPr>
          <p:cNvGrpSpPr>
            <a:grpSpLocks/>
          </p:cNvGrpSpPr>
          <p:nvPr/>
        </p:nvGrpSpPr>
        <p:grpSpPr>
          <a:xfrm>
            <a:off x="457201" y="127318"/>
            <a:ext cx="11114313" cy="6603530"/>
            <a:chOff x="6350" y="0"/>
            <a:chExt cx="7772908" cy="6603530"/>
          </a:xfrm>
        </p:grpSpPr>
        <p:sp>
          <p:nvSpPr>
            <p:cNvPr id="6" name="Graphic 2">
              <a:extLst>
                <a:ext uri="{FF2B5EF4-FFF2-40B4-BE49-F238E27FC236}">
                  <a16:creationId xmlns:a16="http://schemas.microsoft.com/office/drawing/2014/main" id="{1A759BA9-D1E1-F8AC-7C80-A1734FA73CD7}"/>
                </a:ext>
              </a:extLst>
            </p:cNvPr>
            <p:cNvSpPr/>
            <p:nvPr/>
          </p:nvSpPr>
          <p:spPr>
            <a:xfrm>
              <a:off x="6350" y="4174744"/>
              <a:ext cx="7772400" cy="2428240"/>
            </a:xfrm>
            <a:custGeom>
              <a:avLst/>
              <a:gdLst/>
              <a:ahLst/>
              <a:cxnLst/>
              <a:rect l="l" t="t" r="r" b="b"/>
              <a:pathLst>
                <a:path w="7772400" h="2428240">
                  <a:moveTo>
                    <a:pt x="7772400" y="1717230"/>
                  </a:moveTo>
                  <a:lnTo>
                    <a:pt x="7751953" y="1666519"/>
                  </a:lnTo>
                  <a:lnTo>
                    <a:pt x="7730617" y="1618361"/>
                  </a:lnTo>
                  <a:lnTo>
                    <a:pt x="7708392" y="1572907"/>
                  </a:lnTo>
                  <a:lnTo>
                    <a:pt x="7685151" y="1530311"/>
                  </a:lnTo>
                  <a:lnTo>
                    <a:pt x="7648702" y="1469593"/>
                  </a:lnTo>
                  <a:lnTo>
                    <a:pt x="7609332" y="1409750"/>
                  </a:lnTo>
                  <a:lnTo>
                    <a:pt x="4620222" y="1395666"/>
                  </a:lnTo>
                  <a:lnTo>
                    <a:pt x="7599553" y="1395666"/>
                  </a:lnTo>
                  <a:lnTo>
                    <a:pt x="7567168" y="1351114"/>
                  </a:lnTo>
                  <a:lnTo>
                    <a:pt x="7522083" y="1294003"/>
                  </a:lnTo>
                  <a:lnTo>
                    <a:pt x="7473823" y="1238732"/>
                  </a:lnTo>
                  <a:lnTo>
                    <a:pt x="7422388" y="1185646"/>
                  </a:lnTo>
                  <a:lnTo>
                    <a:pt x="7367651" y="1135126"/>
                  </a:lnTo>
                  <a:lnTo>
                    <a:pt x="7309612" y="1087374"/>
                  </a:lnTo>
                  <a:lnTo>
                    <a:pt x="7248017" y="1042670"/>
                  </a:lnTo>
                  <a:lnTo>
                    <a:pt x="7216013" y="1021715"/>
                  </a:lnTo>
                  <a:lnTo>
                    <a:pt x="7182993" y="1001522"/>
                  </a:lnTo>
                  <a:lnTo>
                    <a:pt x="7148957" y="982472"/>
                  </a:lnTo>
                  <a:lnTo>
                    <a:pt x="7114159" y="964311"/>
                  </a:lnTo>
                  <a:lnTo>
                    <a:pt x="7078345" y="947166"/>
                  </a:lnTo>
                  <a:lnTo>
                    <a:pt x="7041515" y="931037"/>
                  </a:lnTo>
                  <a:lnTo>
                    <a:pt x="7003796" y="916051"/>
                  </a:lnTo>
                  <a:lnTo>
                    <a:pt x="6965061" y="902335"/>
                  </a:lnTo>
                  <a:lnTo>
                    <a:pt x="6925437" y="889762"/>
                  </a:lnTo>
                  <a:lnTo>
                    <a:pt x="6884670" y="878332"/>
                  </a:lnTo>
                  <a:lnTo>
                    <a:pt x="6842887" y="868299"/>
                  </a:lnTo>
                  <a:lnTo>
                    <a:pt x="6800215" y="859536"/>
                  </a:lnTo>
                  <a:lnTo>
                    <a:pt x="6756400" y="852043"/>
                  </a:lnTo>
                  <a:lnTo>
                    <a:pt x="6711442" y="846074"/>
                  </a:lnTo>
                  <a:lnTo>
                    <a:pt x="6665595" y="841502"/>
                  </a:lnTo>
                  <a:lnTo>
                    <a:pt x="6618478" y="838327"/>
                  </a:lnTo>
                  <a:lnTo>
                    <a:pt x="6570472" y="836803"/>
                  </a:lnTo>
                  <a:lnTo>
                    <a:pt x="6521196" y="836676"/>
                  </a:lnTo>
                  <a:lnTo>
                    <a:pt x="6470904" y="838327"/>
                  </a:lnTo>
                  <a:lnTo>
                    <a:pt x="6419342" y="841502"/>
                  </a:lnTo>
                  <a:lnTo>
                    <a:pt x="6366764" y="846455"/>
                  </a:lnTo>
                  <a:lnTo>
                    <a:pt x="6313043" y="853059"/>
                  </a:lnTo>
                  <a:lnTo>
                    <a:pt x="6258052" y="861441"/>
                  </a:lnTo>
                  <a:lnTo>
                    <a:pt x="6201918" y="871601"/>
                  </a:lnTo>
                  <a:lnTo>
                    <a:pt x="6144641" y="883666"/>
                  </a:lnTo>
                  <a:lnTo>
                    <a:pt x="6086094" y="897509"/>
                  </a:lnTo>
                  <a:lnTo>
                    <a:pt x="6026404" y="913384"/>
                  </a:lnTo>
                  <a:lnTo>
                    <a:pt x="5965444" y="931164"/>
                  </a:lnTo>
                  <a:lnTo>
                    <a:pt x="5903214" y="950976"/>
                  </a:lnTo>
                  <a:lnTo>
                    <a:pt x="5839714" y="972947"/>
                  </a:lnTo>
                  <a:lnTo>
                    <a:pt x="5775071" y="996823"/>
                  </a:lnTo>
                  <a:lnTo>
                    <a:pt x="5709031" y="1022858"/>
                  </a:lnTo>
                  <a:lnTo>
                    <a:pt x="5641721" y="1051179"/>
                  </a:lnTo>
                  <a:lnTo>
                    <a:pt x="5205349" y="1241882"/>
                  </a:lnTo>
                  <a:lnTo>
                    <a:pt x="5115687" y="1279194"/>
                  </a:lnTo>
                  <a:lnTo>
                    <a:pt x="5071618" y="1296822"/>
                  </a:lnTo>
                  <a:lnTo>
                    <a:pt x="5028184" y="1313700"/>
                  </a:lnTo>
                  <a:lnTo>
                    <a:pt x="4985258" y="1329753"/>
                  </a:lnTo>
                  <a:lnTo>
                    <a:pt x="4942840" y="1344955"/>
                  </a:lnTo>
                  <a:lnTo>
                    <a:pt x="4900930" y="1359217"/>
                  </a:lnTo>
                  <a:lnTo>
                    <a:pt x="4850511" y="1370114"/>
                  </a:lnTo>
                  <a:lnTo>
                    <a:pt x="4800219" y="1379029"/>
                  </a:lnTo>
                  <a:lnTo>
                    <a:pt x="4749927" y="1385976"/>
                  </a:lnTo>
                  <a:lnTo>
                    <a:pt x="4699762" y="1391043"/>
                  </a:lnTo>
                  <a:lnTo>
                    <a:pt x="4649851" y="1394256"/>
                  </a:lnTo>
                  <a:lnTo>
                    <a:pt x="4602835" y="1395590"/>
                  </a:lnTo>
                  <a:lnTo>
                    <a:pt x="4550156" y="1395336"/>
                  </a:lnTo>
                  <a:lnTo>
                    <a:pt x="4500626" y="1393317"/>
                  </a:lnTo>
                  <a:lnTo>
                    <a:pt x="4451096" y="1389659"/>
                  </a:lnTo>
                  <a:lnTo>
                    <a:pt x="4401820" y="1384401"/>
                  </a:lnTo>
                  <a:lnTo>
                    <a:pt x="4352671" y="1377594"/>
                  </a:lnTo>
                  <a:lnTo>
                    <a:pt x="4303649" y="1369301"/>
                  </a:lnTo>
                  <a:lnTo>
                    <a:pt x="4254881" y="1359573"/>
                  </a:lnTo>
                  <a:lnTo>
                    <a:pt x="4206240" y="1348460"/>
                  </a:lnTo>
                  <a:lnTo>
                    <a:pt x="4157726" y="1336001"/>
                  </a:lnTo>
                  <a:lnTo>
                    <a:pt x="4109466" y="1322247"/>
                  </a:lnTo>
                  <a:lnTo>
                    <a:pt x="4061333" y="1307261"/>
                  </a:lnTo>
                  <a:lnTo>
                    <a:pt x="4013454" y="1291094"/>
                  </a:lnTo>
                  <a:lnTo>
                    <a:pt x="4012565" y="1290485"/>
                  </a:lnTo>
                  <a:lnTo>
                    <a:pt x="4011676" y="1289900"/>
                  </a:lnTo>
                  <a:lnTo>
                    <a:pt x="3961765" y="1272273"/>
                  </a:lnTo>
                  <a:lnTo>
                    <a:pt x="3911981" y="1252880"/>
                  </a:lnTo>
                  <a:lnTo>
                    <a:pt x="3862578" y="1232357"/>
                  </a:lnTo>
                  <a:lnTo>
                    <a:pt x="3813302" y="1210754"/>
                  </a:lnTo>
                  <a:lnTo>
                    <a:pt x="3764280" y="1188148"/>
                  </a:lnTo>
                  <a:lnTo>
                    <a:pt x="3715512" y="1164590"/>
                  </a:lnTo>
                  <a:lnTo>
                    <a:pt x="3667125" y="1140079"/>
                  </a:lnTo>
                  <a:lnTo>
                    <a:pt x="3618865" y="1114806"/>
                  </a:lnTo>
                  <a:lnTo>
                    <a:pt x="3570986" y="1088771"/>
                  </a:lnTo>
                  <a:lnTo>
                    <a:pt x="3523361" y="1061974"/>
                  </a:lnTo>
                  <a:lnTo>
                    <a:pt x="3475990" y="1034542"/>
                  </a:lnTo>
                  <a:lnTo>
                    <a:pt x="3429000" y="1006475"/>
                  </a:lnTo>
                  <a:lnTo>
                    <a:pt x="3382264" y="977900"/>
                  </a:lnTo>
                  <a:lnTo>
                    <a:pt x="3335909" y="948817"/>
                  </a:lnTo>
                  <a:lnTo>
                    <a:pt x="3289808" y="919226"/>
                  </a:lnTo>
                  <a:lnTo>
                    <a:pt x="3244088" y="889381"/>
                  </a:lnTo>
                  <a:lnTo>
                    <a:pt x="3198622" y="859155"/>
                  </a:lnTo>
                  <a:lnTo>
                    <a:pt x="3108833" y="798068"/>
                  </a:lnTo>
                  <a:lnTo>
                    <a:pt x="3020568" y="736473"/>
                  </a:lnTo>
                  <a:lnTo>
                    <a:pt x="2602357" y="436626"/>
                  </a:lnTo>
                  <a:lnTo>
                    <a:pt x="2523744" y="381508"/>
                  </a:lnTo>
                  <a:lnTo>
                    <a:pt x="2485263" y="355092"/>
                  </a:lnTo>
                  <a:lnTo>
                    <a:pt x="2447036" y="329184"/>
                  </a:lnTo>
                  <a:lnTo>
                    <a:pt x="2409444" y="304292"/>
                  </a:lnTo>
                  <a:lnTo>
                    <a:pt x="2372233" y="280162"/>
                  </a:lnTo>
                  <a:lnTo>
                    <a:pt x="2335530" y="256921"/>
                  </a:lnTo>
                  <a:lnTo>
                    <a:pt x="2299335" y="234696"/>
                  </a:lnTo>
                  <a:lnTo>
                    <a:pt x="2263648" y="213487"/>
                  </a:lnTo>
                  <a:lnTo>
                    <a:pt x="2228469" y="193421"/>
                  </a:lnTo>
                  <a:lnTo>
                    <a:pt x="2193798" y="174371"/>
                  </a:lnTo>
                  <a:lnTo>
                    <a:pt x="2159635" y="156591"/>
                  </a:lnTo>
                  <a:lnTo>
                    <a:pt x="2092833" y="124968"/>
                  </a:lnTo>
                  <a:lnTo>
                    <a:pt x="2028317" y="98933"/>
                  </a:lnTo>
                  <a:lnTo>
                    <a:pt x="1983740" y="83312"/>
                  </a:lnTo>
                  <a:lnTo>
                    <a:pt x="1938528" y="68707"/>
                  </a:lnTo>
                  <a:lnTo>
                    <a:pt x="1892681" y="55245"/>
                  </a:lnTo>
                  <a:lnTo>
                    <a:pt x="1846072" y="43053"/>
                  </a:lnTo>
                  <a:lnTo>
                    <a:pt x="1798955" y="32258"/>
                  </a:lnTo>
                  <a:lnTo>
                    <a:pt x="1751203" y="22733"/>
                  </a:lnTo>
                  <a:lnTo>
                    <a:pt x="1703070" y="14859"/>
                  </a:lnTo>
                  <a:lnTo>
                    <a:pt x="1654302" y="8509"/>
                  </a:lnTo>
                  <a:lnTo>
                    <a:pt x="1605153" y="3810"/>
                  </a:lnTo>
                  <a:lnTo>
                    <a:pt x="1555623" y="1016"/>
                  </a:lnTo>
                  <a:lnTo>
                    <a:pt x="1505839" y="0"/>
                  </a:lnTo>
                  <a:lnTo>
                    <a:pt x="1431798" y="2159"/>
                  </a:lnTo>
                  <a:lnTo>
                    <a:pt x="1357122" y="8890"/>
                  </a:lnTo>
                  <a:lnTo>
                    <a:pt x="1282065" y="20574"/>
                  </a:lnTo>
                  <a:lnTo>
                    <a:pt x="1244422" y="28321"/>
                  </a:lnTo>
                  <a:lnTo>
                    <a:pt x="1206690" y="37338"/>
                  </a:lnTo>
                  <a:lnTo>
                    <a:pt x="1168920" y="47879"/>
                  </a:lnTo>
                  <a:lnTo>
                    <a:pt x="1131112" y="59690"/>
                  </a:lnTo>
                  <a:lnTo>
                    <a:pt x="1093292" y="72898"/>
                  </a:lnTo>
                  <a:lnTo>
                    <a:pt x="1055458" y="87757"/>
                  </a:lnTo>
                  <a:lnTo>
                    <a:pt x="1017651" y="104013"/>
                  </a:lnTo>
                  <a:lnTo>
                    <a:pt x="979855" y="121793"/>
                  </a:lnTo>
                  <a:lnTo>
                    <a:pt x="942124" y="141224"/>
                  </a:lnTo>
                  <a:lnTo>
                    <a:pt x="904443" y="162306"/>
                  </a:lnTo>
                  <a:lnTo>
                    <a:pt x="866838" y="184912"/>
                  </a:lnTo>
                  <a:lnTo>
                    <a:pt x="829322" y="209423"/>
                  </a:lnTo>
                  <a:lnTo>
                    <a:pt x="791921" y="235458"/>
                  </a:lnTo>
                  <a:lnTo>
                    <a:pt x="754634" y="263398"/>
                  </a:lnTo>
                  <a:lnTo>
                    <a:pt x="717499" y="293116"/>
                  </a:lnTo>
                  <a:lnTo>
                    <a:pt x="680504" y="324739"/>
                  </a:lnTo>
                  <a:lnTo>
                    <a:pt x="643686" y="358267"/>
                  </a:lnTo>
                  <a:lnTo>
                    <a:pt x="607060" y="393573"/>
                  </a:lnTo>
                  <a:lnTo>
                    <a:pt x="570623" y="430911"/>
                  </a:lnTo>
                  <a:lnTo>
                    <a:pt x="534416" y="470281"/>
                  </a:lnTo>
                  <a:lnTo>
                    <a:pt x="498424" y="511683"/>
                  </a:lnTo>
                  <a:lnTo>
                    <a:pt x="462699" y="555117"/>
                  </a:lnTo>
                  <a:lnTo>
                    <a:pt x="427228" y="600710"/>
                  </a:lnTo>
                  <a:lnTo>
                    <a:pt x="392036" y="648335"/>
                  </a:lnTo>
                  <a:lnTo>
                    <a:pt x="357149" y="698246"/>
                  </a:lnTo>
                  <a:lnTo>
                    <a:pt x="322567" y="750316"/>
                  </a:lnTo>
                  <a:lnTo>
                    <a:pt x="288302" y="804672"/>
                  </a:lnTo>
                  <a:lnTo>
                    <a:pt x="254342" y="861441"/>
                  </a:lnTo>
                  <a:lnTo>
                    <a:pt x="220840" y="920369"/>
                  </a:lnTo>
                  <a:lnTo>
                    <a:pt x="187655" y="981710"/>
                  </a:lnTo>
                  <a:lnTo>
                    <a:pt x="154863" y="1045464"/>
                  </a:lnTo>
                  <a:lnTo>
                    <a:pt x="108877" y="1137793"/>
                  </a:lnTo>
                  <a:lnTo>
                    <a:pt x="0" y="1358519"/>
                  </a:lnTo>
                  <a:lnTo>
                    <a:pt x="0" y="2428176"/>
                  </a:lnTo>
                  <a:lnTo>
                    <a:pt x="7772400" y="2428176"/>
                  </a:lnTo>
                  <a:lnTo>
                    <a:pt x="7772400" y="1717230"/>
                  </a:lnTo>
                  <a:close/>
                </a:path>
              </a:pathLst>
            </a:custGeom>
            <a:solidFill>
              <a:srgbClr val="EFF7EB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34F82988-0684-E203-91E9-EACA5C533869}"/>
                </a:ext>
              </a:extLst>
            </p:cNvPr>
            <p:cNvSpPr/>
            <p:nvPr/>
          </p:nvSpPr>
          <p:spPr>
            <a:xfrm>
              <a:off x="15811" y="4815966"/>
              <a:ext cx="3764279" cy="1787525"/>
            </a:xfrm>
            <a:custGeom>
              <a:avLst/>
              <a:gdLst/>
              <a:ahLst/>
              <a:cxnLst/>
              <a:rect l="l" t="t" r="r" b="b"/>
              <a:pathLst>
                <a:path w="3764279" h="1787525">
                  <a:moveTo>
                    <a:pt x="411822" y="0"/>
                  </a:moveTo>
                  <a:lnTo>
                    <a:pt x="387857" y="0"/>
                  </a:lnTo>
                  <a:lnTo>
                    <a:pt x="347675" y="57023"/>
                  </a:lnTo>
                  <a:lnTo>
                    <a:pt x="313093" y="109093"/>
                  </a:lnTo>
                  <a:lnTo>
                    <a:pt x="278841" y="163449"/>
                  </a:lnTo>
                  <a:lnTo>
                    <a:pt x="244868" y="220218"/>
                  </a:lnTo>
                  <a:lnTo>
                    <a:pt x="211366" y="279146"/>
                  </a:lnTo>
                  <a:lnTo>
                    <a:pt x="177965" y="340868"/>
                  </a:lnTo>
                  <a:lnTo>
                    <a:pt x="177965" y="1159370"/>
                  </a:lnTo>
                  <a:lnTo>
                    <a:pt x="0" y="1159370"/>
                  </a:lnTo>
                  <a:lnTo>
                    <a:pt x="0" y="1786966"/>
                  </a:lnTo>
                  <a:lnTo>
                    <a:pt x="3764089" y="1786966"/>
                  </a:lnTo>
                  <a:lnTo>
                    <a:pt x="3764089" y="551218"/>
                  </a:lnTo>
                  <a:lnTo>
                    <a:pt x="3706050" y="523367"/>
                  </a:lnTo>
                  <a:lnTo>
                    <a:pt x="3657663" y="498856"/>
                  </a:lnTo>
                  <a:lnTo>
                    <a:pt x="3609403" y="473583"/>
                  </a:lnTo>
                  <a:lnTo>
                    <a:pt x="3561524" y="447548"/>
                  </a:lnTo>
                  <a:lnTo>
                    <a:pt x="3513899" y="420751"/>
                  </a:lnTo>
                  <a:lnTo>
                    <a:pt x="3466528" y="393319"/>
                  </a:lnTo>
                  <a:lnTo>
                    <a:pt x="3430206" y="371602"/>
                  </a:lnTo>
                  <a:lnTo>
                    <a:pt x="3430206" y="1041463"/>
                  </a:lnTo>
                  <a:lnTo>
                    <a:pt x="3263201" y="1041463"/>
                  </a:lnTo>
                  <a:lnTo>
                    <a:pt x="3263201" y="992339"/>
                  </a:lnTo>
                  <a:lnTo>
                    <a:pt x="3056826" y="992339"/>
                  </a:lnTo>
                  <a:lnTo>
                    <a:pt x="3056826" y="127127"/>
                  </a:lnTo>
                  <a:lnTo>
                    <a:pt x="3011106" y="95250"/>
                  </a:lnTo>
                  <a:lnTo>
                    <a:pt x="2882074" y="2794"/>
                  </a:lnTo>
                  <a:lnTo>
                    <a:pt x="2854007" y="2794"/>
                  </a:lnTo>
                  <a:lnTo>
                    <a:pt x="2854007" y="40386"/>
                  </a:lnTo>
                  <a:lnTo>
                    <a:pt x="2801429" y="40386"/>
                  </a:lnTo>
                  <a:lnTo>
                    <a:pt x="2801429" y="727049"/>
                  </a:lnTo>
                  <a:lnTo>
                    <a:pt x="2673667" y="727049"/>
                  </a:lnTo>
                  <a:lnTo>
                    <a:pt x="2673667" y="171323"/>
                  </a:lnTo>
                  <a:lnTo>
                    <a:pt x="2378900" y="171323"/>
                  </a:lnTo>
                  <a:lnTo>
                    <a:pt x="2378900" y="725195"/>
                  </a:lnTo>
                  <a:lnTo>
                    <a:pt x="1936686" y="725195"/>
                  </a:lnTo>
                  <a:lnTo>
                    <a:pt x="1936686" y="903909"/>
                  </a:lnTo>
                  <a:lnTo>
                    <a:pt x="1858073" y="903909"/>
                  </a:lnTo>
                  <a:lnTo>
                    <a:pt x="1858073" y="1144308"/>
                  </a:lnTo>
                  <a:lnTo>
                    <a:pt x="1366837" y="1144308"/>
                  </a:lnTo>
                  <a:lnTo>
                    <a:pt x="1366837" y="707402"/>
                  </a:lnTo>
                  <a:lnTo>
                    <a:pt x="964006" y="707402"/>
                  </a:lnTo>
                  <a:lnTo>
                    <a:pt x="964006" y="383159"/>
                  </a:lnTo>
                  <a:lnTo>
                    <a:pt x="855929" y="383159"/>
                  </a:lnTo>
                  <a:lnTo>
                    <a:pt x="855929" y="294767"/>
                  </a:lnTo>
                  <a:lnTo>
                    <a:pt x="836282" y="294767"/>
                  </a:lnTo>
                  <a:lnTo>
                    <a:pt x="836282" y="383159"/>
                  </a:lnTo>
                  <a:lnTo>
                    <a:pt x="777328" y="383159"/>
                  </a:lnTo>
                  <a:lnTo>
                    <a:pt x="777328" y="1100416"/>
                  </a:lnTo>
                  <a:lnTo>
                    <a:pt x="570991" y="1100416"/>
                  </a:lnTo>
                  <a:lnTo>
                    <a:pt x="570991" y="48895"/>
                  </a:lnTo>
                  <a:lnTo>
                    <a:pt x="411822" y="48895"/>
                  </a:lnTo>
                  <a:lnTo>
                    <a:pt x="4118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Graphic 4">
              <a:extLst>
                <a:ext uri="{FF2B5EF4-FFF2-40B4-BE49-F238E27FC236}">
                  <a16:creationId xmlns:a16="http://schemas.microsoft.com/office/drawing/2014/main" id="{27A47811-397C-FF32-B3A0-5DEDCECC32A4}"/>
                </a:ext>
              </a:extLst>
            </p:cNvPr>
            <p:cNvSpPr/>
            <p:nvPr/>
          </p:nvSpPr>
          <p:spPr>
            <a:xfrm>
              <a:off x="70510" y="5163692"/>
              <a:ext cx="3823335" cy="1439545"/>
            </a:xfrm>
            <a:custGeom>
              <a:avLst/>
              <a:gdLst/>
              <a:ahLst/>
              <a:cxnLst/>
              <a:rect l="l" t="t" r="r" b="b"/>
              <a:pathLst>
                <a:path w="3823335" h="1439545">
                  <a:moveTo>
                    <a:pt x="1562963" y="64516"/>
                  </a:moveTo>
                  <a:lnTo>
                    <a:pt x="1559153" y="60579"/>
                  </a:lnTo>
                  <a:lnTo>
                    <a:pt x="1549628" y="60579"/>
                  </a:lnTo>
                  <a:lnTo>
                    <a:pt x="1545691" y="64516"/>
                  </a:lnTo>
                  <a:lnTo>
                    <a:pt x="1545691" y="168529"/>
                  </a:lnTo>
                  <a:lnTo>
                    <a:pt x="1562963" y="168529"/>
                  </a:lnTo>
                  <a:lnTo>
                    <a:pt x="1562963" y="64516"/>
                  </a:lnTo>
                  <a:close/>
                </a:path>
                <a:path w="3823335" h="1439545">
                  <a:moveTo>
                    <a:pt x="2631287" y="1016000"/>
                  </a:moveTo>
                  <a:lnTo>
                    <a:pt x="2545689" y="1016000"/>
                  </a:lnTo>
                  <a:lnTo>
                    <a:pt x="2545689" y="891032"/>
                  </a:lnTo>
                  <a:lnTo>
                    <a:pt x="2545689" y="572249"/>
                  </a:lnTo>
                  <a:lnTo>
                    <a:pt x="2545689" y="436359"/>
                  </a:lnTo>
                  <a:lnTo>
                    <a:pt x="2510764" y="436359"/>
                  </a:lnTo>
                  <a:lnTo>
                    <a:pt x="2510764" y="572249"/>
                  </a:lnTo>
                  <a:lnTo>
                    <a:pt x="2340965" y="572249"/>
                  </a:lnTo>
                  <a:lnTo>
                    <a:pt x="2340965" y="891032"/>
                  </a:lnTo>
                  <a:lnTo>
                    <a:pt x="2285085" y="891032"/>
                  </a:lnTo>
                  <a:lnTo>
                    <a:pt x="2285085" y="1016000"/>
                  </a:lnTo>
                  <a:lnTo>
                    <a:pt x="1844141" y="1016000"/>
                  </a:lnTo>
                  <a:lnTo>
                    <a:pt x="1844141" y="929792"/>
                  </a:lnTo>
                  <a:lnTo>
                    <a:pt x="1844141" y="929640"/>
                  </a:lnTo>
                  <a:lnTo>
                    <a:pt x="1844141" y="624992"/>
                  </a:lnTo>
                  <a:lnTo>
                    <a:pt x="1824202" y="600113"/>
                  </a:lnTo>
                  <a:lnTo>
                    <a:pt x="1795627" y="580593"/>
                  </a:lnTo>
                  <a:lnTo>
                    <a:pt x="1767560" y="570547"/>
                  </a:lnTo>
                  <a:lnTo>
                    <a:pt x="1760067" y="567842"/>
                  </a:lnTo>
                  <a:lnTo>
                    <a:pt x="1719427" y="563283"/>
                  </a:lnTo>
                  <a:lnTo>
                    <a:pt x="1706092" y="563765"/>
                  </a:lnTo>
                  <a:lnTo>
                    <a:pt x="1693138" y="565162"/>
                  </a:lnTo>
                  <a:lnTo>
                    <a:pt x="1680692" y="567448"/>
                  </a:lnTo>
                  <a:lnTo>
                    <a:pt x="1668627" y="570547"/>
                  </a:lnTo>
                  <a:lnTo>
                    <a:pt x="1668627" y="190525"/>
                  </a:lnTo>
                  <a:lnTo>
                    <a:pt x="1619859" y="190525"/>
                  </a:lnTo>
                  <a:lnTo>
                    <a:pt x="1619859" y="168592"/>
                  </a:lnTo>
                  <a:lnTo>
                    <a:pt x="1490065" y="168592"/>
                  </a:lnTo>
                  <a:lnTo>
                    <a:pt x="1490065" y="190525"/>
                  </a:lnTo>
                  <a:lnTo>
                    <a:pt x="1436471" y="190525"/>
                  </a:lnTo>
                  <a:lnTo>
                    <a:pt x="1436471" y="929640"/>
                  </a:lnTo>
                  <a:lnTo>
                    <a:pt x="1338427" y="929640"/>
                  </a:lnTo>
                  <a:lnTo>
                    <a:pt x="1338427" y="88900"/>
                  </a:lnTo>
                  <a:lnTo>
                    <a:pt x="1276832" y="88900"/>
                  </a:lnTo>
                  <a:lnTo>
                    <a:pt x="1276832" y="0"/>
                  </a:lnTo>
                  <a:lnTo>
                    <a:pt x="1060348" y="0"/>
                  </a:lnTo>
                  <a:lnTo>
                    <a:pt x="1060348" y="88900"/>
                  </a:lnTo>
                  <a:lnTo>
                    <a:pt x="1060348" y="929640"/>
                  </a:lnTo>
                  <a:lnTo>
                    <a:pt x="1060348" y="1016000"/>
                  </a:lnTo>
                  <a:lnTo>
                    <a:pt x="1060348" y="1108722"/>
                  </a:lnTo>
                  <a:lnTo>
                    <a:pt x="2631287" y="1108722"/>
                  </a:lnTo>
                  <a:lnTo>
                    <a:pt x="2631287" y="1016000"/>
                  </a:lnTo>
                  <a:close/>
                </a:path>
                <a:path w="3823335" h="1439545">
                  <a:moveTo>
                    <a:pt x="3595598" y="321437"/>
                  </a:moveTo>
                  <a:lnTo>
                    <a:pt x="3426815" y="321437"/>
                  </a:lnTo>
                  <a:lnTo>
                    <a:pt x="3426815" y="54229"/>
                  </a:lnTo>
                  <a:lnTo>
                    <a:pt x="3405479" y="41783"/>
                  </a:lnTo>
                  <a:lnTo>
                    <a:pt x="3388842" y="41783"/>
                  </a:lnTo>
                  <a:lnTo>
                    <a:pt x="3388842" y="31877"/>
                  </a:lnTo>
                  <a:lnTo>
                    <a:pt x="3370427" y="20828"/>
                  </a:lnTo>
                  <a:lnTo>
                    <a:pt x="3370427" y="41783"/>
                  </a:lnTo>
                  <a:lnTo>
                    <a:pt x="3278098" y="41783"/>
                  </a:lnTo>
                  <a:lnTo>
                    <a:pt x="3278098" y="77089"/>
                  </a:lnTo>
                  <a:lnTo>
                    <a:pt x="3221456" y="77089"/>
                  </a:lnTo>
                  <a:lnTo>
                    <a:pt x="3221456" y="240792"/>
                  </a:lnTo>
                  <a:lnTo>
                    <a:pt x="3163671" y="240792"/>
                  </a:lnTo>
                  <a:lnTo>
                    <a:pt x="3163671" y="375450"/>
                  </a:lnTo>
                  <a:lnTo>
                    <a:pt x="3039338" y="515658"/>
                  </a:lnTo>
                  <a:lnTo>
                    <a:pt x="3595598" y="515658"/>
                  </a:lnTo>
                  <a:lnTo>
                    <a:pt x="3595598" y="321437"/>
                  </a:lnTo>
                  <a:close/>
                </a:path>
                <a:path w="3823335" h="1439545">
                  <a:moveTo>
                    <a:pt x="3823055" y="1252931"/>
                  </a:moveTo>
                  <a:lnTo>
                    <a:pt x="2631287" y="1252931"/>
                  </a:lnTo>
                  <a:lnTo>
                    <a:pt x="2631287" y="1222044"/>
                  </a:lnTo>
                  <a:lnTo>
                    <a:pt x="2631287" y="1108824"/>
                  </a:lnTo>
                  <a:lnTo>
                    <a:pt x="1010259" y="1108824"/>
                  </a:lnTo>
                  <a:lnTo>
                    <a:pt x="1010259" y="900988"/>
                  </a:lnTo>
                  <a:lnTo>
                    <a:pt x="987069" y="896531"/>
                  </a:lnTo>
                  <a:lnTo>
                    <a:pt x="987069" y="869797"/>
                  </a:lnTo>
                  <a:lnTo>
                    <a:pt x="987069" y="825246"/>
                  </a:lnTo>
                  <a:lnTo>
                    <a:pt x="847940" y="825246"/>
                  </a:lnTo>
                  <a:lnTo>
                    <a:pt x="847940" y="869797"/>
                  </a:lnTo>
                  <a:lnTo>
                    <a:pt x="824750" y="865339"/>
                  </a:lnTo>
                  <a:lnTo>
                    <a:pt x="824750" y="1222044"/>
                  </a:lnTo>
                  <a:lnTo>
                    <a:pt x="638517" y="1222044"/>
                  </a:lnTo>
                  <a:lnTo>
                    <a:pt x="638517" y="1036777"/>
                  </a:lnTo>
                  <a:lnTo>
                    <a:pt x="318122" y="1036777"/>
                  </a:lnTo>
                  <a:lnTo>
                    <a:pt x="318122" y="347014"/>
                  </a:lnTo>
                  <a:lnTo>
                    <a:pt x="0" y="301879"/>
                  </a:lnTo>
                  <a:lnTo>
                    <a:pt x="0" y="1439227"/>
                  </a:lnTo>
                  <a:lnTo>
                    <a:pt x="3823055" y="1439227"/>
                  </a:lnTo>
                  <a:lnTo>
                    <a:pt x="3823055" y="1252931"/>
                  </a:lnTo>
                  <a:close/>
                </a:path>
                <a:path w="3823335" h="1439545">
                  <a:moveTo>
                    <a:pt x="3823055" y="1088656"/>
                  </a:moveTo>
                  <a:lnTo>
                    <a:pt x="3595598" y="1088656"/>
                  </a:lnTo>
                  <a:lnTo>
                    <a:pt x="3595598" y="923556"/>
                  </a:lnTo>
                  <a:lnTo>
                    <a:pt x="3595598" y="515886"/>
                  </a:lnTo>
                  <a:lnTo>
                    <a:pt x="3039338" y="515886"/>
                  </a:lnTo>
                  <a:lnTo>
                    <a:pt x="3039338" y="515658"/>
                  </a:lnTo>
                  <a:lnTo>
                    <a:pt x="3039338" y="444766"/>
                  </a:lnTo>
                  <a:lnTo>
                    <a:pt x="2932392" y="444766"/>
                  </a:lnTo>
                  <a:lnTo>
                    <a:pt x="2932392" y="392226"/>
                  </a:lnTo>
                  <a:lnTo>
                    <a:pt x="2919958" y="392226"/>
                  </a:lnTo>
                  <a:lnTo>
                    <a:pt x="2919958" y="444766"/>
                  </a:lnTo>
                  <a:lnTo>
                    <a:pt x="2845663" y="444766"/>
                  </a:lnTo>
                  <a:lnTo>
                    <a:pt x="2845663" y="515886"/>
                  </a:lnTo>
                  <a:lnTo>
                    <a:pt x="2845663" y="923556"/>
                  </a:lnTo>
                  <a:lnTo>
                    <a:pt x="2717012" y="923556"/>
                  </a:lnTo>
                  <a:lnTo>
                    <a:pt x="2717012" y="1088656"/>
                  </a:lnTo>
                  <a:lnTo>
                    <a:pt x="2717012" y="1252486"/>
                  </a:lnTo>
                  <a:lnTo>
                    <a:pt x="3823055" y="1252486"/>
                  </a:lnTo>
                  <a:lnTo>
                    <a:pt x="3823055" y="1088656"/>
                  </a:lnTo>
                  <a:close/>
                </a:path>
              </a:pathLst>
            </a:custGeom>
            <a:solidFill>
              <a:srgbClr val="E3F5FC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Graphic 5">
              <a:extLst>
                <a:ext uri="{FF2B5EF4-FFF2-40B4-BE49-F238E27FC236}">
                  <a16:creationId xmlns:a16="http://schemas.microsoft.com/office/drawing/2014/main" id="{23AE8369-C6F2-1BC5-B9DF-23F62E2B6BA2}"/>
                </a:ext>
              </a:extLst>
            </p:cNvPr>
            <p:cNvSpPr/>
            <p:nvPr/>
          </p:nvSpPr>
          <p:spPr>
            <a:xfrm>
              <a:off x="6350" y="5369356"/>
              <a:ext cx="3953510" cy="1233805"/>
            </a:xfrm>
            <a:custGeom>
              <a:avLst/>
              <a:gdLst/>
              <a:ahLst/>
              <a:cxnLst/>
              <a:rect l="l" t="t" r="r" b="b"/>
              <a:pathLst>
                <a:path w="3953510" h="1233805">
                  <a:moveTo>
                    <a:pt x="677875" y="0"/>
                  </a:moveTo>
                  <a:lnTo>
                    <a:pt x="488835" y="0"/>
                  </a:lnTo>
                  <a:lnTo>
                    <a:pt x="488835" y="773912"/>
                  </a:lnTo>
                  <a:lnTo>
                    <a:pt x="0" y="773912"/>
                  </a:lnTo>
                  <a:lnTo>
                    <a:pt x="0" y="1233576"/>
                  </a:lnTo>
                  <a:lnTo>
                    <a:pt x="3953510" y="1233576"/>
                  </a:lnTo>
                  <a:lnTo>
                    <a:pt x="3953510" y="924547"/>
                  </a:lnTo>
                  <a:lnTo>
                    <a:pt x="3553460" y="924547"/>
                  </a:lnTo>
                  <a:lnTo>
                    <a:pt x="3553460" y="545223"/>
                  </a:lnTo>
                  <a:lnTo>
                    <a:pt x="3511423" y="545223"/>
                  </a:lnTo>
                  <a:lnTo>
                    <a:pt x="3495548" y="482231"/>
                  </a:lnTo>
                  <a:lnTo>
                    <a:pt x="3341497" y="482231"/>
                  </a:lnTo>
                  <a:lnTo>
                    <a:pt x="3325622" y="545223"/>
                  </a:lnTo>
                  <a:lnTo>
                    <a:pt x="3283585" y="545223"/>
                  </a:lnTo>
                  <a:lnTo>
                    <a:pt x="3283585" y="924547"/>
                  </a:lnTo>
                  <a:lnTo>
                    <a:pt x="2003171" y="924547"/>
                  </a:lnTo>
                  <a:lnTo>
                    <a:pt x="2003171" y="1141615"/>
                  </a:lnTo>
                  <a:lnTo>
                    <a:pt x="1869313" y="1141615"/>
                  </a:lnTo>
                  <a:lnTo>
                    <a:pt x="1869313" y="375919"/>
                  </a:lnTo>
                  <a:lnTo>
                    <a:pt x="1844040" y="375919"/>
                  </a:lnTo>
                  <a:lnTo>
                    <a:pt x="1844040" y="330199"/>
                  </a:lnTo>
                  <a:lnTo>
                    <a:pt x="1551305" y="330199"/>
                  </a:lnTo>
                  <a:lnTo>
                    <a:pt x="1551305" y="375919"/>
                  </a:lnTo>
                  <a:lnTo>
                    <a:pt x="1526032" y="375919"/>
                  </a:lnTo>
                  <a:lnTo>
                    <a:pt x="1526032" y="1012774"/>
                  </a:lnTo>
                  <a:lnTo>
                    <a:pt x="1459865" y="1012774"/>
                  </a:lnTo>
                  <a:lnTo>
                    <a:pt x="1459865" y="522262"/>
                  </a:lnTo>
                  <a:lnTo>
                    <a:pt x="1426464" y="522262"/>
                  </a:lnTo>
                  <a:lnTo>
                    <a:pt x="1426464" y="451446"/>
                  </a:lnTo>
                  <a:lnTo>
                    <a:pt x="1321308" y="370547"/>
                  </a:lnTo>
                  <a:lnTo>
                    <a:pt x="1321308" y="262521"/>
                  </a:lnTo>
                  <a:lnTo>
                    <a:pt x="1318260" y="259549"/>
                  </a:lnTo>
                  <a:lnTo>
                    <a:pt x="1311021" y="259549"/>
                  </a:lnTo>
                  <a:lnTo>
                    <a:pt x="1307973" y="262521"/>
                  </a:lnTo>
                  <a:lnTo>
                    <a:pt x="1307973" y="370014"/>
                  </a:lnTo>
                  <a:lnTo>
                    <a:pt x="1202817" y="451446"/>
                  </a:lnTo>
                  <a:lnTo>
                    <a:pt x="1202817" y="522262"/>
                  </a:lnTo>
                  <a:lnTo>
                    <a:pt x="1169466" y="522262"/>
                  </a:lnTo>
                  <a:lnTo>
                    <a:pt x="1169466" y="853719"/>
                  </a:lnTo>
                  <a:lnTo>
                    <a:pt x="968451" y="825677"/>
                  </a:lnTo>
                  <a:lnTo>
                    <a:pt x="968451" y="81279"/>
                  </a:lnTo>
                  <a:lnTo>
                    <a:pt x="677875" y="81279"/>
                  </a:lnTo>
                  <a:lnTo>
                    <a:pt x="677875" y="0"/>
                  </a:lnTo>
                  <a:close/>
                </a:path>
              </a:pathLst>
            </a:custGeom>
            <a:solidFill>
              <a:srgbClr val="43A4D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Graphic 6">
              <a:extLst>
                <a:ext uri="{FF2B5EF4-FFF2-40B4-BE49-F238E27FC236}">
                  <a16:creationId xmlns:a16="http://schemas.microsoft.com/office/drawing/2014/main" id="{A08A70CE-B7C5-C619-2037-01C216F38347}"/>
                </a:ext>
              </a:extLst>
            </p:cNvPr>
            <p:cNvSpPr/>
            <p:nvPr/>
          </p:nvSpPr>
          <p:spPr>
            <a:xfrm>
              <a:off x="697230" y="5537530"/>
              <a:ext cx="1089660" cy="1002030"/>
            </a:xfrm>
            <a:custGeom>
              <a:avLst/>
              <a:gdLst/>
              <a:ahLst/>
              <a:cxnLst/>
              <a:rect l="l" t="t" r="r" b="b"/>
              <a:pathLst>
                <a:path w="1089660" h="1002030">
                  <a:moveTo>
                    <a:pt x="196532" y="804049"/>
                  </a:moveTo>
                  <a:lnTo>
                    <a:pt x="0" y="804049"/>
                  </a:lnTo>
                  <a:lnTo>
                    <a:pt x="0" y="836879"/>
                  </a:lnTo>
                  <a:lnTo>
                    <a:pt x="196532" y="836879"/>
                  </a:lnTo>
                  <a:lnTo>
                    <a:pt x="196532" y="804049"/>
                  </a:lnTo>
                  <a:close/>
                </a:path>
                <a:path w="1089660" h="1002030">
                  <a:moveTo>
                    <a:pt x="196532" y="723646"/>
                  </a:moveTo>
                  <a:lnTo>
                    <a:pt x="0" y="723646"/>
                  </a:lnTo>
                  <a:lnTo>
                    <a:pt x="0" y="756475"/>
                  </a:lnTo>
                  <a:lnTo>
                    <a:pt x="196532" y="756475"/>
                  </a:lnTo>
                  <a:lnTo>
                    <a:pt x="196532" y="723646"/>
                  </a:lnTo>
                  <a:close/>
                </a:path>
                <a:path w="1089660" h="1002030">
                  <a:moveTo>
                    <a:pt x="196532" y="643242"/>
                  </a:moveTo>
                  <a:lnTo>
                    <a:pt x="0" y="643242"/>
                  </a:lnTo>
                  <a:lnTo>
                    <a:pt x="0" y="676059"/>
                  </a:lnTo>
                  <a:lnTo>
                    <a:pt x="196532" y="676059"/>
                  </a:lnTo>
                  <a:lnTo>
                    <a:pt x="196532" y="643242"/>
                  </a:lnTo>
                  <a:close/>
                </a:path>
                <a:path w="1089660" h="1002030">
                  <a:moveTo>
                    <a:pt x="196532" y="562825"/>
                  </a:moveTo>
                  <a:lnTo>
                    <a:pt x="0" y="562825"/>
                  </a:lnTo>
                  <a:lnTo>
                    <a:pt x="0" y="595655"/>
                  </a:lnTo>
                  <a:lnTo>
                    <a:pt x="196532" y="595655"/>
                  </a:lnTo>
                  <a:lnTo>
                    <a:pt x="196532" y="562825"/>
                  </a:lnTo>
                  <a:close/>
                </a:path>
                <a:path w="1089660" h="1002030">
                  <a:moveTo>
                    <a:pt x="196532" y="482422"/>
                  </a:moveTo>
                  <a:lnTo>
                    <a:pt x="0" y="482422"/>
                  </a:lnTo>
                  <a:lnTo>
                    <a:pt x="0" y="515251"/>
                  </a:lnTo>
                  <a:lnTo>
                    <a:pt x="196532" y="515251"/>
                  </a:lnTo>
                  <a:lnTo>
                    <a:pt x="196532" y="482422"/>
                  </a:lnTo>
                  <a:close/>
                </a:path>
                <a:path w="1089660" h="1002030">
                  <a:moveTo>
                    <a:pt x="196532" y="402031"/>
                  </a:moveTo>
                  <a:lnTo>
                    <a:pt x="0" y="402031"/>
                  </a:lnTo>
                  <a:lnTo>
                    <a:pt x="0" y="434848"/>
                  </a:lnTo>
                  <a:lnTo>
                    <a:pt x="196532" y="434848"/>
                  </a:lnTo>
                  <a:lnTo>
                    <a:pt x="196532" y="402031"/>
                  </a:lnTo>
                  <a:close/>
                </a:path>
                <a:path w="1089660" h="1002030">
                  <a:moveTo>
                    <a:pt x="196532" y="321627"/>
                  </a:moveTo>
                  <a:lnTo>
                    <a:pt x="0" y="321627"/>
                  </a:lnTo>
                  <a:lnTo>
                    <a:pt x="0" y="354444"/>
                  </a:lnTo>
                  <a:lnTo>
                    <a:pt x="196532" y="354444"/>
                  </a:lnTo>
                  <a:lnTo>
                    <a:pt x="196532" y="321627"/>
                  </a:lnTo>
                  <a:close/>
                </a:path>
                <a:path w="1089660" h="1002030">
                  <a:moveTo>
                    <a:pt x="196532" y="241223"/>
                  </a:moveTo>
                  <a:lnTo>
                    <a:pt x="0" y="241223"/>
                  </a:lnTo>
                  <a:lnTo>
                    <a:pt x="0" y="274040"/>
                  </a:lnTo>
                  <a:lnTo>
                    <a:pt x="196532" y="274040"/>
                  </a:lnTo>
                  <a:lnTo>
                    <a:pt x="196532" y="241223"/>
                  </a:lnTo>
                  <a:close/>
                </a:path>
                <a:path w="1089660" h="1002030">
                  <a:moveTo>
                    <a:pt x="196532" y="160820"/>
                  </a:moveTo>
                  <a:lnTo>
                    <a:pt x="0" y="160820"/>
                  </a:lnTo>
                  <a:lnTo>
                    <a:pt x="0" y="193636"/>
                  </a:lnTo>
                  <a:lnTo>
                    <a:pt x="196532" y="193636"/>
                  </a:lnTo>
                  <a:lnTo>
                    <a:pt x="196532" y="160820"/>
                  </a:lnTo>
                  <a:close/>
                </a:path>
                <a:path w="1089660" h="1002030">
                  <a:moveTo>
                    <a:pt x="196532" y="80403"/>
                  </a:moveTo>
                  <a:lnTo>
                    <a:pt x="0" y="80403"/>
                  </a:lnTo>
                  <a:lnTo>
                    <a:pt x="0" y="113233"/>
                  </a:lnTo>
                  <a:lnTo>
                    <a:pt x="196532" y="113233"/>
                  </a:lnTo>
                  <a:lnTo>
                    <a:pt x="196532" y="80403"/>
                  </a:lnTo>
                  <a:close/>
                </a:path>
                <a:path w="1089660" h="1002030">
                  <a:moveTo>
                    <a:pt x="196532" y="0"/>
                  </a:moveTo>
                  <a:lnTo>
                    <a:pt x="0" y="0"/>
                  </a:lnTo>
                  <a:lnTo>
                    <a:pt x="0" y="32829"/>
                  </a:lnTo>
                  <a:lnTo>
                    <a:pt x="196532" y="32829"/>
                  </a:lnTo>
                  <a:lnTo>
                    <a:pt x="196532" y="0"/>
                  </a:lnTo>
                  <a:close/>
                </a:path>
                <a:path w="1089660" h="1002030">
                  <a:moveTo>
                    <a:pt x="582968" y="400507"/>
                  </a:moveTo>
                  <a:lnTo>
                    <a:pt x="556539" y="400507"/>
                  </a:lnTo>
                  <a:lnTo>
                    <a:pt x="556539" y="920343"/>
                  </a:lnTo>
                  <a:lnTo>
                    <a:pt x="582968" y="920343"/>
                  </a:lnTo>
                  <a:lnTo>
                    <a:pt x="582968" y="400507"/>
                  </a:lnTo>
                  <a:close/>
                </a:path>
                <a:path w="1089660" h="1002030">
                  <a:moveTo>
                    <a:pt x="650811" y="400507"/>
                  </a:moveTo>
                  <a:lnTo>
                    <a:pt x="616331" y="400507"/>
                  </a:lnTo>
                  <a:lnTo>
                    <a:pt x="616331" y="920343"/>
                  </a:lnTo>
                  <a:lnTo>
                    <a:pt x="650811" y="920343"/>
                  </a:lnTo>
                  <a:lnTo>
                    <a:pt x="650811" y="400507"/>
                  </a:lnTo>
                  <a:close/>
                </a:path>
                <a:path w="1089660" h="1002030">
                  <a:moveTo>
                    <a:pt x="710463" y="400507"/>
                  </a:moveTo>
                  <a:lnTo>
                    <a:pt x="684022" y="400507"/>
                  </a:lnTo>
                  <a:lnTo>
                    <a:pt x="684022" y="920343"/>
                  </a:lnTo>
                  <a:lnTo>
                    <a:pt x="710463" y="920343"/>
                  </a:lnTo>
                  <a:lnTo>
                    <a:pt x="710463" y="400507"/>
                  </a:lnTo>
                  <a:close/>
                </a:path>
                <a:path w="1089660" h="1002030">
                  <a:moveTo>
                    <a:pt x="1089469" y="955319"/>
                  </a:moveTo>
                  <a:lnTo>
                    <a:pt x="948817" y="955319"/>
                  </a:lnTo>
                  <a:lnTo>
                    <a:pt x="948817" y="1001814"/>
                  </a:lnTo>
                  <a:lnTo>
                    <a:pt x="1089469" y="1001814"/>
                  </a:lnTo>
                  <a:lnTo>
                    <a:pt x="1089469" y="955319"/>
                  </a:lnTo>
                  <a:close/>
                </a:path>
                <a:path w="1089660" h="1002030">
                  <a:moveTo>
                    <a:pt x="1089469" y="864031"/>
                  </a:moveTo>
                  <a:lnTo>
                    <a:pt x="948817" y="864031"/>
                  </a:lnTo>
                  <a:lnTo>
                    <a:pt x="948817" y="910526"/>
                  </a:lnTo>
                  <a:lnTo>
                    <a:pt x="1089469" y="910526"/>
                  </a:lnTo>
                  <a:lnTo>
                    <a:pt x="1089469" y="864031"/>
                  </a:lnTo>
                  <a:close/>
                </a:path>
                <a:path w="1089660" h="1002030">
                  <a:moveTo>
                    <a:pt x="1089469" y="772744"/>
                  </a:moveTo>
                  <a:lnTo>
                    <a:pt x="948817" y="772744"/>
                  </a:lnTo>
                  <a:lnTo>
                    <a:pt x="948817" y="819238"/>
                  </a:lnTo>
                  <a:lnTo>
                    <a:pt x="1089469" y="819238"/>
                  </a:lnTo>
                  <a:lnTo>
                    <a:pt x="1089469" y="772744"/>
                  </a:lnTo>
                  <a:close/>
                </a:path>
                <a:path w="1089660" h="1002030">
                  <a:moveTo>
                    <a:pt x="1089469" y="681443"/>
                  </a:moveTo>
                  <a:lnTo>
                    <a:pt x="948817" y="681443"/>
                  </a:lnTo>
                  <a:lnTo>
                    <a:pt x="948817" y="727951"/>
                  </a:lnTo>
                  <a:lnTo>
                    <a:pt x="1089469" y="727951"/>
                  </a:lnTo>
                  <a:lnTo>
                    <a:pt x="1089469" y="681443"/>
                  </a:lnTo>
                  <a:close/>
                </a:path>
                <a:path w="1089660" h="1002030">
                  <a:moveTo>
                    <a:pt x="1089469" y="590169"/>
                  </a:moveTo>
                  <a:lnTo>
                    <a:pt x="948817" y="590169"/>
                  </a:lnTo>
                  <a:lnTo>
                    <a:pt x="948817" y="636676"/>
                  </a:lnTo>
                  <a:lnTo>
                    <a:pt x="1089469" y="636676"/>
                  </a:lnTo>
                  <a:lnTo>
                    <a:pt x="1089469" y="590169"/>
                  </a:lnTo>
                  <a:close/>
                </a:path>
                <a:path w="1089660" h="1002030">
                  <a:moveTo>
                    <a:pt x="1089469" y="498894"/>
                  </a:moveTo>
                  <a:lnTo>
                    <a:pt x="948817" y="498894"/>
                  </a:lnTo>
                  <a:lnTo>
                    <a:pt x="948817" y="545388"/>
                  </a:lnTo>
                  <a:lnTo>
                    <a:pt x="1089469" y="545388"/>
                  </a:lnTo>
                  <a:lnTo>
                    <a:pt x="1089469" y="498894"/>
                  </a:lnTo>
                  <a:close/>
                </a:path>
                <a:path w="1089660" h="1002030">
                  <a:moveTo>
                    <a:pt x="1089469" y="407593"/>
                  </a:moveTo>
                  <a:lnTo>
                    <a:pt x="948817" y="407593"/>
                  </a:lnTo>
                  <a:lnTo>
                    <a:pt x="948817" y="454101"/>
                  </a:lnTo>
                  <a:lnTo>
                    <a:pt x="1089469" y="454101"/>
                  </a:lnTo>
                  <a:lnTo>
                    <a:pt x="1089469" y="407593"/>
                  </a:lnTo>
                  <a:close/>
                </a:path>
                <a:path w="1089660" h="1002030">
                  <a:moveTo>
                    <a:pt x="1089469" y="316306"/>
                  </a:moveTo>
                  <a:lnTo>
                    <a:pt x="948817" y="316306"/>
                  </a:lnTo>
                  <a:lnTo>
                    <a:pt x="948817" y="362813"/>
                  </a:lnTo>
                  <a:lnTo>
                    <a:pt x="1089469" y="362813"/>
                  </a:lnTo>
                  <a:lnTo>
                    <a:pt x="1089469" y="316306"/>
                  </a:lnTo>
                  <a:close/>
                </a:path>
                <a:path w="1089660" h="1002030">
                  <a:moveTo>
                    <a:pt x="1089469" y="225018"/>
                  </a:moveTo>
                  <a:lnTo>
                    <a:pt x="948817" y="225018"/>
                  </a:lnTo>
                  <a:lnTo>
                    <a:pt x="948817" y="271526"/>
                  </a:lnTo>
                  <a:lnTo>
                    <a:pt x="1089469" y="271526"/>
                  </a:lnTo>
                  <a:lnTo>
                    <a:pt x="1089469" y="225018"/>
                  </a:lnTo>
                  <a:close/>
                </a:path>
              </a:pathLst>
            </a:custGeom>
            <a:solidFill>
              <a:srgbClr val="E3F5FC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Graphic 7">
              <a:extLst>
                <a:ext uri="{FF2B5EF4-FFF2-40B4-BE49-F238E27FC236}">
                  <a16:creationId xmlns:a16="http://schemas.microsoft.com/office/drawing/2014/main" id="{8A07BF29-D968-A1CF-CA59-45CCE9D71036}"/>
                </a:ext>
              </a:extLst>
            </p:cNvPr>
            <p:cNvSpPr/>
            <p:nvPr/>
          </p:nvSpPr>
          <p:spPr>
            <a:xfrm>
              <a:off x="1983486" y="4907026"/>
              <a:ext cx="370840" cy="1695450"/>
            </a:xfrm>
            <a:custGeom>
              <a:avLst/>
              <a:gdLst/>
              <a:ahLst/>
              <a:cxnLst/>
              <a:rect l="l" t="t" r="r" b="b"/>
              <a:pathLst>
                <a:path w="370840" h="1695450">
                  <a:moveTo>
                    <a:pt x="370459" y="336550"/>
                  </a:moveTo>
                  <a:lnTo>
                    <a:pt x="320929" y="336550"/>
                  </a:lnTo>
                  <a:lnTo>
                    <a:pt x="320929" y="149860"/>
                  </a:lnTo>
                  <a:lnTo>
                    <a:pt x="272288" y="149860"/>
                  </a:lnTo>
                  <a:lnTo>
                    <a:pt x="272288" y="109220"/>
                  </a:lnTo>
                  <a:lnTo>
                    <a:pt x="193167" y="109220"/>
                  </a:lnTo>
                  <a:lnTo>
                    <a:pt x="193167" y="0"/>
                  </a:lnTo>
                  <a:lnTo>
                    <a:pt x="177292" y="0"/>
                  </a:lnTo>
                  <a:lnTo>
                    <a:pt x="177292" y="109220"/>
                  </a:lnTo>
                  <a:lnTo>
                    <a:pt x="98171" y="109220"/>
                  </a:lnTo>
                  <a:lnTo>
                    <a:pt x="98171" y="149860"/>
                  </a:lnTo>
                  <a:lnTo>
                    <a:pt x="49530" y="149860"/>
                  </a:lnTo>
                  <a:lnTo>
                    <a:pt x="49530" y="336550"/>
                  </a:lnTo>
                  <a:lnTo>
                    <a:pt x="0" y="336550"/>
                  </a:lnTo>
                  <a:lnTo>
                    <a:pt x="0" y="1695450"/>
                  </a:lnTo>
                  <a:lnTo>
                    <a:pt x="370459" y="1695450"/>
                  </a:lnTo>
                  <a:lnTo>
                    <a:pt x="370459" y="336550"/>
                  </a:lnTo>
                  <a:close/>
                </a:path>
              </a:pathLst>
            </a:custGeom>
            <a:solidFill>
              <a:srgbClr val="43A4D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Graphic 8">
              <a:extLst>
                <a:ext uri="{FF2B5EF4-FFF2-40B4-BE49-F238E27FC236}">
                  <a16:creationId xmlns:a16="http://schemas.microsoft.com/office/drawing/2014/main" id="{19B3B51A-ED5B-D399-E85A-68CB517BBBE8}"/>
                </a:ext>
              </a:extLst>
            </p:cNvPr>
            <p:cNvSpPr/>
            <p:nvPr/>
          </p:nvSpPr>
          <p:spPr>
            <a:xfrm>
              <a:off x="2080387" y="5291543"/>
              <a:ext cx="164465" cy="945515"/>
            </a:xfrm>
            <a:custGeom>
              <a:avLst/>
              <a:gdLst/>
              <a:ahLst/>
              <a:cxnLst/>
              <a:rect l="l" t="t" r="r" b="b"/>
              <a:pathLst>
                <a:path w="164465" h="945515">
                  <a:moveTo>
                    <a:pt x="163868" y="917867"/>
                  </a:moveTo>
                  <a:lnTo>
                    <a:pt x="0" y="917867"/>
                  </a:lnTo>
                  <a:lnTo>
                    <a:pt x="0" y="945451"/>
                  </a:lnTo>
                  <a:lnTo>
                    <a:pt x="163868" y="945451"/>
                  </a:lnTo>
                  <a:lnTo>
                    <a:pt x="163868" y="917867"/>
                  </a:lnTo>
                  <a:close/>
                </a:path>
                <a:path w="164465" h="945515">
                  <a:moveTo>
                    <a:pt x="163868" y="847242"/>
                  </a:moveTo>
                  <a:lnTo>
                    <a:pt x="0" y="847242"/>
                  </a:lnTo>
                  <a:lnTo>
                    <a:pt x="0" y="874852"/>
                  </a:lnTo>
                  <a:lnTo>
                    <a:pt x="163868" y="874852"/>
                  </a:lnTo>
                  <a:lnTo>
                    <a:pt x="163868" y="847242"/>
                  </a:lnTo>
                  <a:close/>
                </a:path>
                <a:path w="164465" h="945515">
                  <a:moveTo>
                    <a:pt x="163868" y="776655"/>
                  </a:moveTo>
                  <a:lnTo>
                    <a:pt x="0" y="776655"/>
                  </a:lnTo>
                  <a:lnTo>
                    <a:pt x="0" y="804252"/>
                  </a:lnTo>
                  <a:lnTo>
                    <a:pt x="163868" y="804252"/>
                  </a:lnTo>
                  <a:lnTo>
                    <a:pt x="163868" y="776655"/>
                  </a:lnTo>
                  <a:close/>
                </a:path>
                <a:path w="164465" h="945515">
                  <a:moveTo>
                    <a:pt x="163868" y="706043"/>
                  </a:moveTo>
                  <a:lnTo>
                    <a:pt x="0" y="706043"/>
                  </a:lnTo>
                  <a:lnTo>
                    <a:pt x="0" y="733640"/>
                  </a:lnTo>
                  <a:lnTo>
                    <a:pt x="163868" y="733640"/>
                  </a:lnTo>
                  <a:lnTo>
                    <a:pt x="163868" y="706043"/>
                  </a:lnTo>
                  <a:close/>
                </a:path>
                <a:path w="164465" h="945515">
                  <a:moveTo>
                    <a:pt x="163868" y="635431"/>
                  </a:moveTo>
                  <a:lnTo>
                    <a:pt x="0" y="635431"/>
                  </a:lnTo>
                  <a:lnTo>
                    <a:pt x="0" y="663041"/>
                  </a:lnTo>
                  <a:lnTo>
                    <a:pt x="163868" y="663041"/>
                  </a:lnTo>
                  <a:lnTo>
                    <a:pt x="163868" y="635431"/>
                  </a:lnTo>
                  <a:close/>
                </a:path>
                <a:path w="164465" h="945515">
                  <a:moveTo>
                    <a:pt x="163868" y="564832"/>
                  </a:moveTo>
                  <a:lnTo>
                    <a:pt x="0" y="564832"/>
                  </a:lnTo>
                  <a:lnTo>
                    <a:pt x="0" y="592442"/>
                  </a:lnTo>
                  <a:lnTo>
                    <a:pt x="163868" y="592442"/>
                  </a:lnTo>
                  <a:lnTo>
                    <a:pt x="163868" y="564832"/>
                  </a:lnTo>
                  <a:close/>
                </a:path>
                <a:path w="164465" h="945515">
                  <a:moveTo>
                    <a:pt x="163868" y="494233"/>
                  </a:moveTo>
                  <a:lnTo>
                    <a:pt x="0" y="494233"/>
                  </a:lnTo>
                  <a:lnTo>
                    <a:pt x="0" y="521843"/>
                  </a:lnTo>
                  <a:lnTo>
                    <a:pt x="163868" y="521843"/>
                  </a:lnTo>
                  <a:lnTo>
                    <a:pt x="163868" y="494233"/>
                  </a:lnTo>
                  <a:close/>
                </a:path>
                <a:path w="164465" h="945515">
                  <a:moveTo>
                    <a:pt x="163868" y="423646"/>
                  </a:moveTo>
                  <a:lnTo>
                    <a:pt x="0" y="423646"/>
                  </a:lnTo>
                  <a:lnTo>
                    <a:pt x="0" y="451243"/>
                  </a:lnTo>
                  <a:lnTo>
                    <a:pt x="163868" y="451243"/>
                  </a:lnTo>
                  <a:lnTo>
                    <a:pt x="163868" y="423646"/>
                  </a:lnTo>
                  <a:close/>
                </a:path>
                <a:path w="164465" h="945515">
                  <a:moveTo>
                    <a:pt x="163868" y="353034"/>
                  </a:moveTo>
                  <a:lnTo>
                    <a:pt x="0" y="353034"/>
                  </a:lnTo>
                  <a:lnTo>
                    <a:pt x="0" y="380644"/>
                  </a:lnTo>
                  <a:lnTo>
                    <a:pt x="163868" y="380644"/>
                  </a:lnTo>
                  <a:lnTo>
                    <a:pt x="163868" y="353034"/>
                  </a:lnTo>
                  <a:close/>
                </a:path>
                <a:path w="164465" h="945515">
                  <a:moveTo>
                    <a:pt x="163868" y="282422"/>
                  </a:moveTo>
                  <a:lnTo>
                    <a:pt x="0" y="282422"/>
                  </a:lnTo>
                  <a:lnTo>
                    <a:pt x="0" y="310032"/>
                  </a:lnTo>
                  <a:lnTo>
                    <a:pt x="163868" y="310032"/>
                  </a:lnTo>
                  <a:lnTo>
                    <a:pt x="163868" y="282422"/>
                  </a:lnTo>
                  <a:close/>
                </a:path>
                <a:path w="164465" h="945515">
                  <a:moveTo>
                    <a:pt x="163868" y="211836"/>
                  </a:moveTo>
                  <a:lnTo>
                    <a:pt x="0" y="211836"/>
                  </a:lnTo>
                  <a:lnTo>
                    <a:pt x="0" y="239433"/>
                  </a:lnTo>
                  <a:lnTo>
                    <a:pt x="163868" y="239433"/>
                  </a:lnTo>
                  <a:lnTo>
                    <a:pt x="163868" y="211836"/>
                  </a:lnTo>
                  <a:close/>
                </a:path>
                <a:path w="164465" h="945515">
                  <a:moveTo>
                    <a:pt x="163868" y="141224"/>
                  </a:moveTo>
                  <a:lnTo>
                    <a:pt x="0" y="141224"/>
                  </a:lnTo>
                  <a:lnTo>
                    <a:pt x="0" y="168833"/>
                  </a:lnTo>
                  <a:lnTo>
                    <a:pt x="163868" y="168833"/>
                  </a:lnTo>
                  <a:lnTo>
                    <a:pt x="163868" y="141224"/>
                  </a:lnTo>
                  <a:close/>
                </a:path>
                <a:path w="164465" h="945515">
                  <a:moveTo>
                    <a:pt x="163868" y="70624"/>
                  </a:moveTo>
                  <a:lnTo>
                    <a:pt x="0" y="70624"/>
                  </a:lnTo>
                  <a:lnTo>
                    <a:pt x="0" y="98234"/>
                  </a:lnTo>
                  <a:lnTo>
                    <a:pt x="163868" y="98234"/>
                  </a:lnTo>
                  <a:lnTo>
                    <a:pt x="163868" y="70624"/>
                  </a:lnTo>
                  <a:close/>
                </a:path>
                <a:path w="164465" h="945515">
                  <a:moveTo>
                    <a:pt x="163868" y="0"/>
                  </a:moveTo>
                  <a:lnTo>
                    <a:pt x="0" y="0"/>
                  </a:lnTo>
                  <a:lnTo>
                    <a:pt x="0" y="27597"/>
                  </a:lnTo>
                  <a:lnTo>
                    <a:pt x="163868" y="27597"/>
                  </a:lnTo>
                  <a:lnTo>
                    <a:pt x="163868" y="0"/>
                  </a:lnTo>
                  <a:close/>
                </a:path>
              </a:pathLst>
            </a:custGeom>
            <a:solidFill>
              <a:srgbClr val="E3F5FC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B81AC00F-5E27-F8ED-FA54-45F4CC04E719}"/>
                </a:ext>
              </a:extLst>
            </p:cNvPr>
            <p:cNvSpPr/>
            <p:nvPr/>
          </p:nvSpPr>
          <p:spPr>
            <a:xfrm>
              <a:off x="2476754" y="4718177"/>
              <a:ext cx="406400" cy="1885314"/>
            </a:xfrm>
            <a:custGeom>
              <a:avLst/>
              <a:gdLst/>
              <a:ahLst/>
              <a:cxnLst/>
              <a:rect l="l" t="t" r="r" b="b"/>
              <a:pathLst>
                <a:path w="406400" h="1885314">
                  <a:moveTo>
                    <a:pt x="84581" y="0"/>
                  </a:moveTo>
                  <a:lnTo>
                    <a:pt x="81152" y="0"/>
                  </a:lnTo>
                  <a:lnTo>
                    <a:pt x="79628" y="1650"/>
                  </a:lnTo>
                  <a:lnTo>
                    <a:pt x="79628" y="127380"/>
                  </a:lnTo>
                  <a:lnTo>
                    <a:pt x="77850" y="128650"/>
                  </a:lnTo>
                  <a:lnTo>
                    <a:pt x="76453" y="130936"/>
                  </a:lnTo>
                  <a:lnTo>
                    <a:pt x="76453" y="258190"/>
                  </a:lnTo>
                  <a:lnTo>
                    <a:pt x="0" y="258190"/>
                  </a:lnTo>
                  <a:lnTo>
                    <a:pt x="0" y="1884743"/>
                  </a:lnTo>
                  <a:lnTo>
                    <a:pt x="406272" y="1884743"/>
                  </a:lnTo>
                  <a:lnTo>
                    <a:pt x="406272" y="386333"/>
                  </a:lnTo>
                  <a:lnTo>
                    <a:pt x="199135" y="344042"/>
                  </a:lnTo>
                  <a:lnTo>
                    <a:pt x="199135" y="258190"/>
                  </a:lnTo>
                  <a:lnTo>
                    <a:pt x="89280" y="258190"/>
                  </a:lnTo>
                  <a:lnTo>
                    <a:pt x="89280" y="130936"/>
                  </a:lnTo>
                  <a:lnTo>
                    <a:pt x="88010" y="128650"/>
                  </a:lnTo>
                  <a:lnTo>
                    <a:pt x="86105" y="127380"/>
                  </a:lnTo>
                  <a:lnTo>
                    <a:pt x="86105" y="1650"/>
                  </a:lnTo>
                  <a:lnTo>
                    <a:pt x="84581" y="0"/>
                  </a:lnTo>
                  <a:close/>
                </a:path>
              </a:pathLst>
            </a:custGeom>
            <a:solidFill>
              <a:srgbClr val="43A4D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8A42E489-0CF5-D561-7434-B265EA77AC61}"/>
                </a:ext>
              </a:extLst>
            </p:cNvPr>
            <p:cNvSpPr/>
            <p:nvPr/>
          </p:nvSpPr>
          <p:spPr>
            <a:xfrm>
              <a:off x="2539111" y="5182527"/>
              <a:ext cx="958215" cy="1361440"/>
            </a:xfrm>
            <a:custGeom>
              <a:avLst/>
              <a:gdLst/>
              <a:ahLst/>
              <a:cxnLst/>
              <a:rect l="l" t="t" r="r" b="b"/>
              <a:pathLst>
                <a:path w="958215" h="1361440">
                  <a:moveTo>
                    <a:pt x="34226" y="936345"/>
                  </a:moveTo>
                  <a:lnTo>
                    <a:pt x="0" y="936345"/>
                  </a:lnTo>
                  <a:lnTo>
                    <a:pt x="0" y="989012"/>
                  </a:lnTo>
                  <a:lnTo>
                    <a:pt x="34226" y="989012"/>
                  </a:lnTo>
                  <a:lnTo>
                    <a:pt x="34226" y="936345"/>
                  </a:lnTo>
                  <a:close/>
                </a:path>
                <a:path w="958215" h="1361440">
                  <a:moveTo>
                    <a:pt x="34226" y="802589"/>
                  </a:moveTo>
                  <a:lnTo>
                    <a:pt x="0" y="802589"/>
                  </a:lnTo>
                  <a:lnTo>
                    <a:pt x="0" y="855256"/>
                  </a:lnTo>
                  <a:lnTo>
                    <a:pt x="34226" y="855256"/>
                  </a:lnTo>
                  <a:lnTo>
                    <a:pt x="34226" y="802589"/>
                  </a:lnTo>
                  <a:close/>
                </a:path>
                <a:path w="958215" h="1361440">
                  <a:moveTo>
                    <a:pt x="34226" y="668832"/>
                  </a:moveTo>
                  <a:lnTo>
                    <a:pt x="0" y="668832"/>
                  </a:lnTo>
                  <a:lnTo>
                    <a:pt x="0" y="721487"/>
                  </a:lnTo>
                  <a:lnTo>
                    <a:pt x="34226" y="721487"/>
                  </a:lnTo>
                  <a:lnTo>
                    <a:pt x="34226" y="668832"/>
                  </a:lnTo>
                  <a:close/>
                </a:path>
                <a:path w="958215" h="1361440">
                  <a:moveTo>
                    <a:pt x="34226" y="535063"/>
                  </a:moveTo>
                  <a:lnTo>
                    <a:pt x="0" y="535063"/>
                  </a:lnTo>
                  <a:lnTo>
                    <a:pt x="0" y="587730"/>
                  </a:lnTo>
                  <a:lnTo>
                    <a:pt x="34226" y="587730"/>
                  </a:lnTo>
                  <a:lnTo>
                    <a:pt x="34226" y="535063"/>
                  </a:lnTo>
                  <a:close/>
                </a:path>
                <a:path w="958215" h="1361440">
                  <a:moveTo>
                    <a:pt x="34226" y="401294"/>
                  </a:moveTo>
                  <a:lnTo>
                    <a:pt x="0" y="401294"/>
                  </a:lnTo>
                  <a:lnTo>
                    <a:pt x="0" y="453974"/>
                  </a:lnTo>
                  <a:lnTo>
                    <a:pt x="34226" y="453974"/>
                  </a:lnTo>
                  <a:lnTo>
                    <a:pt x="34226" y="401294"/>
                  </a:lnTo>
                  <a:close/>
                </a:path>
                <a:path w="958215" h="1361440">
                  <a:moveTo>
                    <a:pt x="34226" y="267538"/>
                  </a:moveTo>
                  <a:lnTo>
                    <a:pt x="0" y="267538"/>
                  </a:lnTo>
                  <a:lnTo>
                    <a:pt x="0" y="320205"/>
                  </a:lnTo>
                  <a:lnTo>
                    <a:pt x="34226" y="320205"/>
                  </a:lnTo>
                  <a:lnTo>
                    <a:pt x="34226" y="267538"/>
                  </a:lnTo>
                  <a:close/>
                </a:path>
                <a:path w="958215" h="1361440">
                  <a:moveTo>
                    <a:pt x="34226" y="133769"/>
                  </a:moveTo>
                  <a:lnTo>
                    <a:pt x="0" y="133769"/>
                  </a:lnTo>
                  <a:lnTo>
                    <a:pt x="0" y="186448"/>
                  </a:lnTo>
                  <a:lnTo>
                    <a:pt x="34226" y="186448"/>
                  </a:lnTo>
                  <a:lnTo>
                    <a:pt x="34226" y="133769"/>
                  </a:lnTo>
                  <a:close/>
                </a:path>
                <a:path w="958215" h="1361440">
                  <a:moveTo>
                    <a:pt x="34226" y="0"/>
                  </a:moveTo>
                  <a:lnTo>
                    <a:pt x="0" y="0"/>
                  </a:lnTo>
                  <a:lnTo>
                    <a:pt x="0" y="52666"/>
                  </a:lnTo>
                  <a:lnTo>
                    <a:pt x="34226" y="52666"/>
                  </a:lnTo>
                  <a:lnTo>
                    <a:pt x="34226" y="0"/>
                  </a:lnTo>
                  <a:close/>
                </a:path>
                <a:path w="958215" h="1361440">
                  <a:moveTo>
                    <a:pt x="102679" y="936345"/>
                  </a:moveTo>
                  <a:lnTo>
                    <a:pt x="68453" y="936345"/>
                  </a:lnTo>
                  <a:lnTo>
                    <a:pt x="68453" y="989012"/>
                  </a:lnTo>
                  <a:lnTo>
                    <a:pt x="102679" y="989012"/>
                  </a:lnTo>
                  <a:lnTo>
                    <a:pt x="102679" y="936345"/>
                  </a:lnTo>
                  <a:close/>
                </a:path>
                <a:path w="958215" h="1361440">
                  <a:moveTo>
                    <a:pt x="102679" y="802589"/>
                  </a:moveTo>
                  <a:lnTo>
                    <a:pt x="68453" y="802589"/>
                  </a:lnTo>
                  <a:lnTo>
                    <a:pt x="68453" y="855256"/>
                  </a:lnTo>
                  <a:lnTo>
                    <a:pt x="102679" y="855256"/>
                  </a:lnTo>
                  <a:lnTo>
                    <a:pt x="102679" y="802589"/>
                  </a:lnTo>
                  <a:close/>
                </a:path>
                <a:path w="958215" h="1361440">
                  <a:moveTo>
                    <a:pt x="102679" y="668832"/>
                  </a:moveTo>
                  <a:lnTo>
                    <a:pt x="68453" y="668832"/>
                  </a:lnTo>
                  <a:lnTo>
                    <a:pt x="68453" y="721487"/>
                  </a:lnTo>
                  <a:lnTo>
                    <a:pt x="102679" y="721487"/>
                  </a:lnTo>
                  <a:lnTo>
                    <a:pt x="102679" y="668832"/>
                  </a:lnTo>
                  <a:close/>
                </a:path>
                <a:path w="958215" h="1361440">
                  <a:moveTo>
                    <a:pt x="102679" y="535063"/>
                  </a:moveTo>
                  <a:lnTo>
                    <a:pt x="68453" y="535063"/>
                  </a:lnTo>
                  <a:lnTo>
                    <a:pt x="68453" y="587730"/>
                  </a:lnTo>
                  <a:lnTo>
                    <a:pt x="102679" y="587730"/>
                  </a:lnTo>
                  <a:lnTo>
                    <a:pt x="102679" y="535063"/>
                  </a:lnTo>
                  <a:close/>
                </a:path>
                <a:path w="958215" h="1361440">
                  <a:moveTo>
                    <a:pt x="102679" y="401294"/>
                  </a:moveTo>
                  <a:lnTo>
                    <a:pt x="68453" y="401294"/>
                  </a:lnTo>
                  <a:lnTo>
                    <a:pt x="68453" y="453974"/>
                  </a:lnTo>
                  <a:lnTo>
                    <a:pt x="102679" y="453974"/>
                  </a:lnTo>
                  <a:lnTo>
                    <a:pt x="102679" y="401294"/>
                  </a:lnTo>
                  <a:close/>
                </a:path>
                <a:path w="958215" h="1361440">
                  <a:moveTo>
                    <a:pt x="102679" y="267538"/>
                  </a:moveTo>
                  <a:lnTo>
                    <a:pt x="68453" y="267538"/>
                  </a:lnTo>
                  <a:lnTo>
                    <a:pt x="68453" y="320205"/>
                  </a:lnTo>
                  <a:lnTo>
                    <a:pt x="102679" y="320205"/>
                  </a:lnTo>
                  <a:lnTo>
                    <a:pt x="102679" y="267538"/>
                  </a:lnTo>
                  <a:close/>
                </a:path>
                <a:path w="958215" h="1361440">
                  <a:moveTo>
                    <a:pt x="102679" y="133769"/>
                  </a:moveTo>
                  <a:lnTo>
                    <a:pt x="68453" y="133769"/>
                  </a:lnTo>
                  <a:lnTo>
                    <a:pt x="68453" y="186448"/>
                  </a:lnTo>
                  <a:lnTo>
                    <a:pt x="102679" y="186448"/>
                  </a:lnTo>
                  <a:lnTo>
                    <a:pt x="102679" y="133769"/>
                  </a:lnTo>
                  <a:close/>
                </a:path>
                <a:path w="958215" h="1361440">
                  <a:moveTo>
                    <a:pt x="102679" y="0"/>
                  </a:moveTo>
                  <a:lnTo>
                    <a:pt x="68453" y="0"/>
                  </a:lnTo>
                  <a:lnTo>
                    <a:pt x="68453" y="52666"/>
                  </a:lnTo>
                  <a:lnTo>
                    <a:pt x="102679" y="52666"/>
                  </a:lnTo>
                  <a:lnTo>
                    <a:pt x="102679" y="0"/>
                  </a:lnTo>
                  <a:close/>
                </a:path>
                <a:path w="958215" h="1361440">
                  <a:moveTo>
                    <a:pt x="171132" y="936345"/>
                  </a:moveTo>
                  <a:lnTo>
                    <a:pt x="136906" y="936345"/>
                  </a:lnTo>
                  <a:lnTo>
                    <a:pt x="136906" y="989012"/>
                  </a:lnTo>
                  <a:lnTo>
                    <a:pt x="171132" y="989012"/>
                  </a:lnTo>
                  <a:lnTo>
                    <a:pt x="171132" y="936345"/>
                  </a:lnTo>
                  <a:close/>
                </a:path>
                <a:path w="958215" h="1361440">
                  <a:moveTo>
                    <a:pt x="171132" y="802589"/>
                  </a:moveTo>
                  <a:lnTo>
                    <a:pt x="136906" y="802589"/>
                  </a:lnTo>
                  <a:lnTo>
                    <a:pt x="136906" y="855256"/>
                  </a:lnTo>
                  <a:lnTo>
                    <a:pt x="171132" y="855256"/>
                  </a:lnTo>
                  <a:lnTo>
                    <a:pt x="171132" y="802589"/>
                  </a:lnTo>
                  <a:close/>
                </a:path>
                <a:path w="958215" h="1361440">
                  <a:moveTo>
                    <a:pt x="171132" y="668832"/>
                  </a:moveTo>
                  <a:lnTo>
                    <a:pt x="136906" y="668832"/>
                  </a:lnTo>
                  <a:lnTo>
                    <a:pt x="136906" y="721487"/>
                  </a:lnTo>
                  <a:lnTo>
                    <a:pt x="171132" y="721487"/>
                  </a:lnTo>
                  <a:lnTo>
                    <a:pt x="171132" y="668832"/>
                  </a:lnTo>
                  <a:close/>
                </a:path>
                <a:path w="958215" h="1361440">
                  <a:moveTo>
                    <a:pt x="171132" y="535063"/>
                  </a:moveTo>
                  <a:lnTo>
                    <a:pt x="136906" y="535063"/>
                  </a:lnTo>
                  <a:lnTo>
                    <a:pt x="136906" y="587730"/>
                  </a:lnTo>
                  <a:lnTo>
                    <a:pt x="171132" y="587730"/>
                  </a:lnTo>
                  <a:lnTo>
                    <a:pt x="171132" y="535063"/>
                  </a:lnTo>
                  <a:close/>
                </a:path>
                <a:path w="958215" h="1361440">
                  <a:moveTo>
                    <a:pt x="171132" y="401294"/>
                  </a:moveTo>
                  <a:lnTo>
                    <a:pt x="136906" y="401294"/>
                  </a:lnTo>
                  <a:lnTo>
                    <a:pt x="136906" y="453974"/>
                  </a:lnTo>
                  <a:lnTo>
                    <a:pt x="171132" y="453974"/>
                  </a:lnTo>
                  <a:lnTo>
                    <a:pt x="171132" y="401294"/>
                  </a:lnTo>
                  <a:close/>
                </a:path>
                <a:path w="958215" h="1361440">
                  <a:moveTo>
                    <a:pt x="171132" y="267538"/>
                  </a:moveTo>
                  <a:lnTo>
                    <a:pt x="136906" y="267538"/>
                  </a:lnTo>
                  <a:lnTo>
                    <a:pt x="136906" y="320205"/>
                  </a:lnTo>
                  <a:lnTo>
                    <a:pt x="171132" y="320205"/>
                  </a:lnTo>
                  <a:lnTo>
                    <a:pt x="171132" y="267538"/>
                  </a:lnTo>
                  <a:close/>
                </a:path>
                <a:path w="958215" h="1361440">
                  <a:moveTo>
                    <a:pt x="171132" y="133769"/>
                  </a:moveTo>
                  <a:lnTo>
                    <a:pt x="136906" y="133769"/>
                  </a:lnTo>
                  <a:lnTo>
                    <a:pt x="136906" y="186448"/>
                  </a:lnTo>
                  <a:lnTo>
                    <a:pt x="171132" y="186448"/>
                  </a:lnTo>
                  <a:lnTo>
                    <a:pt x="171132" y="133769"/>
                  </a:lnTo>
                  <a:close/>
                </a:path>
                <a:path w="958215" h="1361440">
                  <a:moveTo>
                    <a:pt x="171132" y="0"/>
                  </a:moveTo>
                  <a:lnTo>
                    <a:pt x="136906" y="0"/>
                  </a:lnTo>
                  <a:lnTo>
                    <a:pt x="136906" y="52666"/>
                  </a:lnTo>
                  <a:lnTo>
                    <a:pt x="171132" y="52666"/>
                  </a:lnTo>
                  <a:lnTo>
                    <a:pt x="171132" y="0"/>
                  </a:lnTo>
                  <a:close/>
                </a:path>
                <a:path w="958215" h="1361440">
                  <a:moveTo>
                    <a:pt x="239585" y="936345"/>
                  </a:moveTo>
                  <a:lnTo>
                    <a:pt x="205359" y="936345"/>
                  </a:lnTo>
                  <a:lnTo>
                    <a:pt x="205359" y="989012"/>
                  </a:lnTo>
                  <a:lnTo>
                    <a:pt x="239585" y="989012"/>
                  </a:lnTo>
                  <a:lnTo>
                    <a:pt x="239585" y="936345"/>
                  </a:lnTo>
                  <a:close/>
                </a:path>
                <a:path w="958215" h="1361440">
                  <a:moveTo>
                    <a:pt x="239585" y="802589"/>
                  </a:moveTo>
                  <a:lnTo>
                    <a:pt x="205359" y="802589"/>
                  </a:lnTo>
                  <a:lnTo>
                    <a:pt x="205359" y="855256"/>
                  </a:lnTo>
                  <a:lnTo>
                    <a:pt x="239585" y="855256"/>
                  </a:lnTo>
                  <a:lnTo>
                    <a:pt x="239585" y="802589"/>
                  </a:lnTo>
                  <a:close/>
                </a:path>
                <a:path w="958215" h="1361440">
                  <a:moveTo>
                    <a:pt x="239585" y="668832"/>
                  </a:moveTo>
                  <a:lnTo>
                    <a:pt x="205359" y="668832"/>
                  </a:lnTo>
                  <a:lnTo>
                    <a:pt x="205359" y="721487"/>
                  </a:lnTo>
                  <a:lnTo>
                    <a:pt x="239585" y="721487"/>
                  </a:lnTo>
                  <a:lnTo>
                    <a:pt x="239585" y="668832"/>
                  </a:lnTo>
                  <a:close/>
                </a:path>
                <a:path w="958215" h="1361440">
                  <a:moveTo>
                    <a:pt x="239585" y="535063"/>
                  </a:moveTo>
                  <a:lnTo>
                    <a:pt x="205359" y="535063"/>
                  </a:lnTo>
                  <a:lnTo>
                    <a:pt x="205359" y="587730"/>
                  </a:lnTo>
                  <a:lnTo>
                    <a:pt x="239585" y="587730"/>
                  </a:lnTo>
                  <a:lnTo>
                    <a:pt x="239585" y="535063"/>
                  </a:lnTo>
                  <a:close/>
                </a:path>
                <a:path w="958215" h="1361440">
                  <a:moveTo>
                    <a:pt x="239585" y="401294"/>
                  </a:moveTo>
                  <a:lnTo>
                    <a:pt x="205359" y="401294"/>
                  </a:lnTo>
                  <a:lnTo>
                    <a:pt x="205359" y="453974"/>
                  </a:lnTo>
                  <a:lnTo>
                    <a:pt x="239585" y="453974"/>
                  </a:lnTo>
                  <a:lnTo>
                    <a:pt x="239585" y="401294"/>
                  </a:lnTo>
                  <a:close/>
                </a:path>
                <a:path w="958215" h="1361440">
                  <a:moveTo>
                    <a:pt x="239585" y="267538"/>
                  </a:moveTo>
                  <a:lnTo>
                    <a:pt x="205359" y="267538"/>
                  </a:lnTo>
                  <a:lnTo>
                    <a:pt x="205359" y="320205"/>
                  </a:lnTo>
                  <a:lnTo>
                    <a:pt x="239585" y="320205"/>
                  </a:lnTo>
                  <a:lnTo>
                    <a:pt x="239585" y="267538"/>
                  </a:lnTo>
                  <a:close/>
                </a:path>
                <a:path w="958215" h="1361440">
                  <a:moveTo>
                    <a:pt x="239585" y="133769"/>
                  </a:moveTo>
                  <a:lnTo>
                    <a:pt x="205359" y="133769"/>
                  </a:lnTo>
                  <a:lnTo>
                    <a:pt x="205359" y="186448"/>
                  </a:lnTo>
                  <a:lnTo>
                    <a:pt x="239585" y="186448"/>
                  </a:lnTo>
                  <a:lnTo>
                    <a:pt x="239585" y="133769"/>
                  </a:lnTo>
                  <a:close/>
                </a:path>
                <a:path w="958215" h="1361440">
                  <a:moveTo>
                    <a:pt x="239585" y="0"/>
                  </a:moveTo>
                  <a:lnTo>
                    <a:pt x="205359" y="0"/>
                  </a:lnTo>
                  <a:lnTo>
                    <a:pt x="205359" y="52666"/>
                  </a:lnTo>
                  <a:lnTo>
                    <a:pt x="239585" y="52666"/>
                  </a:lnTo>
                  <a:lnTo>
                    <a:pt x="239585" y="0"/>
                  </a:lnTo>
                  <a:close/>
                </a:path>
                <a:path w="958215" h="1361440">
                  <a:moveTo>
                    <a:pt x="842505" y="1271905"/>
                  </a:moveTo>
                  <a:lnTo>
                    <a:pt x="813689" y="1271905"/>
                  </a:lnTo>
                  <a:lnTo>
                    <a:pt x="813689" y="1361033"/>
                  </a:lnTo>
                  <a:lnTo>
                    <a:pt x="842505" y="1361033"/>
                  </a:lnTo>
                  <a:lnTo>
                    <a:pt x="842505" y="1271905"/>
                  </a:lnTo>
                  <a:close/>
                </a:path>
                <a:path w="958215" h="1361440">
                  <a:moveTo>
                    <a:pt x="842505" y="1108976"/>
                  </a:moveTo>
                  <a:lnTo>
                    <a:pt x="813689" y="1108976"/>
                  </a:lnTo>
                  <a:lnTo>
                    <a:pt x="813689" y="1198105"/>
                  </a:lnTo>
                  <a:lnTo>
                    <a:pt x="842505" y="1198105"/>
                  </a:lnTo>
                  <a:lnTo>
                    <a:pt x="842505" y="1108976"/>
                  </a:lnTo>
                  <a:close/>
                </a:path>
                <a:path w="958215" h="1361440">
                  <a:moveTo>
                    <a:pt x="842505" y="946048"/>
                  </a:moveTo>
                  <a:lnTo>
                    <a:pt x="813689" y="946048"/>
                  </a:lnTo>
                  <a:lnTo>
                    <a:pt x="813689" y="1035177"/>
                  </a:lnTo>
                  <a:lnTo>
                    <a:pt x="842505" y="1035177"/>
                  </a:lnTo>
                  <a:lnTo>
                    <a:pt x="842505" y="946048"/>
                  </a:lnTo>
                  <a:close/>
                </a:path>
                <a:path w="958215" h="1361440">
                  <a:moveTo>
                    <a:pt x="842505" y="783107"/>
                  </a:moveTo>
                  <a:lnTo>
                    <a:pt x="813689" y="783107"/>
                  </a:lnTo>
                  <a:lnTo>
                    <a:pt x="813689" y="872236"/>
                  </a:lnTo>
                  <a:lnTo>
                    <a:pt x="842505" y="872236"/>
                  </a:lnTo>
                  <a:lnTo>
                    <a:pt x="842505" y="783107"/>
                  </a:lnTo>
                  <a:close/>
                </a:path>
                <a:path w="958215" h="1361440">
                  <a:moveTo>
                    <a:pt x="900163" y="1271905"/>
                  </a:moveTo>
                  <a:lnTo>
                    <a:pt x="871347" y="1271905"/>
                  </a:lnTo>
                  <a:lnTo>
                    <a:pt x="871347" y="1361033"/>
                  </a:lnTo>
                  <a:lnTo>
                    <a:pt x="900163" y="1361033"/>
                  </a:lnTo>
                  <a:lnTo>
                    <a:pt x="900163" y="1271905"/>
                  </a:lnTo>
                  <a:close/>
                </a:path>
                <a:path w="958215" h="1361440">
                  <a:moveTo>
                    <a:pt x="900163" y="1108976"/>
                  </a:moveTo>
                  <a:lnTo>
                    <a:pt x="871347" y="1108976"/>
                  </a:lnTo>
                  <a:lnTo>
                    <a:pt x="871347" y="1198105"/>
                  </a:lnTo>
                  <a:lnTo>
                    <a:pt x="900163" y="1198105"/>
                  </a:lnTo>
                  <a:lnTo>
                    <a:pt x="900163" y="1108976"/>
                  </a:lnTo>
                  <a:close/>
                </a:path>
                <a:path w="958215" h="1361440">
                  <a:moveTo>
                    <a:pt x="900163" y="946048"/>
                  </a:moveTo>
                  <a:lnTo>
                    <a:pt x="871347" y="946048"/>
                  </a:lnTo>
                  <a:lnTo>
                    <a:pt x="871347" y="1035177"/>
                  </a:lnTo>
                  <a:lnTo>
                    <a:pt x="900163" y="1035177"/>
                  </a:lnTo>
                  <a:lnTo>
                    <a:pt x="900163" y="946048"/>
                  </a:lnTo>
                  <a:close/>
                </a:path>
                <a:path w="958215" h="1361440">
                  <a:moveTo>
                    <a:pt x="900163" y="783107"/>
                  </a:moveTo>
                  <a:lnTo>
                    <a:pt x="871347" y="783107"/>
                  </a:lnTo>
                  <a:lnTo>
                    <a:pt x="871347" y="872236"/>
                  </a:lnTo>
                  <a:lnTo>
                    <a:pt x="900163" y="872236"/>
                  </a:lnTo>
                  <a:lnTo>
                    <a:pt x="900163" y="783107"/>
                  </a:lnTo>
                  <a:close/>
                </a:path>
                <a:path w="958215" h="1361440">
                  <a:moveTo>
                    <a:pt x="957821" y="1271905"/>
                  </a:moveTo>
                  <a:lnTo>
                    <a:pt x="929005" y="1271905"/>
                  </a:lnTo>
                  <a:lnTo>
                    <a:pt x="929005" y="1361033"/>
                  </a:lnTo>
                  <a:lnTo>
                    <a:pt x="957821" y="1361033"/>
                  </a:lnTo>
                  <a:lnTo>
                    <a:pt x="957821" y="1271905"/>
                  </a:lnTo>
                  <a:close/>
                </a:path>
                <a:path w="958215" h="1361440">
                  <a:moveTo>
                    <a:pt x="957821" y="1108976"/>
                  </a:moveTo>
                  <a:lnTo>
                    <a:pt x="929005" y="1108976"/>
                  </a:lnTo>
                  <a:lnTo>
                    <a:pt x="929005" y="1198105"/>
                  </a:lnTo>
                  <a:lnTo>
                    <a:pt x="957821" y="1198105"/>
                  </a:lnTo>
                  <a:lnTo>
                    <a:pt x="957821" y="1108976"/>
                  </a:lnTo>
                  <a:close/>
                </a:path>
                <a:path w="958215" h="1361440">
                  <a:moveTo>
                    <a:pt x="957821" y="946048"/>
                  </a:moveTo>
                  <a:lnTo>
                    <a:pt x="929005" y="946048"/>
                  </a:lnTo>
                  <a:lnTo>
                    <a:pt x="929005" y="1035177"/>
                  </a:lnTo>
                  <a:lnTo>
                    <a:pt x="957821" y="1035177"/>
                  </a:lnTo>
                  <a:lnTo>
                    <a:pt x="957821" y="946048"/>
                  </a:lnTo>
                  <a:close/>
                </a:path>
                <a:path w="958215" h="1361440">
                  <a:moveTo>
                    <a:pt x="957821" y="783107"/>
                  </a:moveTo>
                  <a:lnTo>
                    <a:pt x="929005" y="783107"/>
                  </a:lnTo>
                  <a:lnTo>
                    <a:pt x="929005" y="872236"/>
                  </a:lnTo>
                  <a:lnTo>
                    <a:pt x="957821" y="872236"/>
                  </a:lnTo>
                  <a:lnTo>
                    <a:pt x="957821" y="783107"/>
                  </a:lnTo>
                  <a:close/>
                </a:path>
              </a:pathLst>
            </a:custGeom>
            <a:solidFill>
              <a:srgbClr val="E3F5FC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Graphic 11">
              <a:extLst>
                <a:ext uri="{FF2B5EF4-FFF2-40B4-BE49-F238E27FC236}">
                  <a16:creationId xmlns:a16="http://schemas.microsoft.com/office/drawing/2014/main" id="{DA3B9FC7-60DB-34B9-E018-E1B75CA2F145}"/>
                </a:ext>
              </a:extLst>
            </p:cNvPr>
            <p:cNvSpPr/>
            <p:nvPr/>
          </p:nvSpPr>
          <p:spPr>
            <a:xfrm>
              <a:off x="3631565" y="5443931"/>
              <a:ext cx="262255" cy="1159510"/>
            </a:xfrm>
            <a:custGeom>
              <a:avLst/>
              <a:gdLst/>
              <a:ahLst/>
              <a:cxnLst/>
              <a:rect l="l" t="t" r="r" b="b"/>
              <a:pathLst>
                <a:path w="262255" h="1159510">
                  <a:moveTo>
                    <a:pt x="261899" y="0"/>
                  </a:moveTo>
                  <a:lnTo>
                    <a:pt x="0" y="0"/>
                  </a:lnTo>
                  <a:lnTo>
                    <a:pt x="0" y="1158989"/>
                  </a:lnTo>
                  <a:lnTo>
                    <a:pt x="261899" y="1158989"/>
                  </a:lnTo>
                  <a:lnTo>
                    <a:pt x="261899" y="0"/>
                  </a:lnTo>
                  <a:close/>
                </a:path>
              </a:pathLst>
            </a:custGeom>
            <a:solidFill>
              <a:srgbClr val="43A4D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Graphic 12">
              <a:extLst>
                <a:ext uri="{FF2B5EF4-FFF2-40B4-BE49-F238E27FC236}">
                  <a16:creationId xmlns:a16="http://schemas.microsoft.com/office/drawing/2014/main" id="{34358185-8AF2-C33C-A22E-D384904AA072}"/>
                </a:ext>
              </a:extLst>
            </p:cNvPr>
            <p:cNvSpPr/>
            <p:nvPr/>
          </p:nvSpPr>
          <p:spPr>
            <a:xfrm>
              <a:off x="3705860" y="5504903"/>
              <a:ext cx="159385" cy="906780"/>
            </a:xfrm>
            <a:custGeom>
              <a:avLst/>
              <a:gdLst/>
              <a:ahLst/>
              <a:cxnLst/>
              <a:rect l="l" t="t" r="r" b="b"/>
              <a:pathLst>
                <a:path w="159385" h="906780">
                  <a:moveTo>
                    <a:pt x="65430" y="866825"/>
                  </a:moveTo>
                  <a:lnTo>
                    <a:pt x="0" y="866825"/>
                  </a:lnTo>
                  <a:lnTo>
                    <a:pt x="0" y="906208"/>
                  </a:lnTo>
                  <a:lnTo>
                    <a:pt x="65430" y="906208"/>
                  </a:lnTo>
                  <a:lnTo>
                    <a:pt x="65430" y="866825"/>
                  </a:lnTo>
                  <a:close/>
                </a:path>
                <a:path w="159385" h="906780">
                  <a:moveTo>
                    <a:pt x="65430" y="794588"/>
                  </a:moveTo>
                  <a:lnTo>
                    <a:pt x="0" y="794588"/>
                  </a:lnTo>
                  <a:lnTo>
                    <a:pt x="0" y="833983"/>
                  </a:lnTo>
                  <a:lnTo>
                    <a:pt x="65430" y="833983"/>
                  </a:lnTo>
                  <a:lnTo>
                    <a:pt x="65430" y="794588"/>
                  </a:lnTo>
                  <a:close/>
                </a:path>
                <a:path w="159385" h="906780">
                  <a:moveTo>
                    <a:pt x="65430" y="722350"/>
                  </a:moveTo>
                  <a:lnTo>
                    <a:pt x="0" y="722350"/>
                  </a:lnTo>
                  <a:lnTo>
                    <a:pt x="0" y="761746"/>
                  </a:lnTo>
                  <a:lnTo>
                    <a:pt x="65430" y="761746"/>
                  </a:lnTo>
                  <a:lnTo>
                    <a:pt x="65430" y="722350"/>
                  </a:lnTo>
                  <a:close/>
                </a:path>
                <a:path w="159385" h="906780">
                  <a:moveTo>
                    <a:pt x="65430" y="650125"/>
                  </a:moveTo>
                  <a:lnTo>
                    <a:pt x="0" y="650125"/>
                  </a:lnTo>
                  <a:lnTo>
                    <a:pt x="0" y="689521"/>
                  </a:lnTo>
                  <a:lnTo>
                    <a:pt x="65430" y="689521"/>
                  </a:lnTo>
                  <a:lnTo>
                    <a:pt x="65430" y="650125"/>
                  </a:lnTo>
                  <a:close/>
                </a:path>
                <a:path w="159385" h="906780">
                  <a:moveTo>
                    <a:pt x="65430" y="577875"/>
                  </a:moveTo>
                  <a:lnTo>
                    <a:pt x="0" y="577875"/>
                  </a:lnTo>
                  <a:lnTo>
                    <a:pt x="0" y="617270"/>
                  </a:lnTo>
                  <a:lnTo>
                    <a:pt x="65430" y="617270"/>
                  </a:lnTo>
                  <a:lnTo>
                    <a:pt x="65430" y="577875"/>
                  </a:lnTo>
                  <a:close/>
                </a:path>
                <a:path w="159385" h="906780">
                  <a:moveTo>
                    <a:pt x="65430" y="505663"/>
                  </a:moveTo>
                  <a:lnTo>
                    <a:pt x="0" y="505663"/>
                  </a:lnTo>
                  <a:lnTo>
                    <a:pt x="0" y="545045"/>
                  </a:lnTo>
                  <a:lnTo>
                    <a:pt x="65430" y="545045"/>
                  </a:lnTo>
                  <a:lnTo>
                    <a:pt x="65430" y="505663"/>
                  </a:lnTo>
                  <a:close/>
                </a:path>
                <a:path w="159385" h="906780">
                  <a:moveTo>
                    <a:pt x="65430" y="433412"/>
                  </a:moveTo>
                  <a:lnTo>
                    <a:pt x="0" y="433412"/>
                  </a:lnTo>
                  <a:lnTo>
                    <a:pt x="0" y="472808"/>
                  </a:lnTo>
                  <a:lnTo>
                    <a:pt x="65430" y="472808"/>
                  </a:lnTo>
                  <a:lnTo>
                    <a:pt x="65430" y="433412"/>
                  </a:lnTo>
                  <a:close/>
                </a:path>
                <a:path w="159385" h="906780">
                  <a:moveTo>
                    <a:pt x="65430" y="361188"/>
                  </a:moveTo>
                  <a:lnTo>
                    <a:pt x="0" y="361188"/>
                  </a:lnTo>
                  <a:lnTo>
                    <a:pt x="0" y="400570"/>
                  </a:lnTo>
                  <a:lnTo>
                    <a:pt x="65430" y="400570"/>
                  </a:lnTo>
                  <a:lnTo>
                    <a:pt x="65430" y="361188"/>
                  </a:lnTo>
                  <a:close/>
                </a:path>
                <a:path w="159385" h="906780">
                  <a:moveTo>
                    <a:pt x="65430" y="288950"/>
                  </a:moveTo>
                  <a:lnTo>
                    <a:pt x="0" y="288950"/>
                  </a:lnTo>
                  <a:lnTo>
                    <a:pt x="0" y="328333"/>
                  </a:lnTo>
                  <a:lnTo>
                    <a:pt x="65430" y="328333"/>
                  </a:lnTo>
                  <a:lnTo>
                    <a:pt x="65430" y="288950"/>
                  </a:lnTo>
                  <a:close/>
                </a:path>
                <a:path w="159385" h="906780">
                  <a:moveTo>
                    <a:pt x="65430" y="216712"/>
                  </a:moveTo>
                  <a:lnTo>
                    <a:pt x="0" y="216712"/>
                  </a:lnTo>
                  <a:lnTo>
                    <a:pt x="0" y="256108"/>
                  </a:lnTo>
                  <a:lnTo>
                    <a:pt x="65430" y="256108"/>
                  </a:lnTo>
                  <a:lnTo>
                    <a:pt x="65430" y="216712"/>
                  </a:lnTo>
                  <a:close/>
                </a:path>
                <a:path w="159385" h="906780">
                  <a:moveTo>
                    <a:pt x="65430" y="144475"/>
                  </a:moveTo>
                  <a:lnTo>
                    <a:pt x="0" y="144475"/>
                  </a:lnTo>
                  <a:lnTo>
                    <a:pt x="0" y="183870"/>
                  </a:lnTo>
                  <a:lnTo>
                    <a:pt x="65430" y="183870"/>
                  </a:lnTo>
                  <a:lnTo>
                    <a:pt x="65430" y="144475"/>
                  </a:lnTo>
                  <a:close/>
                </a:path>
                <a:path w="159385" h="906780">
                  <a:moveTo>
                    <a:pt x="65430" y="72237"/>
                  </a:moveTo>
                  <a:lnTo>
                    <a:pt x="0" y="72237"/>
                  </a:lnTo>
                  <a:lnTo>
                    <a:pt x="0" y="111633"/>
                  </a:lnTo>
                  <a:lnTo>
                    <a:pt x="65430" y="111633"/>
                  </a:lnTo>
                  <a:lnTo>
                    <a:pt x="65430" y="72237"/>
                  </a:lnTo>
                  <a:close/>
                </a:path>
                <a:path w="159385" h="906780">
                  <a:moveTo>
                    <a:pt x="65430" y="0"/>
                  </a:moveTo>
                  <a:lnTo>
                    <a:pt x="0" y="0"/>
                  </a:lnTo>
                  <a:lnTo>
                    <a:pt x="0" y="39395"/>
                  </a:lnTo>
                  <a:lnTo>
                    <a:pt x="65430" y="39395"/>
                  </a:lnTo>
                  <a:lnTo>
                    <a:pt x="65430" y="0"/>
                  </a:lnTo>
                  <a:close/>
                </a:path>
                <a:path w="159385" h="906780">
                  <a:moveTo>
                    <a:pt x="158902" y="866825"/>
                  </a:moveTo>
                  <a:lnTo>
                    <a:pt x="93472" y="866825"/>
                  </a:lnTo>
                  <a:lnTo>
                    <a:pt x="93472" y="906208"/>
                  </a:lnTo>
                  <a:lnTo>
                    <a:pt x="158902" y="906208"/>
                  </a:lnTo>
                  <a:lnTo>
                    <a:pt x="158902" y="866825"/>
                  </a:lnTo>
                  <a:close/>
                </a:path>
                <a:path w="159385" h="906780">
                  <a:moveTo>
                    <a:pt x="158902" y="794588"/>
                  </a:moveTo>
                  <a:lnTo>
                    <a:pt x="93472" y="794588"/>
                  </a:lnTo>
                  <a:lnTo>
                    <a:pt x="93472" y="833983"/>
                  </a:lnTo>
                  <a:lnTo>
                    <a:pt x="158902" y="833983"/>
                  </a:lnTo>
                  <a:lnTo>
                    <a:pt x="158902" y="794588"/>
                  </a:lnTo>
                  <a:close/>
                </a:path>
                <a:path w="159385" h="906780">
                  <a:moveTo>
                    <a:pt x="158902" y="722350"/>
                  </a:moveTo>
                  <a:lnTo>
                    <a:pt x="93472" y="722350"/>
                  </a:lnTo>
                  <a:lnTo>
                    <a:pt x="93472" y="761746"/>
                  </a:lnTo>
                  <a:lnTo>
                    <a:pt x="158902" y="761746"/>
                  </a:lnTo>
                  <a:lnTo>
                    <a:pt x="158902" y="722350"/>
                  </a:lnTo>
                  <a:close/>
                </a:path>
                <a:path w="159385" h="906780">
                  <a:moveTo>
                    <a:pt x="158902" y="650125"/>
                  </a:moveTo>
                  <a:lnTo>
                    <a:pt x="93472" y="650125"/>
                  </a:lnTo>
                  <a:lnTo>
                    <a:pt x="93472" y="689521"/>
                  </a:lnTo>
                  <a:lnTo>
                    <a:pt x="158902" y="689521"/>
                  </a:lnTo>
                  <a:lnTo>
                    <a:pt x="158902" y="650125"/>
                  </a:lnTo>
                  <a:close/>
                </a:path>
                <a:path w="159385" h="906780">
                  <a:moveTo>
                    <a:pt x="158902" y="577875"/>
                  </a:moveTo>
                  <a:lnTo>
                    <a:pt x="93472" y="577875"/>
                  </a:lnTo>
                  <a:lnTo>
                    <a:pt x="93472" y="617270"/>
                  </a:lnTo>
                  <a:lnTo>
                    <a:pt x="158902" y="617270"/>
                  </a:lnTo>
                  <a:lnTo>
                    <a:pt x="158902" y="577875"/>
                  </a:lnTo>
                  <a:close/>
                </a:path>
                <a:path w="159385" h="906780">
                  <a:moveTo>
                    <a:pt x="158902" y="505663"/>
                  </a:moveTo>
                  <a:lnTo>
                    <a:pt x="93472" y="505663"/>
                  </a:lnTo>
                  <a:lnTo>
                    <a:pt x="93472" y="545045"/>
                  </a:lnTo>
                  <a:lnTo>
                    <a:pt x="158902" y="545045"/>
                  </a:lnTo>
                  <a:lnTo>
                    <a:pt x="158902" y="505663"/>
                  </a:lnTo>
                  <a:close/>
                </a:path>
                <a:path w="159385" h="906780">
                  <a:moveTo>
                    <a:pt x="158902" y="433412"/>
                  </a:moveTo>
                  <a:lnTo>
                    <a:pt x="93472" y="433412"/>
                  </a:lnTo>
                  <a:lnTo>
                    <a:pt x="93472" y="472808"/>
                  </a:lnTo>
                  <a:lnTo>
                    <a:pt x="158902" y="472808"/>
                  </a:lnTo>
                  <a:lnTo>
                    <a:pt x="158902" y="433412"/>
                  </a:lnTo>
                  <a:close/>
                </a:path>
                <a:path w="159385" h="906780">
                  <a:moveTo>
                    <a:pt x="158902" y="361188"/>
                  </a:moveTo>
                  <a:lnTo>
                    <a:pt x="93472" y="361188"/>
                  </a:lnTo>
                  <a:lnTo>
                    <a:pt x="93472" y="400570"/>
                  </a:lnTo>
                  <a:lnTo>
                    <a:pt x="158902" y="400570"/>
                  </a:lnTo>
                  <a:lnTo>
                    <a:pt x="158902" y="361188"/>
                  </a:lnTo>
                  <a:close/>
                </a:path>
                <a:path w="159385" h="906780">
                  <a:moveTo>
                    <a:pt x="158902" y="288950"/>
                  </a:moveTo>
                  <a:lnTo>
                    <a:pt x="93472" y="288950"/>
                  </a:lnTo>
                  <a:lnTo>
                    <a:pt x="93472" y="328333"/>
                  </a:lnTo>
                  <a:lnTo>
                    <a:pt x="158902" y="328333"/>
                  </a:lnTo>
                  <a:lnTo>
                    <a:pt x="158902" y="288950"/>
                  </a:lnTo>
                  <a:close/>
                </a:path>
                <a:path w="159385" h="906780">
                  <a:moveTo>
                    <a:pt x="158902" y="216712"/>
                  </a:moveTo>
                  <a:lnTo>
                    <a:pt x="93472" y="216712"/>
                  </a:lnTo>
                  <a:lnTo>
                    <a:pt x="93472" y="256108"/>
                  </a:lnTo>
                  <a:lnTo>
                    <a:pt x="158902" y="256108"/>
                  </a:lnTo>
                  <a:lnTo>
                    <a:pt x="158902" y="216712"/>
                  </a:lnTo>
                  <a:close/>
                </a:path>
                <a:path w="159385" h="906780">
                  <a:moveTo>
                    <a:pt x="158902" y="144475"/>
                  </a:moveTo>
                  <a:lnTo>
                    <a:pt x="93472" y="144475"/>
                  </a:lnTo>
                  <a:lnTo>
                    <a:pt x="93472" y="183870"/>
                  </a:lnTo>
                  <a:lnTo>
                    <a:pt x="158902" y="183870"/>
                  </a:lnTo>
                  <a:lnTo>
                    <a:pt x="158902" y="144475"/>
                  </a:lnTo>
                  <a:close/>
                </a:path>
                <a:path w="159385" h="906780">
                  <a:moveTo>
                    <a:pt x="158902" y="72237"/>
                  </a:moveTo>
                  <a:lnTo>
                    <a:pt x="93472" y="72237"/>
                  </a:lnTo>
                  <a:lnTo>
                    <a:pt x="93472" y="111633"/>
                  </a:lnTo>
                  <a:lnTo>
                    <a:pt x="158902" y="111633"/>
                  </a:lnTo>
                  <a:lnTo>
                    <a:pt x="158902" y="72237"/>
                  </a:lnTo>
                  <a:close/>
                </a:path>
                <a:path w="159385" h="906780">
                  <a:moveTo>
                    <a:pt x="158902" y="0"/>
                  </a:moveTo>
                  <a:lnTo>
                    <a:pt x="93472" y="0"/>
                  </a:lnTo>
                  <a:lnTo>
                    <a:pt x="93472" y="39395"/>
                  </a:lnTo>
                  <a:lnTo>
                    <a:pt x="158902" y="39395"/>
                  </a:lnTo>
                  <a:lnTo>
                    <a:pt x="158902" y="0"/>
                  </a:lnTo>
                  <a:close/>
                </a:path>
              </a:pathLst>
            </a:custGeom>
            <a:solidFill>
              <a:srgbClr val="E3F5FC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" name="Graphic 13">
              <a:extLst>
                <a:ext uri="{FF2B5EF4-FFF2-40B4-BE49-F238E27FC236}">
                  <a16:creationId xmlns:a16="http://schemas.microsoft.com/office/drawing/2014/main" id="{4E0B217A-8C6A-E57D-1419-84E37D4683D0}"/>
                </a:ext>
              </a:extLst>
            </p:cNvPr>
            <p:cNvSpPr/>
            <p:nvPr/>
          </p:nvSpPr>
          <p:spPr>
            <a:xfrm>
              <a:off x="6350" y="5050663"/>
              <a:ext cx="258445" cy="1184275"/>
            </a:xfrm>
            <a:custGeom>
              <a:avLst/>
              <a:gdLst/>
              <a:ahLst/>
              <a:cxnLst/>
              <a:rect l="l" t="t" r="r" b="b"/>
              <a:pathLst>
                <a:path w="258445" h="1184275">
                  <a:moveTo>
                    <a:pt x="246100" y="0"/>
                  </a:moveTo>
                  <a:lnTo>
                    <a:pt x="220840" y="44450"/>
                  </a:lnTo>
                  <a:lnTo>
                    <a:pt x="187655" y="105791"/>
                  </a:lnTo>
                  <a:lnTo>
                    <a:pt x="154863" y="169545"/>
                  </a:lnTo>
                  <a:lnTo>
                    <a:pt x="108877" y="261874"/>
                  </a:lnTo>
                  <a:lnTo>
                    <a:pt x="0" y="482600"/>
                  </a:lnTo>
                  <a:lnTo>
                    <a:pt x="0" y="1183728"/>
                  </a:lnTo>
                  <a:lnTo>
                    <a:pt x="258381" y="1183728"/>
                  </a:lnTo>
                  <a:lnTo>
                    <a:pt x="258381" y="19304"/>
                  </a:lnTo>
                  <a:lnTo>
                    <a:pt x="246100" y="0"/>
                  </a:lnTo>
                  <a:close/>
                </a:path>
              </a:pathLst>
            </a:custGeom>
            <a:solidFill>
              <a:srgbClr val="43A4D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" name="Graphic 14">
              <a:extLst>
                <a:ext uri="{FF2B5EF4-FFF2-40B4-BE49-F238E27FC236}">
                  <a16:creationId xmlns:a16="http://schemas.microsoft.com/office/drawing/2014/main" id="{7A3B3AE5-56AC-52B4-38A8-9D7F80EB7D4F}"/>
                </a:ext>
              </a:extLst>
            </p:cNvPr>
            <p:cNvSpPr/>
            <p:nvPr/>
          </p:nvSpPr>
          <p:spPr>
            <a:xfrm>
              <a:off x="26047" y="5316346"/>
              <a:ext cx="97155" cy="614680"/>
            </a:xfrm>
            <a:custGeom>
              <a:avLst/>
              <a:gdLst/>
              <a:ahLst/>
              <a:cxnLst/>
              <a:rect l="l" t="t" r="r" b="b"/>
              <a:pathLst>
                <a:path w="97155" h="614680">
                  <a:moveTo>
                    <a:pt x="13627" y="149428"/>
                  </a:moveTo>
                  <a:lnTo>
                    <a:pt x="8229" y="160362"/>
                  </a:lnTo>
                  <a:lnTo>
                    <a:pt x="13627" y="160362"/>
                  </a:lnTo>
                  <a:lnTo>
                    <a:pt x="13627" y="149428"/>
                  </a:lnTo>
                  <a:close/>
                </a:path>
                <a:path w="97155" h="614680">
                  <a:moveTo>
                    <a:pt x="13639" y="567486"/>
                  </a:moveTo>
                  <a:lnTo>
                    <a:pt x="0" y="567486"/>
                  </a:lnTo>
                  <a:lnTo>
                    <a:pt x="0" y="614324"/>
                  </a:lnTo>
                  <a:lnTo>
                    <a:pt x="13639" y="614324"/>
                  </a:lnTo>
                  <a:lnTo>
                    <a:pt x="13639" y="567486"/>
                  </a:lnTo>
                  <a:close/>
                </a:path>
                <a:path w="97155" h="614680">
                  <a:moveTo>
                    <a:pt x="13639" y="453999"/>
                  </a:moveTo>
                  <a:lnTo>
                    <a:pt x="0" y="453999"/>
                  </a:lnTo>
                  <a:lnTo>
                    <a:pt x="0" y="500837"/>
                  </a:lnTo>
                  <a:lnTo>
                    <a:pt x="13639" y="500837"/>
                  </a:lnTo>
                  <a:lnTo>
                    <a:pt x="13639" y="453999"/>
                  </a:lnTo>
                  <a:close/>
                </a:path>
                <a:path w="97155" h="614680">
                  <a:moveTo>
                    <a:pt x="13639" y="340512"/>
                  </a:moveTo>
                  <a:lnTo>
                    <a:pt x="0" y="340512"/>
                  </a:lnTo>
                  <a:lnTo>
                    <a:pt x="0" y="387350"/>
                  </a:lnTo>
                  <a:lnTo>
                    <a:pt x="13639" y="387350"/>
                  </a:lnTo>
                  <a:lnTo>
                    <a:pt x="13639" y="340512"/>
                  </a:lnTo>
                  <a:close/>
                </a:path>
                <a:path w="97155" h="614680">
                  <a:moveTo>
                    <a:pt x="13639" y="227012"/>
                  </a:moveTo>
                  <a:lnTo>
                    <a:pt x="0" y="227012"/>
                  </a:lnTo>
                  <a:lnTo>
                    <a:pt x="0" y="273850"/>
                  </a:lnTo>
                  <a:lnTo>
                    <a:pt x="13639" y="273850"/>
                  </a:lnTo>
                  <a:lnTo>
                    <a:pt x="13639" y="227012"/>
                  </a:lnTo>
                  <a:close/>
                </a:path>
                <a:path w="97155" h="614680">
                  <a:moveTo>
                    <a:pt x="97053" y="0"/>
                  </a:moveTo>
                  <a:lnTo>
                    <a:pt x="87249" y="0"/>
                  </a:lnTo>
                  <a:lnTo>
                    <a:pt x="83413" y="7874"/>
                  </a:lnTo>
                  <a:lnTo>
                    <a:pt x="83413" y="46875"/>
                  </a:lnTo>
                  <a:lnTo>
                    <a:pt x="97053" y="46875"/>
                  </a:lnTo>
                  <a:lnTo>
                    <a:pt x="97053" y="0"/>
                  </a:lnTo>
                  <a:close/>
                </a:path>
              </a:pathLst>
            </a:custGeom>
            <a:solidFill>
              <a:srgbClr val="E3F5FC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" name="Graphic 15">
              <a:extLst>
                <a:ext uri="{FF2B5EF4-FFF2-40B4-BE49-F238E27FC236}">
                  <a16:creationId xmlns:a16="http://schemas.microsoft.com/office/drawing/2014/main" id="{D805E266-AEAA-3288-6FBB-318D219CBFA6}"/>
                </a:ext>
              </a:extLst>
            </p:cNvPr>
            <p:cNvSpPr/>
            <p:nvPr/>
          </p:nvSpPr>
          <p:spPr>
            <a:xfrm>
              <a:off x="116293" y="5429872"/>
              <a:ext cx="1270" cy="501015"/>
            </a:xfrm>
            <a:custGeom>
              <a:avLst/>
              <a:gdLst/>
              <a:ahLst/>
              <a:cxnLst/>
              <a:rect l="l" t="t" r="r" b="b"/>
              <a:pathLst>
                <a:path h="501015">
                  <a:moveTo>
                    <a:pt x="0" y="0"/>
                  </a:moveTo>
                  <a:lnTo>
                    <a:pt x="0" y="500799"/>
                  </a:lnTo>
                </a:path>
              </a:pathLst>
            </a:custGeom>
            <a:ln w="13639">
              <a:solidFill>
                <a:srgbClr val="E3F5FC"/>
              </a:solidFill>
              <a:prstDash val="sysDash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" name="Graphic 16">
              <a:extLst>
                <a:ext uri="{FF2B5EF4-FFF2-40B4-BE49-F238E27FC236}">
                  <a16:creationId xmlns:a16="http://schemas.microsoft.com/office/drawing/2014/main" id="{64037F54-7CC6-FED3-1AAF-D4C2A01B8B49}"/>
                </a:ext>
              </a:extLst>
            </p:cNvPr>
            <p:cNvSpPr/>
            <p:nvPr/>
          </p:nvSpPr>
          <p:spPr>
            <a:xfrm>
              <a:off x="192900" y="5133213"/>
              <a:ext cx="13970" cy="797560"/>
            </a:xfrm>
            <a:custGeom>
              <a:avLst/>
              <a:gdLst/>
              <a:ahLst/>
              <a:cxnLst/>
              <a:rect l="l" t="t" r="r" b="b"/>
              <a:pathLst>
                <a:path w="13970" h="797560">
                  <a:moveTo>
                    <a:pt x="13639" y="750620"/>
                  </a:moveTo>
                  <a:lnTo>
                    <a:pt x="0" y="750620"/>
                  </a:lnTo>
                  <a:lnTo>
                    <a:pt x="0" y="797458"/>
                  </a:lnTo>
                  <a:lnTo>
                    <a:pt x="13639" y="797458"/>
                  </a:lnTo>
                  <a:lnTo>
                    <a:pt x="13639" y="750620"/>
                  </a:lnTo>
                  <a:close/>
                </a:path>
                <a:path w="13970" h="797560">
                  <a:moveTo>
                    <a:pt x="13639" y="637133"/>
                  </a:moveTo>
                  <a:lnTo>
                    <a:pt x="0" y="637133"/>
                  </a:lnTo>
                  <a:lnTo>
                    <a:pt x="0" y="683971"/>
                  </a:lnTo>
                  <a:lnTo>
                    <a:pt x="13639" y="683971"/>
                  </a:lnTo>
                  <a:lnTo>
                    <a:pt x="13639" y="637133"/>
                  </a:lnTo>
                  <a:close/>
                </a:path>
                <a:path w="13970" h="797560">
                  <a:moveTo>
                    <a:pt x="13639" y="523646"/>
                  </a:moveTo>
                  <a:lnTo>
                    <a:pt x="0" y="523646"/>
                  </a:lnTo>
                  <a:lnTo>
                    <a:pt x="0" y="570484"/>
                  </a:lnTo>
                  <a:lnTo>
                    <a:pt x="13639" y="570484"/>
                  </a:lnTo>
                  <a:lnTo>
                    <a:pt x="13639" y="523646"/>
                  </a:lnTo>
                  <a:close/>
                </a:path>
                <a:path w="13970" h="797560">
                  <a:moveTo>
                    <a:pt x="13639" y="410146"/>
                  </a:moveTo>
                  <a:lnTo>
                    <a:pt x="0" y="410146"/>
                  </a:lnTo>
                  <a:lnTo>
                    <a:pt x="0" y="456984"/>
                  </a:lnTo>
                  <a:lnTo>
                    <a:pt x="13639" y="456984"/>
                  </a:lnTo>
                  <a:lnTo>
                    <a:pt x="13639" y="410146"/>
                  </a:lnTo>
                  <a:close/>
                </a:path>
                <a:path w="13970" h="797560">
                  <a:moveTo>
                    <a:pt x="13639" y="296659"/>
                  </a:moveTo>
                  <a:lnTo>
                    <a:pt x="0" y="296659"/>
                  </a:lnTo>
                  <a:lnTo>
                    <a:pt x="0" y="343496"/>
                  </a:lnTo>
                  <a:lnTo>
                    <a:pt x="13639" y="343496"/>
                  </a:lnTo>
                  <a:lnTo>
                    <a:pt x="13639" y="296659"/>
                  </a:lnTo>
                  <a:close/>
                </a:path>
                <a:path w="13970" h="797560">
                  <a:moveTo>
                    <a:pt x="13639" y="183172"/>
                  </a:moveTo>
                  <a:lnTo>
                    <a:pt x="0" y="183172"/>
                  </a:lnTo>
                  <a:lnTo>
                    <a:pt x="0" y="230009"/>
                  </a:lnTo>
                  <a:lnTo>
                    <a:pt x="13639" y="230009"/>
                  </a:lnTo>
                  <a:lnTo>
                    <a:pt x="13639" y="183172"/>
                  </a:lnTo>
                  <a:close/>
                </a:path>
                <a:path w="13970" h="797560">
                  <a:moveTo>
                    <a:pt x="13639" y="69621"/>
                  </a:moveTo>
                  <a:lnTo>
                    <a:pt x="0" y="69621"/>
                  </a:lnTo>
                  <a:lnTo>
                    <a:pt x="0" y="116459"/>
                  </a:lnTo>
                  <a:lnTo>
                    <a:pt x="13639" y="116459"/>
                  </a:lnTo>
                  <a:lnTo>
                    <a:pt x="13639" y="69621"/>
                  </a:lnTo>
                  <a:close/>
                </a:path>
                <a:path w="13970" h="797560">
                  <a:moveTo>
                    <a:pt x="13639" y="0"/>
                  </a:moveTo>
                  <a:lnTo>
                    <a:pt x="12014" y="3048"/>
                  </a:lnTo>
                  <a:lnTo>
                    <a:pt x="13639" y="3048"/>
                  </a:lnTo>
                  <a:lnTo>
                    <a:pt x="13639" y="0"/>
                  </a:lnTo>
                  <a:close/>
                </a:path>
              </a:pathLst>
            </a:custGeom>
            <a:solidFill>
              <a:srgbClr val="E3F5FC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" name="Graphic 17">
              <a:extLst>
                <a:ext uri="{FF2B5EF4-FFF2-40B4-BE49-F238E27FC236}">
                  <a16:creationId xmlns:a16="http://schemas.microsoft.com/office/drawing/2014/main" id="{718626FF-57BB-3B2E-753D-2AD0E3D79BEB}"/>
                </a:ext>
              </a:extLst>
            </p:cNvPr>
            <p:cNvSpPr/>
            <p:nvPr/>
          </p:nvSpPr>
          <p:spPr>
            <a:xfrm>
              <a:off x="2876042" y="5217795"/>
              <a:ext cx="332740" cy="1247775"/>
            </a:xfrm>
            <a:custGeom>
              <a:avLst/>
              <a:gdLst/>
              <a:ahLst/>
              <a:cxnLst/>
              <a:rect l="l" t="t" r="r" b="b"/>
              <a:pathLst>
                <a:path w="332740" h="1247775">
                  <a:moveTo>
                    <a:pt x="290956" y="0"/>
                  </a:moveTo>
                  <a:lnTo>
                    <a:pt x="41528" y="0"/>
                  </a:lnTo>
                  <a:lnTo>
                    <a:pt x="41528" y="83185"/>
                  </a:lnTo>
                  <a:lnTo>
                    <a:pt x="0" y="74803"/>
                  </a:lnTo>
                  <a:lnTo>
                    <a:pt x="0" y="1247165"/>
                  </a:lnTo>
                  <a:lnTo>
                    <a:pt x="332485" y="1247165"/>
                  </a:lnTo>
                  <a:lnTo>
                    <a:pt x="332485" y="141363"/>
                  </a:lnTo>
                  <a:lnTo>
                    <a:pt x="290956" y="133045"/>
                  </a:lnTo>
                  <a:lnTo>
                    <a:pt x="290956" y="0"/>
                  </a:lnTo>
                  <a:close/>
                </a:path>
              </a:pathLst>
            </a:custGeom>
            <a:solidFill>
              <a:srgbClr val="43A4D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" name="Graphic 18">
              <a:extLst>
                <a:ext uri="{FF2B5EF4-FFF2-40B4-BE49-F238E27FC236}">
                  <a16:creationId xmlns:a16="http://schemas.microsoft.com/office/drawing/2014/main" id="{C1C75EB1-10C2-8360-43FC-D3A3879836AE}"/>
                </a:ext>
              </a:extLst>
            </p:cNvPr>
            <p:cNvSpPr/>
            <p:nvPr/>
          </p:nvSpPr>
          <p:spPr>
            <a:xfrm>
              <a:off x="3007868" y="5418975"/>
              <a:ext cx="149860" cy="943610"/>
            </a:xfrm>
            <a:custGeom>
              <a:avLst/>
              <a:gdLst/>
              <a:ahLst/>
              <a:cxnLst/>
              <a:rect l="l" t="t" r="r" b="b"/>
              <a:pathLst>
                <a:path w="149860" h="943610">
                  <a:moveTo>
                    <a:pt x="85471" y="895362"/>
                  </a:moveTo>
                  <a:lnTo>
                    <a:pt x="0" y="895362"/>
                  </a:lnTo>
                  <a:lnTo>
                    <a:pt x="0" y="943330"/>
                  </a:lnTo>
                  <a:lnTo>
                    <a:pt x="85471" y="943330"/>
                  </a:lnTo>
                  <a:lnTo>
                    <a:pt x="85471" y="895362"/>
                  </a:lnTo>
                  <a:close/>
                </a:path>
                <a:path w="149860" h="943610">
                  <a:moveTo>
                    <a:pt x="85471" y="767448"/>
                  </a:moveTo>
                  <a:lnTo>
                    <a:pt x="0" y="767448"/>
                  </a:lnTo>
                  <a:lnTo>
                    <a:pt x="0" y="815416"/>
                  </a:lnTo>
                  <a:lnTo>
                    <a:pt x="85471" y="815416"/>
                  </a:lnTo>
                  <a:lnTo>
                    <a:pt x="85471" y="767448"/>
                  </a:lnTo>
                  <a:close/>
                </a:path>
                <a:path w="149860" h="943610">
                  <a:moveTo>
                    <a:pt x="85471" y="639546"/>
                  </a:moveTo>
                  <a:lnTo>
                    <a:pt x="0" y="639546"/>
                  </a:lnTo>
                  <a:lnTo>
                    <a:pt x="0" y="687514"/>
                  </a:lnTo>
                  <a:lnTo>
                    <a:pt x="85471" y="687514"/>
                  </a:lnTo>
                  <a:lnTo>
                    <a:pt x="85471" y="639546"/>
                  </a:lnTo>
                  <a:close/>
                </a:path>
                <a:path w="149860" h="943610">
                  <a:moveTo>
                    <a:pt x="85471" y="511632"/>
                  </a:moveTo>
                  <a:lnTo>
                    <a:pt x="0" y="511632"/>
                  </a:lnTo>
                  <a:lnTo>
                    <a:pt x="0" y="559600"/>
                  </a:lnTo>
                  <a:lnTo>
                    <a:pt x="85471" y="559600"/>
                  </a:lnTo>
                  <a:lnTo>
                    <a:pt x="85471" y="511632"/>
                  </a:lnTo>
                  <a:close/>
                </a:path>
                <a:path w="149860" h="943610">
                  <a:moveTo>
                    <a:pt x="85471" y="383730"/>
                  </a:moveTo>
                  <a:lnTo>
                    <a:pt x="0" y="383730"/>
                  </a:lnTo>
                  <a:lnTo>
                    <a:pt x="0" y="431698"/>
                  </a:lnTo>
                  <a:lnTo>
                    <a:pt x="85471" y="431698"/>
                  </a:lnTo>
                  <a:lnTo>
                    <a:pt x="85471" y="383730"/>
                  </a:lnTo>
                  <a:close/>
                </a:path>
                <a:path w="149860" h="943610">
                  <a:moveTo>
                    <a:pt x="85471" y="255816"/>
                  </a:moveTo>
                  <a:lnTo>
                    <a:pt x="0" y="255816"/>
                  </a:lnTo>
                  <a:lnTo>
                    <a:pt x="0" y="303784"/>
                  </a:lnTo>
                  <a:lnTo>
                    <a:pt x="85471" y="303784"/>
                  </a:lnTo>
                  <a:lnTo>
                    <a:pt x="85471" y="255816"/>
                  </a:lnTo>
                  <a:close/>
                </a:path>
                <a:path w="149860" h="943610">
                  <a:moveTo>
                    <a:pt x="85471" y="127914"/>
                  </a:moveTo>
                  <a:lnTo>
                    <a:pt x="0" y="127914"/>
                  </a:lnTo>
                  <a:lnTo>
                    <a:pt x="0" y="175882"/>
                  </a:lnTo>
                  <a:lnTo>
                    <a:pt x="85471" y="175882"/>
                  </a:lnTo>
                  <a:lnTo>
                    <a:pt x="85471" y="127914"/>
                  </a:lnTo>
                  <a:close/>
                </a:path>
                <a:path w="149860" h="943610">
                  <a:moveTo>
                    <a:pt x="85471" y="0"/>
                  </a:moveTo>
                  <a:lnTo>
                    <a:pt x="0" y="0"/>
                  </a:lnTo>
                  <a:lnTo>
                    <a:pt x="0" y="47967"/>
                  </a:lnTo>
                  <a:lnTo>
                    <a:pt x="85471" y="47967"/>
                  </a:lnTo>
                  <a:lnTo>
                    <a:pt x="85471" y="0"/>
                  </a:lnTo>
                  <a:close/>
                </a:path>
                <a:path w="149860" h="943610">
                  <a:moveTo>
                    <a:pt x="149644" y="895362"/>
                  </a:moveTo>
                  <a:lnTo>
                    <a:pt x="120015" y="895362"/>
                  </a:lnTo>
                  <a:lnTo>
                    <a:pt x="120015" y="943330"/>
                  </a:lnTo>
                  <a:lnTo>
                    <a:pt x="149644" y="943330"/>
                  </a:lnTo>
                  <a:lnTo>
                    <a:pt x="149644" y="895362"/>
                  </a:lnTo>
                  <a:close/>
                </a:path>
                <a:path w="149860" h="943610">
                  <a:moveTo>
                    <a:pt x="149644" y="767448"/>
                  </a:moveTo>
                  <a:lnTo>
                    <a:pt x="120015" y="767448"/>
                  </a:lnTo>
                  <a:lnTo>
                    <a:pt x="120015" y="815416"/>
                  </a:lnTo>
                  <a:lnTo>
                    <a:pt x="149644" y="815416"/>
                  </a:lnTo>
                  <a:lnTo>
                    <a:pt x="149644" y="767448"/>
                  </a:lnTo>
                  <a:close/>
                </a:path>
                <a:path w="149860" h="943610">
                  <a:moveTo>
                    <a:pt x="149644" y="639546"/>
                  </a:moveTo>
                  <a:lnTo>
                    <a:pt x="120015" y="639546"/>
                  </a:lnTo>
                  <a:lnTo>
                    <a:pt x="120015" y="687514"/>
                  </a:lnTo>
                  <a:lnTo>
                    <a:pt x="149644" y="687514"/>
                  </a:lnTo>
                  <a:lnTo>
                    <a:pt x="149644" y="639546"/>
                  </a:lnTo>
                  <a:close/>
                </a:path>
                <a:path w="149860" h="943610">
                  <a:moveTo>
                    <a:pt x="149644" y="511632"/>
                  </a:moveTo>
                  <a:lnTo>
                    <a:pt x="120015" y="511632"/>
                  </a:lnTo>
                  <a:lnTo>
                    <a:pt x="120015" y="559600"/>
                  </a:lnTo>
                  <a:lnTo>
                    <a:pt x="149644" y="559600"/>
                  </a:lnTo>
                  <a:lnTo>
                    <a:pt x="149644" y="511632"/>
                  </a:lnTo>
                  <a:close/>
                </a:path>
                <a:path w="149860" h="943610">
                  <a:moveTo>
                    <a:pt x="149644" y="383730"/>
                  </a:moveTo>
                  <a:lnTo>
                    <a:pt x="120015" y="383730"/>
                  </a:lnTo>
                  <a:lnTo>
                    <a:pt x="120015" y="431698"/>
                  </a:lnTo>
                  <a:lnTo>
                    <a:pt x="149644" y="431698"/>
                  </a:lnTo>
                  <a:lnTo>
                    <a:pt x="149644" y="383730"/>
                  </a:lnTo>
                  <a:close/>
                </a:path>
                <a:path w="149860" h="943610">
                  <a:moveTo>
                    <a:pt x="149644" y="255816"/>
                  </a:moveTo>
                  <a:lnTo>
                    <a:pt x="120015" y="255816"/>
                  </a:lnTo>
                  <a:lnTo>
                    <a:pt x="120015" y="303784"/>
                  </a:lnTo>
                  <a:lnTo>
                    <a:pt x="149644" y="303784"/>
                  </a:lnTo>
                  <a:lnTo>
                    <a:pt x="149644" y="255816"/>
                  </a:lnTo>
                  <a:close/>
                </a:path>
                <a:path w="149860" h="943610">
                  <a:moveTo>
                    <a:pt x="149644" y="127914"/>
                  </a:moveTo>
                  <a:lnTo>
                    <a:pt x="120015" y="127914"/>
                  </a:lnTo>
                  <a:lnTo>
                    <a:pt x="120015" y="175882"/>
                  </a:lnTo>
                  <a:lnTo>
                    <a:pt x="149644" y="175882"/>
                  </a:lnTo>
                  <a:lnTo>
                    <a:pt x="149644" y="127914"/>
                  </a:lnTo>
                  <a:close/>
                </a:path>
                <a:path w="149860" h="943610">
                  <a:moveTo>
                    <a:pt x="149644" y="0"/>
                  </a:moveTo>
                  <a:lnTo>
                    <a:pt x="120015" y="0"/>
                  </a:lnTo>
                  <a:lnTo>
                    <a:pt x="120015" y="47967"/>
                  </a:lnTo>
                  <a:lnTo>
                    <a:pt x="149644" y="47967"/>
                  </a:lnTo>
                  <a:lnTo>
                    <a:pt x="149644" y="0"/>
                  </a:lnTo>
                  <a:close/>
                </a:path>
              </a:pathLst>
            </a:custGeom>
            <a:solidFill>
              <a:srgbClr val="E3F5FC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" name="Graphic 19">
              <a:extLst>
                <a:ext uri="{FF2B5EF4-FFF2-40B4-BE49-F238E27FC236}">
                  <a16:creationId xmlns:a16="http://schemas.microsoft.com/office/drawing/2014/main" id="{97A8D5F5-F686-0FAB-5589-4CF215010C6A}"/>
                </a:ext>
              </a:extLst>
            </p:cNvPr>
            <p:cNvSpPr/>
            <p:nvPr/>
          </p:nvSpPr>
          <p:spPr>
            <a:xfrm>
              <a:off x="3705860" y="5405056"/>
              <a:ext cx="1653539" cy="1198245"/>
            </a:xfrm>
            <a:custGeom>
              <a:avLst/>
              <a:gdLst/>
              <a:ahLst/>
              <a:cxnLst/>
              <a:rect l="l" t="t" r="r" b="b"/>
              <a:pathLst>
                <a:path w="1653539" h="1198245">
                  <a:moveTo>
                    <a:pt x="1653540" y="555218"/>
                  </a:moveTo>
                  <a:lnTo>
                    <a:pt x="1216406" y="555218"/>
                  </a:lnTo>
                  <a:lnTo>
                    <a:pt x="1216406" y="511327"/>
                  </a:lnTo>
                  <a:lnTo>
                    <a:pt x="1216406" y="165354"/>
                  </a:lnTo>
                  <a:lnTo>
                    <a:pt x="1216406" y="123837"/>
                  </a:lnTo>
                  <a:lnTo>
                    <a:pt x="1151001" y="139801"/>
                  </a:lnTo>
                  <a:lnTo>
                    <a:pt x="1100709" y="148717"/>
                  </a:lnTo>
                  <a:lnTo>
                    <a:pt x="1050417" y="155663"/>
                  </a:lnTo>
                  <a:lnTo>
                    <a:pt x="1000252" y="160731"/>
                  </a:lnTo>
                  <a:lnTo>
                    <a:pt x="950341" y="163944"/>
                  </a:lnTo>
                  <a:lnTo>
                    <a:pt x="900430" y="165354"/>
                  </a:lnTo>
                  <a:lnTo>
                    <a:pt x="850646" y="165023"/>
                  </a:lnTo>
                  <a:lnTo>
                    <a:pt x="801116" y="163004"/>
                  </a:lnTo>
                  <a:lnTo>
                    <a:pt x="751586" y="159346"/>
                  </a:lnTo>
                  <a:lnTo>
                    <a:pt x="702310" y="154089"/>
                  </a:lnTo>
                  <a:lnTo>
                    <a:pt x="691769" y="152615"/>
                  </a:lnTo>
                  <a:lnTo>
                    <a:pt x="691769" y="511327"/>
                  </a:lnTo>
                  <a:lnTo>
                    <a:pt x="508127" y="511327"/>
                  </a:lnTo>
                  <a:lnTo>
                    <a:pt x="508127" y="118465"/>
                  </a:lnTo>
                  <a:lnTo>
                    <a:pt x="458216" y="105689"/>
                  </a:lnTo>
                  <a:lnTo>
                    <a:pt x="409956" y="91935"/>
                  </a:lnTo>
                  <a:lnTo>
                    <a:pt x="361823" y="76949"/>
                  </a:lnTo>
                  <a:lnTo>
                    <a:pt x="313944" y="60782"/>
                  </a:lnTo>
                  <a:lnTo>
                    <a:pt x="313055" y="60172"/>
                  </a:lnTo>
                  <a:lnTo>
                    <a:pt x="312166" y="59588"/>
                  </a:lnTo>
                  <a:lnTo>
                    <a:pt x="312293" y="60172"/>
                  </a:lnTo>
                  <a:lnTo>
                    <a:pt x="262255" y="41960"/>
                  </a:lnTo>
                  <a:lnTo>
                    <a:pt x="212471" y="22567"/>
                  </a:lnTo>
                  <a:lnTo>
                    <a:pt x="158369" y="0"/>
                  </a:lnTo>
                  <a:lnTo>
                    <a:pt x="158369" y="570280"/>
                  </a:lnTo>
                  <a:lnTo>
                    <a:pt x="0" y="570280"/>
                  </a:lnTo>
                  <a:lnTo>
                    <a:pt x="0" y="1197864"/>
                  </a:lnTo>
                  <a:lnTo>
                    <a:pt x="1653540" y="1197864"/>
                  </a:lnTo>
                  <a:lnTo>
                    <a:pt x="1653540" y="5552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" name="Graphic 20">
              <a:extLst>
                <a:ext uri="{FF2B5EF4-FFF2-40B4-BE49-F238E27FC236}">
                  <a16:creationId xmlns:a16="http://schemas.microsoft.com/office/drawing/2014/main" id="{A0C1A6E7-E97D-6824-D3A8-8B8BF82815E7}"/>
                </a:ext>
              </a:extLst>
            </p:cNvPr>
            <p:cNvSpPr/>
            <p:nvPr/>
          </p:nvSpPr>
          <p:spPr>
            <a:xfrm>
              <a:off x="3709670" y="5407113"/>
              <a:ext cx="1684020" cy="1196340"/>
            </a:xfrm>
            <a:custGeom>
              <a:avLst/>
              <a:gdLst/>
              <a:ahLst/>
              <a:cxnLst/>
              <a:rect l="l" t="t" r="r" b="b"/>
              <a:pathLst>
                <a:path w="1684020" h="1196340">
                  <a:moveTo>
                    <a:pt x="1684020" y="419900"/>
                  </a:moveTo>
                  <a:lnTo>
                    <a:pt x="1665859" y="395008"/>
                  </a:lnTo>
                  <a:lnTo>
                    <a:pt x="1639697" y="375488"/>
                  </a:lnTo>
                  <a:lnTo>
                    <a:pt x="1614170" y="365442"/>
                  </a:lnTo>
                  <a:lnTo>
                    <a:pt x="1607312" y="362737"/>
                  </a:lnTo>
                  <a:lnTo>
                    <a:pt x="1570228" y="358178"/>
                  </a:lnTo>
                  <a:lnTo>
                    <a:pt x="1558036" y="358648"/>
                  </a:lnTo>
                  <a:lnTo>
                    <a:pt x="1546225" y="360057"/>
                  </a:lnTo>
                  <a:lnTo>
                    <a:pt x="1534795" y="362331"/>
                  </a:lnTo>
                  <a:lnTo>
                    <a:pt x="1523873" y="365442"/>
                  </a:lnTo>
                  <a:lnTo>
                    <a:pt x="1523873" y="0"/>
                  </a:lnTo>
                  <a:lnTo>
                    <a:pt x="1412367" y="46824"/>
                  </a:lnTo>
                  <a:lnTo>
                    <a:pt x="1368298" y="64452"/>
                  </a:lnTo>
                  <a:lnTo>
                    <a:pt x="1324864" y="81330"/>
                  </a:lnTo>
                  <a:lnTo>
                    <a:pt x="1311783" y="86207"/>
                  </a:lnTo>
                  <a:lnTo>
                    <a:pt x="1311783" y="724687"/>
                  </a:lnTo>
                  <a:lnTo>
                    <a:pt x="1222248" y="724687"/>
                  </a:lnTo>
                  <a:lnTo>
                    <a:pt x="1222248" y="118478"/>
                  </a:lnTo>
                  <a:lnTo>
                    <a:pt x="1147191" y="137744"/>
                  </a:lnTo>
                  <a:lnTo>
                    <a:pt x="1096899" y="146659"/>
                  </a:lnTo>
                  <a:lnTo>
                    <a:pt x="1046607" y="153606"/>
                  </a:lnTo>
                  <a:lnTo>
                    <a:pt x="996442" y="158673"/>
                  </a:lnTo>
                  <a:lnTo>
                    <a:pt x="968248" y="160477"/>
                  </a:lnTo>
                  <a:lnTo>
                    <a:pt x="968248" y="903719"/>
                  </a:lnTo>
                  <a:lnTo>
                    <a:pt x="922528" y="903719"/>
                  </a:lnTo>
                  <a:lnTo>
                    <a:pt x="922528" y="695883"/>
                  </a:lnTo>
                  <a:lnTo>
                    <a:pt x="901446" y="691426"/>
                  </a:lnTo>
                  <a:lnTo>
                    <a:pt x="901446" y="664692"/>
                  </a:lnTo>
                  <a:lnTo>
                    <a:pt x="901382" y="620141"/>
                  </a:lnTo>
                  <a:lnTo>
                    <a:pt x="774319" y="620141"/>
                  </a:lnTo>
                  <a:lnTo>
                    <a:pt x="774319" y="664692"/>
                  </a:lnTo>
                  <a:lnTo>
                    <a:pt x="753110" y="660247"/>
                  </a:lnTo>
                  <a:lnTo>
                    <a:pt x="753110" y="1016952"/>
                  </a:lnTo>
                  <a:lnTo>
                    <a:pt x="583057" y="1016952"/>
                  </a:lnTo>
                  <a:lnTo>
                    <a:pt x="583057" y="831672"/>
                  </a:lnTo>
                  <a:lnTo>
                    <a:pt x="290449" y="831672"/>
                  </a:lnTo>
                  <a:lnTo>
                    <a:pt x="290449" y="141909"/>
                  </a:lnTo>
                  <a:lnTo>
                    <a:pt x="0" y="96786"/>
                  </a:lnTo>
                  <a:lnTo>
                    <a:pt x="0" y="1195806"/>
                  </a:lnTo>
                  <a:lnTo>
                    <a:pt x="1682369" y="1195806"/>
                  </a:lnTo>
                  <a:lnTo>
                    <a:pt x="1683512" y="1016952"/>
                  </a:lnTo>
                  <a:lnTo>
                    <a:pt x="1684020" y="903719"/>
                  </a:lnTo>
                  <a:lnTo>
                    <a:pt x="1684020" y="724687"/>
                  </a:lnTo>
                  <a:lnTo>
                    <a:pt x="1684020" y="419900"/>
                  </a:lnTo>
                  <a:close/>
                </a:path>
              </a:pathLst>
            </a:custGeom>
            <a:solidFill>
              <a:srgbClr val="E3F5FC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" name="Graphic 21">
              <a:extLst>
                <a:ext uri="{FF2B5EF4-FFF2-40B4-BE49-F238E27FC236}">
                  <a16:creationId xmlns:a16="http://schemas.microsoft.com/office/drawing/2014/main" id="{03945FE4-063A-4E53-1DA7-0CCCBB226AFC}"/>
                </a:ext>
              </a:extLst>
            </p:cNvPr>
            <p:cNvSpPr/>
            <p:nvPr/>
          </p:nvSpPr>
          <p:spPr>
            <a:xfrm>
              <a:off x="3669791" y="5509969"/>
              <a:ext cx="1975485" cy="1093470"/>
            </a:xfrm>
            <a:custGeom>
              <a:avLst/>
              <a:gdLst/>
              <a:ahLst/>
              <a:cxnLst/>
              <a:rect l="l" t="t" r="r" b="b"/>
              <a:pathLst>
                <a:path w="1975485" h="1093470">
                  <a:moveTo>
                    <a:pt x="491616" y="0"/>
                  </a:moveTo>
                  <a:lnTo>
                    <a:pt x="491616" y="633310"/>
                  </a:lnTo>
                  <a:lnTo>
                    <a:pt x="0" y="633310"/>
                  </a:lnTo>
                  <a:lnTo>
                    <a:pt x="0" y="1092949"/>
                  </a:lnTo>
                  <a:lnTo>
                    <a:pt x="1974976" y="1092949"/>
                  </a:lnTo>
                  <a:lnTo>
                    <a:pt x="1975357" y="1001001"/>
                  </a:lnTo>
                  <a:lnTo>
                    <a:pt x="1680463" y="1001001"/>
                  </a:lnTo>
                  <a:lnTo>
                    <a:pt x="1680463" y="872172"/>
                  </a:lnTo>
                  <a:lnTo>
                    <a:pt x="1462531" y="872172"/>
                  </a:lnTo>
                  <a:lnTo>
                    <a:pt x="1462531" y="381355"/>
                  </a:lnTo>
                  <a:lnTo>
                    <a:pt x="1429130" y="381355"/>
                  </a:lnTo>
                  <a:lnTo>
                    <a:pt x="1429130" y="310235"/>
                  </a:lnTo>
                  <a:lnTo>
                    <a:pt x="1205483" y="310235"/>
                  </a:lnTo>
                  <a:lnTo>
                    <a:pt x="1205483" y="381355"/>
                  </a:lnTo>
                  <a:lnTo>
                    <a:pt x="1172209" y="381355"/>
                  </a:lnTo>
                  <a:lnTo>
                    <a:pt x="1172209" y="715645"/>
                  </a:lnTo>
                  <a:lnTo>
                    <a:pt x="971168" y="687158"/>
                  </a:lnTo>
                  <a:lnTo>
                    <a:pt x="971168" y="59461"/>
                  </a:lnTo>
                  <a:lnTo>
                    <a:pt x="936497" y="60452"/>
                  </a:lnTo>
                  <a:lnTo>
                    <a:pt x="886713" y="60121"/>
                  </a:lnTo>
                  <a:lnTo>
                    <a:pt x="837183" y="58102"/>
                  </a:lnTo>
                  <a:lnTo>
                    <a:pt x="787653" y="54432"/>
                  </a:lnTo>
                  <a:lnTo>
                    <a:pt x="738377" y="49174"/>
                  </a:lnTo>
                  <a:lnTo>
                    <a:pt x="689228" y="42379"/>
                  </a:lnTo>
                  <a:lnTo>
                    <a:pt x="640206" y="34086"/>
                  </a:lnTo>
                  <a:lnTo>
                    <a:pt x="591438" y="24358"/>
                  </a:lnTo>
                  <a:lnTo>
                    <a:pt x="542797" y="13233"/>
                  </a:lnTo>
                  <a:lnTo>
                    <a:pt x="491616" y="0"/>
                  </a:lnTo>
                  <a:close/>
                </a:path>
              </a:pathLst>
            </a:custGeom>
            <a:solidFill>
              <a:srgbClr val="43A4D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" name="Graphic 22">
              <a:extLst>
                <a:ext uri="{FF2B5EF4-FFF2-40B4-BE49-F238E27FC236}">
                  <a16:creationId xmlns:a16="http://schemas.microsoft.com/office/drawing/2014/main" id="{D3E9E916-655C-A8E4-8CEC-42C5C8D61E6D}"/>
                </a:ext>
              </a:extLst>
            </p:cNvPr>
            <p:cNvSpPr/>
            <p:nvPr/>
          </p:nvSpPr>
          <p:spPr>
            <a:xfrm>
              <a:off x="4363339" y="5552947"/>
              <a:ext cx="701040" cy="905510"/>
            </a:xfrm>
            <a:custGeom>
              <a:avLst/>
              <a:gdLst/>
              <a:ahLst/>
              <a:cxnLst/>
              <a:rect l="l" t="t" r="r" b="b"/>
              <a:pathLst>
                <a:path w="701040" h="905510">
                  <a:moveTo>
                    <a:pt x="196545" y="788631"/>
                  </a:moveTo>
                  <a:lnTo>
                    <a:pt x="0" y="788631"/>
                  </a:lnTo>
                  <a:lnTo>
                    <a:pt x="0" y="821461"/>
                  </a:lnTo>
                  <a:lnTo>
                    <a:pt x="196545" y="821461"/>
                  </a:lnTo>
                  <a:lnTo>
                    <a:pt x="196545" y="788631"/>
                  </a:lnTo>
                  <a:close/>
                </a:path>
                <a:path w="701040" h="905510">
                  <a:moveTo>
                    <a:pt x="196545" y="708228"/>
                  </a:moveTo>
                  <a:lnTo>
                    <a:pt x="0" y="708228"/>
                  </a:lnTo>
                  <a:lnTo>
                    <a:pt x="0" y="741057"/>
                  </a:lnTo>
                  <a:lnTo>
                    <a:pt x="196545" y="741057"/>
                  </a:lnTo>
                  <a:lnTo>
                    <a:pt x="196545" y="708228"/>
                  </a:lnTo>
                  <a:close/>
                </a:path>
                <a:path w="701040" h="905510">
                  <a:moveTo>
                    <a:pt x="196545" y="627824"/>
                  </a:moveTo>
                  <a:lnTo>
                    <a:pt x="0" y="627824"/>
                  </a:lnTo>
                  <a:lnTo>
                    <a:pt x="0" y="660641"/>
                  </a:lnTo>
                  <a:lnTo>
                    <a:pt x="196545" y="660641"/>
                  </a:lnTo>
                  <a:lnTo>
                    <a:pt x="196545" y="627824"/>
                  </a:lnTo>
                  <a:close/>
                </a:path>
                <a:path w="701040" h="905510">
                  <a:moveTo>
                    <a:pt x="196545" y="547408"/>
                  </a:moveTo>
                  <a:lnTo>
                    <a:pt x="0" y="547408"/>
                  </a:lnTo>
                  <a:lnTo>
                    <a:pt x="0" y="580237"/>
                  </a:lnTo>
                  <a:lnTo>
                    <a:pt x="196545" y="580237"/>
                  </a:lnTo>
                  <a:lnTo>
                    <a:pt x="196545" y="547408"/>
                  </a:lnTo>
                  <a:close/>
                </a:path>
                <a:path w="701040" h="905510">
                  <a:moveTo>
                    <a:pt x="196545" y="467004"/>
                  </a:moveTo>
                  <a:lnTo>
                    <a:pt x="0" y="467004"/>
                  </a:lnTo>
                  <a:lnTo>
                    <a:pt x="0" y="499833"/>
                  </a:lnTo>
                  <a:lnTo>
                    <a:pt x="196545" y="499833"/>
                  </a:lnTo>
                  <a:lnTo>
                    <a:pt x="196545" y="467004"/>
                  </a:lnTo>
                  <a:close/>
                </a:path>
                <a:path w="701040" h="905510">
                  <a:moveTo>
                    <a:pt x="196545" y="386613"/>
                  </a:moveTo>
                  <a:lnTo>
                    <a:pt x="0" y="386613"/>
                  </a:lnTo>
                  <a:lnTo>
                    <a:pt x="0" y="419430"/>
                  </a:lnTo>
                  <a:lnTo>
                    <a:pt x="196545" y="419430"/>
                  </a:lnTo>
                  <a:lnTo>
                    <a:pt x="196545" y="386613"/>
                  </a:lnTo>
                  <a:close/>
                </a:path>
                <a:path w="701040" h="905510">
                  <a:moveTo>
                    <a:pt x="196545" y="306209"/>
                  </a:moveTo>
                  <a:lnTo>
                    <a:pt x="0" y="306209"/>
                  </a:lnTo>
                  <a:lnTo>
                    <a:pt x="0" y="339026"/>
                  </a:lnTo>
                  <a:lnTo>
                    <a:pt x="196545" y="339026"/>
                  </a:lnTo>
                  <a:lnTo>
                    <a:pt x="196545" y="306209"/>
                  </a:lnTo>
                  <a:close/>
                </a:path>
                <a:path w="701040" h="905510">
                  <a:moveTo>
                    <a:pt x="196545" y="225806"/>
                  </a:moveTo>
                  <a:lnTo>
                    <a:pt x="0" y="225806"/>
                  </a:lnTo>
                  <a:lnTo>
                    <a:pt x="0" y="258622"/>
                  </a:lnTo>
                  <a:lnTo>
                    <a:pt x="196545" y="258622"/>
                  </a:lnTo>
                  <a:lnTo>
                    <a:pt x="196545" y="225806"/>
                  </a:lnTo>
                  <a:close/>
                </a:path>
                <a:path w="701040" h="905510">
                  <a:moveTo>
                    <a:pt x="196545" y="145402"/>
                  </a:moveTo>
                  <a:lnTo>
                    <a:pt x="0" y="145402"/>
                  </a:lnTo>
                  <a:lnTo>
                    <a:pt x="0" y="178219"/>
                  </a:lnTo>
                  <a:lnTo>
                    <a:pt x="196545" y="178219"/>
                  </a:lnTo>
                  <a:lnTo>
                    <a:pt x="196545" y="145402"/>
                  </a:lnTo>
                  <a:close/>
                </a:path>
                <a:path w="701040" h="905510">
                  <a:moveTo>
                    <a:pt x="196545" y="64985"/>
                  </a:moveTo>
                  <a:lnTo>
                    <a:pt x="0" y="64985"/>
                  </a:lnTo>
                  <a:lnTo>
                    <a:pt x="0" y="97815"/>
                  </a:lnTo>
                  <a:lnTo>
                    <a:pt x="196545" y="97815"/>
                  </a:lnTo>
                  <a:lnTo>
                    <a:pt x="196545" y="64985"/>
                  </a:lnTo>
                  <a:close/>
                </a:path>
                <a:path w="701040" h="905510">
                  <a:moveTo>
                    <a:pt x="196596" y="17170"/>
                  </a:moveTo>
                  <a:lnTo>
                    <a:pt x="143637" y="15125"/>
                  </a:lnTo>
                  <a:lnTo>
                    <a:pt x="94107" y="11455"/>
                  </a:lnTo>
                  <a:lnTo>
                    <a:pt x="44831" y="6197"/>
                  </a:lnTo>
                  <a:lnTo>
                    <a:pt x="0" y="0"/>
                  </a:lnTo>
                  <a:lnTo>
                    <a:pt x="0" y="17411"/>
                  </a:lnTo>
                  <a:lnTo>
                    <a:pt x="196596" y="17411"/>
                  </a:lnTo>
                  <a:lnTo>
                    <a:pt x="196596" y="17170"/>
                  </a:lnTo>
                  <a:close/>
                </a:path>
                <a:path w="701040" h="905510">
                  <a:moveTo>
                    <a:pt x="573189" y="385089"/>
                  </a:moveTo>
                  <a:lnTo>
                    <a:pt x="546735" y="385089"/>
                  </a:lnTo>
                  <a:lnTo>
                    <a:pt x="546735" y="904925"/>
                  </a:lnTo>
                  <a:lnTo>
                    <a:pt x="573189" y="904925"/>
                  </a:lnTo>
                  <a:lnTo>
                    <a:pt x="573189" y="385089"/>
                  </a:lnTo>
                  <a:close/>
                </a:path>
                <a:path w="701040" h="905510">
                  <a:moveTo>
                    <a:pt x="641019" y="385089"/>
                  </a:moveTo>
                  <a:lnTo>
                    <a:pt x="606552" y="385089"/>
                  </a:lnTo>
                  <a:lnTo>
                    <a:pt x="606552" y="904925"/>
                  </a:lnTo>
                  <a:lnTo>
                    <a:pt x="641019" y="904925"/>
                  </a:lnTo>
                  <a:lnTo>
                    <a:pt x="641019" y="385089"/>
                  </a:lnTo>
                  <a:close/>
                </a:path>
                <a:path w="701040" h="905510">
                  <a:moveTo>
                    <a:pt x="700836" y="385089"/>
                  </a:moveTo>
                  <a:lnTo>
                    <a:pt x="674370" y="385089"/>
                  </a:lnTo>
                  <a:lnTo>
                    <a:pt x="674370" y="904925"/>
                  </a:lnTo>
                  <a:lnTo>
                    <a:pt x="700836" y="904925"/>
                  </a:lnTo>
                  <a:lnTo>
                    <a:pt x="700836" y="385089"/>
                  </a:lnTo>
                  <a:close/>
                </a:path>
              </a:pathLst>
            </a:custGeom>
            <a:solidFill>
              <a:srgbClr val="E3F5FC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" name="Graphic 23">
              <a:extLst>
                <a:ext uri="{FF2B5EF4-FFF2-40B4-BE49-F238E27FC236}">
                  <a16:creationId xmlns:a16="http://schemas.microsoft.com/office/drawing/2014/main" id="{38EC71FD-EA9D-3259-B40E-6FCA903876C6}"/>
                </a:ext>
              </a:extLst>
            </p:cNvPr>
            <p:cNvSpPr/>
            <p:nvPr/>
          </p:nvSpPr>
          <p:spPr>
            <a:xfrm>
              <a:off x="3633978" y="5294248"/>
              <a:ext cx="297180" cy="940435"/>
            </a:xfrm>
            <a:custGeom>
              <a:avLst/>
              <a:gdLst/>
              <a:ahLst/>
              <a:cxnLst/>
              <a:rect l="l" t="t" r="r" b="b"/>
              <a:pathLst>
                <a:path w="297180" h="940435">
                  <a:moveTo>
                    <a:pt x="0" y="0"/>
                  </a:moveTo>
                  <a:lnTo>
                    <a:pt x="0" y="940142"/>
                  </a:lnTo>
                  <a:lnTo>
                    <a:pt x="296926" y="940142"/>
                  </a:lnTo>
                  <a:lnTo>
                    <a:pt x="296926" y="138252"/>
                  </a:lnTo>
                  <a:lnTo>
                    <a:pt x="284353" y="133375"/>
                  </a:lnTo>
                  <a:lnTo>
                    <a:pt x="234950" y="112852"/>
                  </a:lnTo>
                  <a:lnTo>
                    <a:pt x="185674" y="91249"/>
                  </a:lnTo>
                  <a:lnTo>
                    <a:pt x="136652" y="68643"/>
                  </a:lnTo>
                  <a:lnTo>
                    <a:pt x="87884" y="45084"/>
                  </a:lnTo>
                  <a:lnTo>
                    <a:pt x="39497" y="205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4D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" name="Graphic 24">
              <a:extLst>
                <a:ext uri="{FF2B5EF4-FFF2-40B4-BE49-F238E27FC236}">
                  <a16:creationId xmlns:a16="http://schemas.microsoft.com/office/drawing/2014/main" id="{5238D6B9-DE96-3E5E-E85D-DB5D2E5D0F43}"/>
                </a:ext>
              </a:extLst>
            </p:cNvPr>
            <p:cNvSpPr/>
            <p:nvPr/>
          </p:nvSpPr>
          <p:spPr>
            <a:xfrm>
              <a:off x="3699002" y="5324347"/>
              <a:ext cx="1270" cy="606425"/>
            </a:xfrm>
            <a:custGeom>
              <a:avLst/>
              <a:gdLst/>
              <a:ahLst/>
              <a:cxnLst/>
              <a:rect l="l" t="t" r="r" b="b"/>
              <a:pathLst>
                <a:path h="606425">
                  <a:moveTo>
                    <a:pt x="0" y="0"/>
                  </a:moveTo>
                  <a:lnTo>
                    <a:pt x="0" y="606323"/>
                  </a:lnTo>
                </a:path>
              </a:pathLst>
            </a:custGeom>
            <a:ln w="13639">
              <a:solidFill>
                <a:srgbClr val="E3F5FC"/>
              </a:solidFill>
              <a:prstDash val="sysDash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9" name="Graphic 25">
              <a:extLst>
                <a:ext uri="{FF2B5EF4-FFF2-40B4-BE49-F238E27FC236}">
                  <a16:creationId xmlns:a16="http://schemas.microsoft.com/office/drawing/2014/main" id="{8AFCA26E-E4F3-142A-3F70-94331E319518}"/>
                </a:ext>
              </a:extLst>
            </p:cNvPr>
            <p:cNvSpPr/>
            <p:nvPr/>
          </p:nvSpPr>
          <p:spPr>
            <a:xfrm>
              <a:off x="3782440" y="5429872"/>
              <a:ext cx="1270" cy="501015"/>
            </a:xfrm>
            <a:custGeom>
              <a:avLst/>
              <a:gdLst/>
              <a:ahLst/>
              <a:cxnLst/>
              <a:rect l="l" t="t" r="r" b="b"/>
              <a:pathLst>
                <a:path h="501015">
                  <a:moveTo>
                    <a:pt x="0" y="0"/>
                  </a:moveTo>
                  <a:lnTo>
                    <a:pt x="0" y="500799"/>
                  </a:lnTo>
                </a:path>
              </a:pathLst>
            </a:custGeom>
            <a:ln w="13639">
              <a:solidFill>
                <a:srgbClr val="E3F5FC"/>
              </a:solidFill>
              <a:prstDash val="sysDash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" name="Graphic 26">
              <a:extLst>
                <a:ext uri="{FF2B5EF4-FFF2-40B4-BE49-F238E27FC236}">
                  <a16:creationId xmlns:a16="http://schemas.microsoft.com/office/drawing/2014/main" id="{39659B74-D700-0213-EADF-5220CE541D61}"/>
                </a:ext>
              </a:extLst>
            </p:cNvPr>
            <p:cNvSpPr/>
            <p:nvPr/>
          </p:nvSpPr>
          <p:spPr>
            <a:xfrm>
              <a:off x="3865879" y="5429872"/>
              <a:ext cx="1270" cy="501015"/>
            </a:xfrm>
            <a:custGeom>
              <a:avLst/>
              <a:gdLst/>
              <a:ahLst/>
              <a:cxnLst/>
              <a:rect l="l" t="t" r="r" b="b"/>
              <a:pathLst>
                <a:path h="501015">
                  <a:moveTo>
                    <a:pt x="0" y="0"/>
                  </a:moveTo>
                  <a:lnTo>
                    <a:pt x="0" y="500799"/>
                  </a:lnTo>
                </a:path>
              </a:pathLst>
            </a:custGeom>
            <a:ln w="13639">
              <a:solidFill>
                <a:srgbClr val="E3F5FC"/>
              </a:solidFill>
              <a:prstDash val="sysDash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" name="Graphic 27">
              <a:extLst>
                <a:ext uri="{FF2B5EF4-FFF2-40B4-BE49-F238E27FC236}">
                  <a16:creationId xmlns:a16="http://schemas.microsoft.com/office/drawing/2014/main" id="{CE525669-FF42-5ED3-0F98-F9E5F6F2495E}"/>
                </a:ext>
              </a:extLst>
            </p:cNvPr>
            <p:cNvSpPr/>
            <p:nvPr/>
          </p:nvSpPr>
          <p:spPr>
            <a:xfrm>
              <a:off x="308267" y="5197855"/>
              <a:ext cx="635635" cy="523240"/>
            </a:xfrm>
            <a:custGeom>
              <a:avLst/>
              <a:gdLst/>
              <a:ahLst/>
              <a:cxnLst/>
              <a:rect l="l" t="t" r="r" b="b"/>
              <a:pathLst>
                <a:path w="635635" h="523240">
                  <a:moveTo>
                    <a:pt x="297281" y="0"/>
                  </a:moveTo>
                  <a:lnTo>
                    <a:pt x="246570" y="2031"/>
                  </a:lnTo>
                  <a:lnTo>
                    <a:pt x="198678" y="17398"/>
                  </a:lnTo>
                  <a:lnTo>
                    <a:pt x="164579" y="40893"/>
                  </a:lnTo>
                  <a:lnTo>
                    <a:pt x="136182" y="71373"/>
                  </a:lnTo>
                  <a:lnTo>
                    <a:pt x="111925" y="106171"/>
                  </a:lnTo>
                  <a:lnTo>
                    <a:pt x="90233" y="142747"/>
                  </a:lnTo>
                  <a:lnTo>
                    <a:pt x="33667" y="241388"/>
                  </a:lnTo>
                  <a:lnTo>
                    <a:pt x="11938" y="282879"/>
                  </a:lnTo>
                  <a:lnTo>
                    <a:pt x="0" y="327405"/>
                  </a:lnTo>
                  <a:lnTo>
                    <a:pt x="4673" y="368147"/>
                  </a:lnTo>
                  <a:lnTo>
                    <a:pt x="22999" y="404710"/>
                  </a:lnTo>
                  <a:lnTo>
                    <a:pt x="51523" y="436486"/>
                  </a:lnTo>
                  <a:lnTo>
                    <a:pt x="86829" y="462838"/>
                  </a:lnTo>
                  <a:lnTo>
                    <a:pt x="125488" y="483133"/>
                  </a:lnTo>
                  <a:lnTo>
                    <a:pt x="169164" y="499605"/>
                  </a:lnTo>
                  <a:lnTo>
                    <a:pt x="214223" y="511708"/>
                  </a:lnTo>
                  <a:lnTo>
                    <a:pt x="260235" y="519455"/>
                  </a:lnTo>
                  <a:lnTo>
                    <a:pt x="306793" y="522846"/>
                  </a:lnTo>
                  <a:lnTo>
                    <a:pt x="353479" y="521893"/>
                  </a:lnTo>
                  <a:lnTo>
                    <a:pt x="399859" y="516623"/>
                  </a:lnTo>
                  <a:lnTo>
                    <a:pt x="445528" y="507009"/>
                  </a:lnTo>
                  <a:lnTo>
                    <a:pt x="490054" y="493090"/>
                  </a:lnTo>
                  <a:lnTo>
                    <a:pt x="533019" y="474852"/>
                  </a:lnTo>
                  <a:lnTo>
                    <a:pt x="570661" y="453224"/>
                  </a:lnTo>
                  <a:lnTo>
                    <a:pt x="601853" y="423735"/>
                  </a:lnTo>
                  <a:lnTo>
                    <a:pt x="621271" y="386372"/>
                  </a:lnTo>
                  <a:lnTo>
                    <a:pt x="632091" y="340626"/>
                  </a:lnTo>
                  <a:lnTo>
                    <a:pt x="635012" y="290588"/>
                  </a:lnTo>
                  <a:lnTo>
                    <a:pt x="630720" y="240322"/>
                  </a:lnTo>
                  <a:lnTo>
                    <a:pt x="619925" y="193903"/>
                  </a:lnTo>
                  <a:lnTo>
                    <a:pt x="603326" y="155422"/>
                  </a:lnTo>
                  <a:lnTo>
                    <a:pt x="573265" y="114680"/>
                  </a:lnTo>
                  <a:lnTo>
                    <a:pt x="535889" y="80898"/>
                  </a:lnTo>
                  <a:lnTo>
                    <a:pt x="493204" y="53847"/>
                  </a:lnTo>
                  <a:lnTo>
                    <a:pt x="447217" y="33019"/>
                  </a:lnTo>
                  <a:lnTo>
                    <a:pt x="399961" y="18414"/>
                  </a:lnTo>
                  <a:lnTo>
                    <a:pt x="349021" y="6857"/>
                  </a:lnTo>
                  <a:lnTo>
                    <a:pt x="297281" y="0"/>
                  </a:lnTo>
                  <a:close/>
                </a:path>
              </a:pathLst>
            </a:custGeom>
            <a:solidFill>
              <a:srgbClr val="287C3C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" name="Graphic 28">
              <a:extLst>
                <a:ext uri="{FF2B5EF4-FFF2-40B4-BE49-F238E27FC236}">
                  <a16:creationId xmlns:a16="http://schemas.microsoft.com/office/drawing/2014/main" id="{7E27E4C3-2E77-8CE6-8A10-9886F539231A}"/>
                </a:ext>
              </a:extLst>
            </p:cNvPr>
            <p:cNvSpPr/>
            <p:nvPr/>
          </p:nvSpPr>
          <p:spPr>
            <a:xfrm>
              <a:off x="147421" y="5479656"/>
              <a:ext cx="544195" cy="476250"/>
            </a:xfrm>
            <a:custGeom>
              <a:avLst/>
              <a:gdLst/>
              <a:ahLst/>
              <a:cxnLst/>
              <a:rect l="l" t="t" r="r" b="b"/>
              <a:pathLst>
                <a:path w="544195" h="476250">
                  <a:moveTo>
                    <a:pt x="211810" y="0"/>
                  </a:moveTo>
                  <a:lnTo>
                    <a:pt x="171500" y="2819"/>
                  </a:lnTo>
                  <a:lnTo>
                    <a:pt x="130632" y="19278"/>
                  </a:lnTo>
                  <a:lnTo>
                    <a:pt x="92481" y="46050"/>
                  </a:lnTo>
                  <a:lnTo>
                    <a:pt x="58991" y="80378"/>
                  </a:lnTo>
                  <a:lnTo>
                    <a:pt x="32169" y="119545"/>
                  </a:lnTo>
                  <a:lnTo>
                    <a:pt x="12814" y="162547"/>
                  </a:lnTo>
                  <a:lnTo>
                    <a:pt x="2146" y="206082"/>
                  </a:lnTo>
                  <a:lnTo>
                    <a:pt x="0" y="248945"/>
                  </a:lnTo>
                  <a:lnTo>
                    <a:pt x="6159" y="289941"/>
                  </a:lnTo>
                  <a:lnTo>
                    <a:pt x="20447" y="327863"/>
                  </a:lnTo>
                  <a:lnTo>
                    <a:pt x="42672" y="361518"/>
                  </a:lnTo>
                  <a:lnTo>
                    <a:pt x="72631" y="389712"/>
                  </a:lnTo>
                  <a:lnTo>
                    <a:pt x="110147" y="411238"/>
                  </a:lnTo>
                  <a:lnTo>
                    <a:pt x="138887" y="425843"/>
                  </a:lnTo>
                  <a:lnTo>
                    <a:pt x="166065" y="442048"/>
                  </a:lnTo>
                  <a:lnTo>
                    <a:pt x="193471" y="457377"/>
                  </a:lnTo>
                  <a:lnTo>
                    <a:pt x="222948" y="469404"/>
                  </a:lnTo>
                  <a:lnTo>
                    <a:pt x="256273" y="475653"/>
                  </a:lnTo>
                  <a:lnTo>
                    <a:pt x="295287" y="473684"/>
                  </a:lnTo>
                  <a:lnTo>
                    <a:pt x="341769" y="461035"/>
                  </a:lnTo>
                  <a:lnTo>
                    <a:pt x="397573" y="435254"/>
                  </a:lnTo>
                  <a:lnTo>
                    <a:pt x="464464" y="393890"/>
                  </a:lnTo>
                  <a:lnTo>
                    <a:pt x="489712" y="365023"/>
                  </a:lnTo>
                  <a:lnTo>
                    <a:pt x="507847" y="324523"/>
                  </a:lnTo>
                  <a:lnTo>
                    <a:pt x="521385" y="280720"/>
                  </a:lnTo>
                  <a:lnTo>
                    <a:pt x="532841" y="241960"/>
                  </a:lnTo>
                  <a:lnTo>
                    <a:pt x="543763" y="194818"/>
                  </a:lnTo>
                  <a:lnTo>
                    <a:pt x="542417" y="154063"/>
                  </a:lnTo>
                  <a:lnTo>
                    <a:pt x="500773" y="93116"/>
                  </a:lnTo>
                  <a:lnTo>
                    <a:pt x="459447" y="73571"/>
                  </a:lnTo>
                  <a:lnTo>
                    <a:pt x="365353" y="62725"/>
                  </a:lnTo>
                  <a:lnTo>
                    <a:pt x="307378" y="61569"/>
                  </a:lnTo>
                  <a:lnTo>
                    <a:pt x="281838" y="69951"/>
                  </a:lnTo>
                  <a:lnTo>
                    <a:pt x="271462" y="35153"/>
                  </a:lnTo>
                  <a:lnTo>
                    <a:pt x="246621" y="11315"/>
                  </a:lnTo>
                  <a:lnTo>
                    <a:pt x="211810" y="0"/>
                  </a:lnTo>
                  <a:close/>
                </a:path>
              </a:pathLst>
            </a:custGeom>
            <a:solidFill>
              <a:srgbClr val="ACD48E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" name="Graphic 29">
              <a:extLst>
                <a:ext uri="{FF2B5EF4-FFF2-40B4-BE49-F238E27FC236}">
                  <a16:creationId xmlns:a16="http://schemas.microsoft.com/office/drawing/2014/main" id="{E9F4244F-7D7E-F658-6345-9CA9AAB96CD1}"/>
                </a:ext>
              </a:extLst>
            </p:cNvPr>
            <p:cNvSpPr/>
            <p:nvPr/>
          </p:nvSpPr>
          <p:spPr>
            <a:xfrm>
              <a:off x="506831" y="5115686"/>
              <a:ext cx="241935" cy="1487805"/>
            </a:xfrm>
            <a:custGeom>
              <a:avLst/>
              <a:gdLst/>
              <a:ahLst/>
              <a:cxnLst/>
              <a:rect l="l" t="t" r="r" b="b"/>
              <a:pathLst>
                <a:path w="241935" h="1487805">
                  <a:moveTo>
                    <a:pt x="86359" y="0"/>
                  </a:moveTo>
                  <a:lnTo>
                    <a:pt x="77292" y="64389"/>
                  </a:lnTo>
                  <a:lnTo>
                    <a:pt x="75641" y="114300"/>
                  </a:lnTo>
                  <a:lnTo>
                    <a:pt x="74409" y="164084"/>
                  </a:lnTo>
                  <a:lnTo>
                    <a:pt x="73583" y="213995"/>
                  </a:lnTo>
                  <a:lnTo>
                    <a:pt x="73139" y="263867"/>
                  </a:lnTo>
                  <a:lnTo>
                    <a:pt x="73037" y="315201"/>
                  </a:lnTo>
                  <a:lnTo>
                    <a:pt x="73266" y="363639"/>
                  </a:lnTo>
                  <a:lnTo>
                    <a:pt x="73799" y="413524"/>
                  </a:lnTo>
                  <a:lnTo>
                    <a:pt x="74612" y="463410"/>
                  </a:lnTo>
                  <a:lnTo>
                    <a:pt x="77000" y="563194"/>
                  </a:lnTo>
                  <a:lnTo>
                    <a:pt x="80225" y="662965"/>
                  </a:lnTo>
                  <a:lnTo>
                    <a:pt x="84112" y="762723"/>
                  </a:lnTo>
                  <a:lnTo>
                    <a:pt x="93103" y="962113"/>
                  </a:lnTo>
                  <a:lnTo>
                    <a:pt x="97828" y="1061745"/>
                  </a:lnTo>
                  <a:lnTo>
                    <a:pt x="102133" y="1144727"/>
                  </a:lnTo>
                  <a:lnTo>
                    <a:pt x="103212" y="1186243"/>
                  </a:lnTo>
                  <a:lnTo>
                    <a:pt x="102349" y="1227759"/>
                  </a:lnTo>
                  <a:lnTo>
                    <a:pt x="100431" y="1266075"/>
                  </a:lnTo>
                  <a:lnTo>
                    <a:pt x="97789" y="1305750"/>
                  </a:lnTo>
                  <a:lnTo>
                    <a:pt x="93446" y="1345234"/>
                  </a:lnTo>
                  <a:lnTo>
                    <a:pt x="86398" y="1383004"/>
                  </a:lnTo>
                  <a:lnTo>
                    <a:pt x="67360" y="1429867"/>
                  </a:lnTo>
                  <a:lnTo>
                    <a:pt x="38760" y="1467345"/>
                  </a:lnTo>
                  <a:lnTo>
                    <a:pt x="10426" y="1479943"/>
                  </a:lnTo>
                  <a:lnTo>
                    <a:pt x="1917" y="1485252"/>
                  </a:lnTo>
                  <a:lnTo>
                    <a:pt x="0" y="1487233"/>
                  </a:lnTo>
                  <a:lnTo>
                    <a:pt x="241934" y="1487233"/>
                  </a:lnTo>
                  <a:lnTo>
                    <a:pt x="233857" y="1480464"/>
                  </a:lnTo>
                  <a:lnTo>
                    <a:pt x="213474" y="1465110"/>
                  </a:lnTo>
                  <a:lnTo>
                    <a:pt x="204000" y="1456931"/>
                  </a:lnTo>
                  <a:lnTo>
                    <a:pt x="183718" y="1428953"/>
                  </a:lnTo>
                  <a:lnTo>
                    <a:pt x="176250" y="1400073"/>
                  </a:lnTo>
                  <a:lnTo>
                    <a:pt x="176110" y="1369542"/>
                  </a:lnTo>
                  <a:lnTo>
                    <a:pt x="178231" y="1338440"/>
                  </a:lnTo>
                  <a:lnTo>
                    <a:pt x="177761" y="1298168"/>
                  </a:lnTo>
                  <a:lnTo>
                    <a:pt x="174231" y="1257312"/>
                  </a:lnTo>
                  <a:lnTo>
                    <a:pt x="169989" y="1216380"/>
                  </a:lnTo>
                  <a:lnTo>
                    <a:pt x="167436" y="1175867"/>
                  </a:lnTo>
                  <a:lnTo>
                    <a:pt x="166090" y="1125220"/>
                  </a:lnTo>
                  <a:lnTo>
                    <a:pt x="164376" y="1074572"/>
                  </a:lnTo>
                  <a:lnTo>
                    <a:pt x="162331" y="1023937"/>
                  </a:lnTo>
                  <a:lnTo>
                    <a:pt x="157403" y="922667"/>
                  </a:lnTo>
                  <a:lnTo>
                    <a:pt x="151549" y="821410"/>
                  </a:lnTo>
                  <a:lnTo>
                    <a:pt x="141643" y="669544"/>
                  </a:lnTo>
                  <a:lnTo>
                    <a:pt x="124256" y="416445"/>
                  </a:lnTo>
                  <a:lnTo>
                    <a:pt x="117678" y="313740"/>
                  </a:lnTo>
                  <a:lnTo>
                    <a:pt x="111925" y="213995"/>
                  </a:lnTo>
                  <a:lnTo>
                    <a:pt x="109334" y="163322"/>
                  </a:lnTo>
                  <a:lnTo>
                    <a:pt x="105676" y="123444"/>
                  </a:lnTo>
                  <a:lnTo>
                    <a:pt x="100088" y="83439"/>
                  </a:lnTo>
                  <a:lnTo>
                    <a:pt x="94843" y="43561"/>
                  </a:lnTo>
                  <a:lnTo>
                    <a:pt x="92214" y="4064"/>
                  </a:lnTo>
                  <a:lnTo>
                    <a:pt x="86359" y="0"/>
                  </a:lnTo>
                  <a:close/>
                </a:path>
              </a:pathLst>
            </a:custGeom>
            <a:solidFill>
              <a:srgbClr val="956828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" name="Graphic 30">
              <a:extLst>
                <a:ext uri="{FF2B5EF4-FFF2-40B4-BE49-F238E27FC236}">
                  <a16:creationId xmlns:a16="http://schemas.microsoft.com/office/drawing/2014/main" id="{2B79240D-F568-87C0-A43C-4F65DBA47CD7}"/>
                </a:ext>
              </a:extLst>
            </p:cNvPr>
            <p:cNvSpPr/>
            <p:nvPr/>
          </p:nvSpPr>
          <p:spPr>
            <a:xfrm>
              <a:off x="211594" y="4919979"/>
              <a:ext cx="934085" cy="1161415"/>
            </a:xfrm>
            <a:custGeom>
              <a:avLst/>
              <a:gdLst/>
              <a:ahLst/>
              <a:cxnLst/>
              <a:rect l="l" t="t" r="r" b="b"/>
              <a:pathLst>
                <a:path w="934085" h="1161415">
                  <a:moveTo>
                    <a:pt x="384365" y="0"/>
                  </a:moveTo>
                  <a:lnTo>
                    <a:pt x="363042" y="8508"/>
                  </a:lnTo>
                  <a:lnTo>
                    <a:pt x="327406" y="29717"/>
                  </a:lnTo>
                  <a:lnTo>
                    <a:pt x="314604" y="33527"/>
                  </a:lnTo>
                  <a:lnTo>
                    <a:pt x="299567" y="35559"/>
                  </a:lnTo>
                  <a:lnTo>
                    <a:pt x="284200" y="36956"/>
                  </a:lnTo>
                  <a:lnTo>
                    <a:pt x="270433" y="38988"/>
                  </a:lnTo>
                  <a:lnTo>
                    <a:pt x="227647" y="53974"/>
                  </a:lnTo>
                  <a:lnTo>
                    <a:pt x="191922" y="81152"/>
                  </a:lnTo>
                  <a:lnTo>
                    <a:pt x="163855" y="143128"/>
                  </a:lnTo>
                  <a:lnTo>
                    <a:pt x="159448" y="211708"/>
                  </a:lnTo>
                  <a:lnTo>
                    <a:pt x="150774" y="211327"/>
                  </a:lnTo>
                  <a:lnTo>
                    <a:pt x="113207" y="231520"/>
                  </a:lnTo>
                  <a:lnTo>
                    <a:pt x="112166" y="240537"/>
                  </a:lnTo>
                  <a:lnTo>
                    <a:pt x="115290" y="249046"/>
                  </a:lnTo>
                  <a:lnTo>
                    <a:pt x="104647" y="245109"/>
                  </a:lnTo>
                  <a:lnTo>
                    <a:pt x="69773" y="271652"/>
                  </a:lnTo>
                  <a:lnTo>
                    <a:pt x="67043" y="295147"/>
                  </a:lnTo>
                  <a:lnTo>
                    <a:pt x="67856" y="307085"/>
                  </a:lnTo>
                  <a:lnTo>
                    <a:pt x="58039" y="302386"/>
                  </a:lnTo>
                  <a:lnTo>
                    <a:pt x="47231" y="300608"/>
                  </a:lnTo>
                  <a:lnTo>
                    <a:pt x="36372" y="302005"/>
                  </a:lnTo>
                  <a:lnTo>
                    <a:pt x="26403" y="306450"/>
                  </a:lnTo>
                  <a:lnTo>
                    <a:pt x="7772" y="332485"/>
                  </a:lnTo>
                  <a:lnTo>
                    <a:pt x="177" y="370712"/>
                  </a:lnTo>
                  <a:lnTo>
                    <a:pt x="0" y="411225"/>
                  </a:lnTo>
                  <a:lnTo>
                    <a:pt x="3594" y="443610"/>
                  </a:lnTo>
                  <a:lnTo>
                    <a:pt x="21056" y="494690"/>
                  </a:lnTo>
                  <a:lnTo>
                    <a:pt x="62026" y="536562"/>
                  </a:lnTo>
                  <a:lnTo>
                    <a:pt x="97574" y="556844"/>
                  </a:lnTo>
                  <a:lnTo>
                    <a:pt x="136474" y="569937"/>
                  </a:lnTo>
                  <a:lnTo>
                    <a:pt x="176949" y="575703"/>
                  </a:lnTo>
                  <a:lnTo>
                    <a:pt x="185077" y="575957"/>
                  </a:lnTo>
                  <a:lnTo>
                    <a:pt x="185293" y="565670"/>
                  </a:lnTo>
                  <a:lnTo>
                    <a:pt x="189052" y="556069"/>
                  </a:lnTo>
                  <a:lnTo>
                    <a:pt x="195732" y="548195"/>
                  </a:lnTo>
                  <a:lnTo>
                    <a:pt x="204685" y="543140"/>
                  </a:lnTo>
                  <a:lnTo>
                    <a:pt x="214871" y="541807"/>
                  </a:lnTo>
                  <a:lnTo>
                    <a:pt x="224942" y="544093"/>
                  </a:lnTo>
                  <a:lnTo>
                    <a:pt x="233718" y="549516"/>
                  </a:lnTo>
                  <a:lnTo>
                    <a:pt x="240068" y="557606"/>
                  </a:lnTo>
                  <a:lnTo>
                    <a:pt x="242925" y="546455"/>
                  </a:lnTo>
                  <a:lnTo>
                    <a:pt x="252895" y="539622"/>
                  </a:lnTo>
                  <a:lnTo>
                    <a:pt x="265925" y="538137"/>
                  </a:lnTo>
                  <a:lnTo>
                    <a:pt x="277901" y="543013"/>
                  </a:lnTo>
                  <a:lnTo>
                    <a:pt x="286067" y="552792"/>
                  </a:lnTo>
                  <a:lnTo>
                    <a:pt x="290969" y="564718"/>
                  </a:lnTo>
                  <a:lnTo>
                    <a:pt x="293573" y="577811"/>
                  </a:lnTo>
                  <a:lnTo>
                    <a:pt x="294855" y="591134"/>
                  </a:lnTo>
                  <a:lnTo>
                    <a:pt x="303326" y="579145"/>
                  </a:lnTo>
                  <a:lnTo>
                    <a:pt x="324154" y="580567"/>
                  </a:lnTo>
                  <a:lnTo>
                    <a:pt x="345884" y="587324"/>
                  </a:lnTo>
                  <a:lnTo>
                    <a:pt x="357085" y="591324"/>
                  </a:lnTo>
                  <a:lnTo>
                    <a:pt x="372846" y="583984"/>
                  </a:lnTo>
                  <a:lnTo>
                    <a:pt x="378866" y="566877"/>
                  </a:lnTo>
                  <a:lnTo>
                    <a:pt x="380517" y="544918"/>
                  </a:lnTo>
                  <a:lnTo>
                    <a:pt x="383120" y="523062"/>
                  </a:lnTo>
                  <a:lnTo>
                    <a:pt x="389280" y="516648"/>
                  </a:lnTo>
                  <a:lnTo>
                    <a:pt x="398132" y="527367"/>
                  </a:lnTo>
                  <a:lnTo>
                    <a:pt x="409867" y="539953"/>
                  </a:lnTo>
                  <a:lnTo>
                    <a:pt x="424637" y="539153"/>
                  </a:lnTo>
                  <a:lnTo>
                    <a:pt x="447395" y="527735"/>
                  </a:lnTo>
                  <a:lnTo>
                    <a:pt x="469900" y="527151"/>
                  </a:lnTo>
                  <a:lnTo>
                    <a:pt x="491134" y="535800"/>
                  </a:lnTo>
                  <a:lnTo>
                    <a:pt x="510070" y="552081"/>
                  </a:lnTo>
                  <a:lnTo>
                    <a:pt x="525703" y="567816"/>
                  </a:lnTo>
                  <a:lnTo>
                    <a:pt x="532815" y="571182"/>
                  </a:lnTo>
                  <a:lnTo>
                    <a:pt x="534441" y="566724"/>
                  </a:lnTo>
                  <a:lnTo>
                    <a:pt x="533603" y="558977"/>
                  </a:lnTo>
                  <a:lnTo>
                    <a:pt x="535520" y="548411"/>
                  </a:lnTo>
                  <a:lnTo>
                    <a:pt x="542709" y="539673"/>
                  </a:lnTo>
                  <a:lnTo>
                    <a:pt x="553046" y="533692"/>
                  </a:lnTo>
                  <a:lnTo>
                    <a:pt x="564438" y="531431"/>
                  </a:lnTo>
                  <a:lnTo>
                    <a:pt x="575271" y="533463"/>
                  </a:lnTo>
                  <a:lnTo>
                    <a:pt x="601179" y="572312"/>
                  </a:lnTo>
                  <a:lnTo>
                    <a:pt x="602640" y="579627"/>
                  </a:lnTo>
                  <a:lnTo>
                    <a:pt x="602449" y="586968"/>
                  </a:lnTo>
                  <a:lnTo>
                    <a:pt x="600875" y="595934"/>
                  </a:lnTo>
                  <a:lnTo>
                    <a:pt x="599503" y="607631"/>
                  </a:lnTo>
                  <a:lnTo>
                    <a:pt x="599973" y="618489"/>
                  </a:lnTo>
                  <a:lnTo>
                    <a:pt x="603935" y="624941"/>
                  </a:lnTo>
                  <a:lnTo>
                    <a:pt x="612584" y="627189"/>
                  </a:lnTo>
                  <a:lnTo>
                    <a:pt x="610844" y="628472"/>
                  </a:lnTo>
                  <a:lnTo>
                    <a:pt x="569976" y="667727"/>
                  </a:lnTo>
                  <a:lnTo>
                    <a:pt x="546709" y="703643"/>
                  </a:lnTo>
                  <a:lnTo>
                    <a:pt x="540931" y="724026"/>
                  </a:lnTo>
                  <a:lnTo>
                    <a:pt x="518731" y="712685"/>
                  </a:lnTo>
                  <a:lnTo>
                    <a:pt x="468655" y="716521"/>
                  </a:lnTo>
                  <a:lnTo>
                    <a:pt x="415747" y="769086"/>
                  </a:lnTo>
                  <a:lnTo>
                    <a:pt x="401218" y="817575"/>
                  </a:lnTo>
                  <a:lnTo>
                    <a:pt x="401421" y="869365"/>
                  </a:lnTo>
                  <a:lnTo>
                    <a:pt x="406552" y="888187"/>
                  </a:lnTo>
                  <a:lnTo>
                    <a:pt x="375970" y="880656"/>
                  </a:lnTo>
                  <a:lnTo>
                    <a:pt x="306679" y="895654"/>
                  </a:lnTo>
                  <a:lnTo>
                    <a:pt x="248450" y="942822"/>
                  </a:lnTo>
                  <a:lnTo>
                    <a:pt x="216103" y="1000074"/>
                  </a:lnTo>
                  <a:lnTo>
                    <a:pt x="210908" y="1026871"/>
                  </a:lnTo>
                  <a:lnTo>
                    <a:pt x="212483" y="1053757"/>
                  </a:lnTo>
                  <a:lnTo>
                    <a:pt x="238988" y="1104277"/>
                  </a:lnTo>
                  <a:lnTo>
                    <a:pt x="287401" y="1139266"/>
                  </a:lnTo>
                  <a:lnTo>
                    <a:pt x="347865" y="1156754"/>
                  </a:lnTo>
                  <a:lnTo>
                    <a:pt x="425716" y="1160805"/>
                  </a:lnTo>
                  <a:lnTo>
                    <a:pt x="467626" y="1157452"/>
                  </a:lnTo>
                  <a:lnTo>
                    <a:pt x="509041" y="1150150"/>
                  </a:lnTo>
                  <a:lnTo>
                    <a:pt x="548068" y="1138618"/>
                  </a:lnTo>
                  <a:lnTo>
                    <a:pt x="582866" y="1122591"/>
                  </a:lnTo>
                  <a:lnTo>
                    <a:pt x="632231" y="1075956"/>
                  </a:lnTo>
                  <a:lnTo>
                    <a:pt x="643051" y="1044803"/>
                  </a:lnTo>
                  <a:lnTo>
                    <a:pt x="642848" y="1036954"/>
                  </a:lnTo>
                  <a:lnTo>
                    <a:pt x="646290" y="1037031"/>
                  </a:lnTo>
                  <a:lnTo>
                    <a:pt x="696366" y="1027455"/>
                  </a:lnTo>
                  <a:lnTo>
                    <a:pt x="742124" y="1007287"/>
                  </a:lnTo>
                  <a:lnTo>
                    <a:pt x="783882" y="979055"/>
                  </a:lnTo>
                  <a:lnTo>
                    <a:pt x="821982" y="945286"/>
                  </a:lnTo>
                  <a:lnTo>
                    <a:pt x="856754" y="908507"/>
                  </a:lnTo>
                  <a:lnTo>
                    <a:pt x="886599" y="873620"/>
                  </a:lnTo>
                  <a:lnTo>
                    <a:pt x="911479" y="838428"/>
                  </a:lnTo>
                  <a:lnTo>
                    <a:pt x="928230" y="801268"/>
                  </a:lnTo>
                  <a:lnTo>
                    <a:pt x="933716" y="760475"/>
                  </a:lnTo>
                  <a:lnTo>
                    <a:pt x="924801" y="714400"/>
                  </a:lnTo>
                  <a:lnTo>
                    <a:pt x="890739" y="645236"/>
                  </a:lnTo>
                  <a:lnTo>
                    <a:pt x="866216" y="614743"/>
                  </a:lnTo>
                  <a:lnTo>
                    <a:pt x="805180" y="576681"/>
                  </a:lnTo>
                  <a:lnTo>
                    <a:pt x="785710" y="572947"/>
                  </a:lnTo>
                  <a:lnTo>
                    <a:pt x="798372" y="561403"/>
                  </a:lnTo>
                  <a:lnTo>
                    <a:pt x="823785" y="527049"/>
                  </a:lnTo>
                  <a:lnTo>
                    <a:pt x="838504" y="491350"/>
                  </a:lnTo>
                  <a:lnTo>
                    <a:pt x="846226" y="443826"/>
                  </a:lnTo>
                  <a:lnTo>
                    <a:pt x="846785" y="393826"/>
                  </a:lnTo>
                  <a:lnTo>
                    <a:pt x="838720" y="344550"/>
                  </a:lnTo>
                  <a:lnTo>
                    <a:pt x="820547" y="299084"/>
                  </a:lnTo>
                  <a:lnTo>
                    <a:pt x="790803" y="260476"/>
                  </a:lnTo>
                  <a:lnTo>
                    <a:pt x="786333" y="256285"/>
                  </a:lnTo>
                  <a:lnTo>
                    <a:pt x="781177" y="252729"/>
                  </a:lnTo>
                  <a:lnTo>
                    <a:pt x="777633" y="247649"/>
                  </a:lnTo>
                  <a:lnTo>
                    <a:pt x="773684" y="239902"/>
                  </a:lnTo>
                  <a:lnTo>
                    <a:pt x="771245" y="231393"/>
                  </a:lnTo>
                  <a:lnTo>
                    <a:pt x="769137" y="222630"/>
                  </a:lnTo>
                  <a:lnTo>
                    <a:pt x="766152" y="214248"/>
                  </a:lnTo>
                  <a:lnTo>
                    <a:pt x="761352" y="206882"/>
                  </a:lnTo>
                  <a:lnTo>
                    <a:pt x="754837" y="200913"/>
                  </a:lnTo>
                  <a:lnTo>
                    <a:pt x="747064" y="196722"/>
                  </a:lnTo>
                  <a:lnTo>
                    <a:pt x="738505" y="194563"/>
                  </a:lnTo>
                  <a:lnTo>
                    <a:pt x="729691" y="194817"/>
                  </a:lnTo>
                  <a:lnTo>
                    <a:pt x="721194" y="197230"/>
                  </a:lnTo>
                  <a:lnTo>
                    <a:pt x="713549" y="201548"/>
                  </a:lnTo>
                  <a:lnTo>
                    <a:pt x="707237" y="207771"/>
                  </a:lnTo>
                  <a:lnTo>
                    <a:pt x="704672" y="197992"/>
                  </a:lnTo>
                  <a:lnTo>
                    <a:pt x="699084" y="189483"/>
                  </a:lnTo>
                  <a:lnTo>
                    <a:pt x="691172" y="183133"/>
                  </a:lnTo>
                  <a:lnTo>
                    <a:pt x="681659" y="179704"/>
                  </a:lnTo>
                  <a:lnTo>
                    <a:pt x="665276" y="174624"/>
                  </a:lnTo>
                  <a:lnTo>
                    <a:pt x="656259" y="166369"/>
                  </a:lnTo>
                  <a:lnTo>
                    <a:pt x="650405" y="153542"/>
                  </a:lnTo>
                  <a:lnTo>
                    <a:pt x="643534" y="135127"/>
                  </a:lnTo>
                  <a:lnTo>
                    <a:pt x="618363" y="92455"/>
                  </a:lnTo>
                  <a:lnTo>
                    <a:pt x="581317" y="56387"/>
                  </a:lnTo>
                  <a:lnTo>
                    <a:pt x="536168" y="32257"/>
                  </a:lnTo>
                  <a:lnTo>
                    <a:pt x="486676" y="25780"/>
                  </a:lnTo>
                  <a:lnTo>
                    <a:pt x="482180" y="26161"/>
                  </a:lnTo>
                  <a:lnTo>
                    <a:pt x="477266" y="27050"/>
                  </a:lnTo>
                  <a:lnTo>
                    <a:pt x="470103" y="22224"/>
                  </a:lnTo>
                  <a:lnTo>
                    <a:pt x="449160" y="6222"/>
                  </a:lnTo>
                  <a:lnTo>
                    <a:pt x="442468" y="6476"/>
                  </a:lnTo>
                  <a:lnTo>
                    <a:pt x="436054" y="8127"/>
                  </a:lnTo>
                  <a:lnTo>
                    <a:pt x="429882" y="10540"/>
                  </a:lnTo>
                  <a:lnTo>
                    <a:pt x="423926" y="13461"/>
                  </a:lnTo>
                  <a:lnTo>
                    <a:pt x="418096" y="16763"/>
                  </a:lnTo>
                  <a:lnTo>
                    <a:pt x="399884" y="3174"/>
                  </a:lnTo>
                  <a:lnTo>
                    <a:pt x="384365" y="0"/>
                  </a:lnTo>
                  <a:close/>
                </a:path>
              </a:pathLst>
            </a:custGeom>
            <a:solidFill>
              <a:srgbClr val="ACD48E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" name="Graphic 31">
              <a:extLst>
                <a:ext uri="{FF2B5EF4-FFF2-40B4-BE49-F238E27FC236}">
                  <a16:creationId xmlns:a16="http://schemas.microsoft.com/office/drawing/2014/main" id="{7CC85A56-A258-D28E-0E11-E6D3906613A8}"/>
                </a:ext>
              </a:extLst>
            </p:cNvPr>
            <p:cNvSpPr/>
            <p:nvPr/>
          </p:nvSpPr>
          <p:spPr>
            <a:xfrm>
              <a:off x="174917" y="5423915"/>
              <a:ext cx="969010" cy="514350"/>
            </a:xfrm>
            <a:custGeom>
              <a:avLst/>
              <a:gdLst/>
              <a:ahLst/>
              <a:cxnLst/>
              <a:rect l="l" t="t" r="r" b="b"/>
              <a:pathLst>
                <a:path w="969010" h="514350">
                  <a:moveTo>
                    <a:pt x="889406" y="0"/>
                  </a:moveTo>
                  <a:lnTo>
                    <a:pt x="849287" y="24041"/>
                  </a:lnTo>
                  <a:lnTo>
                    <a:pt x="822325" y="63931"/>
                  </a:lnTo>
                  <a:lnTo>
                    <a:pt x="810806" y="84975"/>
                  </a:lnTo>
                  <a:lnTo>
                    <a:pt x="797877" y="104787"/>
                  </a:lnTo>
                  <a:lnTo>
                    <a:pt x="781748" y="121831"/>
                  </a:lnTo>
                  <a:lnTo>
                    <a:pt x="746061" y="136753"/>
                  </a:lnTo>
                  <a:lnTo>
                    <a:pt x="702170" y="136842"/>
                  </a:lnTo>
                  <a:lnTo>
                    <a:pt x="657834" y="127025"/>
                  </a:lnTo>
                  <a:lnTo>
                    <a:pt x="620839" y="112242"/>
                  </a:lnTo>
                  <a:lnTo>
                    <a:pt x="614705" y="108724"/>
                  </a:lnTo>
                  <a:lnTo>
                    <a:pt x="602869" y="100901"/>
                  </a:lnTo>
                  <a:lnTo>
                    <a:pt x="596734" y="97332"/>
                  </a:lnTo>
                  <a:lnTo>
                    <a:pt x="584568" y="92710"/>
                  </a:lnTo>
                  <a:lnTo>
                    <a:pt x="571665" y="90830"/>
                  </a:lnTo>
                  <a:lnTo>
                    <a:pt x="558660" y="91719"/>
                  </a:lnTo>
                  <a:lnTo>
                    <a:pt x="520331" y="116395"/>
                  </a:lnTo>
                  <a:lnTo>
                    <a:pt x="510031" y="142836"/>
                  </a:lnTo>
                  <a:lnTo>
                    <a:pt x="505650" y="134632"/>
                  </a:lnTo>
                  <a:lnTo>
                    <a:pt x="499745" y="127457"/>
                  </a:lnTo>
                  <a:lnTo>
                    <a:pt x="492671" y="123177"/>
                  </a:lnTo>
                  <a:lnTo>
                    <a:pt x="484784" y="123621"/>
                  </a:lnTo>
                  <a:lnTo>
                    <a:pt x="468579" y="171843"/>
                  </a:lnTo>
                  <a:lnTo>
                    <a:pt x="467258" y="204076"/>
                  </a:lnTo>
                  <a:lnTo>
                    <a:pt x="460400" y="198094"/>
                  </a:lnTo>
                  <a:lnTo>
                    <a:pt x="451434" y="195961"/>
                  </a:lnTo>
                  <a:lnTo>
                    <a:pt x="442379" y="197726"/>
                  </a:lnTo>
                  <a:lnTo>
                    <a:pt x="435267" y="203428"/>
                  </a:lnTo>
                  <a:lnTo>
                    <a:pt x="430593" y="210019"/>
                  </a:lnTo>
                  <a:lnTo>
                    <a:pt x="430593" y="226783"/>
                  </a:lnTo>
                  <a:lnTo>
                    <a:pt x="429450" y="252857"/>
                  </a:lnTo>
                  <a:lnTo>
                    <a:pt x="413410" y="233248"/>
                  </a:lnTo>
                  <a:lnTo>
                    <a:pt x="387565" y="203657"/>
                  </a:lnTo>
                  <a:lnTo>
                    <a:pt x="357606" y="179857"/>
                  </a:lnTo>
                  <a:lnTo>
                    <a:pt x="320687" y="167309"/>
                  </a:lnTo>
                  <a:lnTo>
                    <a:pt x="288036" y="167843"/>
                  </a:lnTo>
                  <a:lnTo>
                    <a:pt x="256082" y="173443"/>
                  </a:lnTo>
                  <a:lnTo>
                    <a:pt x="224066" y="177850"/>
                  </a:lnTo>
                  <a:lnTo>
                    <a:pt x="191262" y="174790"/>
                  </a:lnTo>
                  <a:lnTo>
                    <a:pt x="166763" y="162788"/>
                  </a:lnTo>
                  <a:lnTo>
                    <a:pt x="143586" y="144792"/>
                  </a:lnTo>
                  <a:lnTo>
                    <a:pt x="120510" y="127444"/>
                  </a:lnTo>
                  <a:lnTo>
                    <a:pt x="96367" y="117424"/>
                  </a:lnTo>
                  <a:lnTo>
                    <a:pt x="65201" y="119532"/>
                  </a:lnTo>
                  <a:lnTo>
                    <a:pt x="39204" y="134315"/>
                  </a:lnTo>
                  <a:lnTo>
                    <a:pt x="6375" y="186143"/>
                  </a:lnTo>
                  <a:lnTo>
                    <a:pt x="0" y="234035"/>
                  </a:lnTo>
                  <a:lnTo>
                    <a:pt x="3479" y="248983"/>
                  </a:lnTo>
                  <a:lnTo>
                    <a:pt x="8762" y="261823"/>
                  </a:lnTo>
                  <a:lnTo>
                    <a:pt x="13081" y="266166"/>
                  </a:lnTo>
                  <a:lnTo>
                    <a:pt x="17665" y="266090"/>
                  </a:lnTo>
                  <a:lnTo>
                    <a:pt x="23825" y="263867"/>
                  </a:lnTo>
                  <a:lnTo>
                    <a:pt x="39395" y="252425"/>
                  </a:lnTo>
                  <a:lnTo>
                    <a:pt x="50012" y="247027"/>
                  </a:lnTo>
                  <a:lnTo>
                    <a:pt x="63131" y="244919"/>
                  </a:lnTo>
                  <a:lnTo>
                    <a:pt x="76187" y="247459"/>
                  </a:lnTo>
                  <a:lnTo>
                    <a:pt x="86842" y="254342"/>
                  </a:lnTo>
                  <a:lnTo>
                    <a:pt x="92786" y="265290"/>
                  </a:lnTo>
                  <a:lnTo>
                    <a:pt x="101346" y="256552"/>
                  </a:lnTo>
                  <a:lnTo>
                    <a:pt x="112369" y="251053"/>
                  </a:lnTo>
                  <a:lnTo>
                    <a:pt x="124688" y="248818"/>
                  </a:lnTo>
                  <a:lnTo>
                    <a:pt x="137172" y="249847"/>
                  </a:lnTo>
                  <a:lnTo>
                    <a:pt x="178092" y="276885"/>
                  </a:lnTo>
                  <a:lnTo>
                    <a:pt x="202717" y="319239"/>
                  </a:lnTo>
                  <a:lnTo>
                    <a:pt x="210807" y="367550"/>
                  </a:lnTo>
                  <a:lnTo>
                    <a:pt x="222821" y="353428"/>
                  </a:lnTo>
                  <a:lnTo>
                    <a:pt x="249796" y="347256"/>
                  </a:lnTo>
                  <a:lnTo>
                    <a:pt x="279184" y="347154"/>
                  </a:lnTo>
                  <a:lnTo>
                    <a:pt x="298399" y="351256"/>
                  </a:lnTo>
                  <a:lnTo>
                    <a:pt x="315061" y="365201"/>
                  </a:lnTo>
                  <a:lnTo>
                    <a:pt x="328523" y="382092"/>
                  </a:lnTo>
                  <a:lnTo>
                    <a:pt x="343662" y="397941"/>
                  </a:lnTo>
                  <a:lnTo>
                    <a:pt x="383146" y="411721"/>
                  </a:lnTo>
                  <a:lnTo>
                    <a:pt x="408305" y="412584"/>
                  </a:lnTo>
                  <a:lnTo>
                    <a:pt x="415315" y="412203"/>
                  </a:lnTo>
                  <a:lnTo>
                    <a:pt x="422846" y="410832"/>
                  </a:lnTo>
                  <a:lnTo>
                    <a:pt x="427024" y="434263"/>
                  </a:lnTo>
                  <a:lnTo>
                    <a:pt x="439216" y="465594"/>
                  </a:lnTo>
                  <a:lnTo>
                    <a:pt x="457834" y="492925"/>
                  </a:lnTo>
                  <a:lnTo>
                    <a:pt x="483057" y="514096"/>
                  </a:lnTo>
                  <a:lnTo>
                    <a:pt x="478421" y="492429"/>
                  </a:lnTo>
                  <a:lnTo>
                    <a:pt x="484314" y="470801"/>
                  </a:lnTo>
                  <a:lnTo>
                    <a:pt x="498525" y="453466"/>
                  </a:lnTo>
                  <a:lnTo>
                    <a:pt x="518871" y="444703"/>
                  </a:lnTo>
                  <a:lnTo>
                    <a:pt x="537438" y="445541"/>
                  </a:lnTo>
                  <a:lnTo>
                    <a:pt x="555244" y="451751"/>
                  </a:lnTo>
                  <a:lnTo>
                    <a:pt x="572350" y="461124"/>
                  </a:lnTo>
                  <a:lnTo>
                    <a:pt x="588873" y="471487"/>
                  </a:lnTo>
                  <a:lnTo>
                    <a:pt x="589610" y="448729"/>
                  </a:lnTo>
                  <a:lnTo>
                    <a:pt x="609688" y="408228"/>
                  </a:lnTo>
                  <a:lnTo>
                    <a:pt x="648576" y="385533"/>
                  </a:lnTo>
                  <a:lnTo>
                    <a:pt x="671309" y="383603"/>
                  </a:lnTo>
                  <a:lnTo>
                    <a:pt x="693699" y="387972"/>
                  </a:lnTo>
                  <a:lnTo>
                    <a:pt x="713879" y="398526"/>
                  </a:lnTo>
                  <a:lnTo>
                    <a:pt x="728230" y="393522"/>
                  </a:lnTo>
                  <a:lnTo>
                    <a:pt x="743470" y="393954"/>
                  </a:lnTo>
                  <a:lnTo>
                    <a:pt x="757707" y="399427"/>
                  </a:lnTo>
                  <a:lnTo>
                    <a:pt x="769010" y="409562"/>
                  </a:lnTo>
                  <a:lnTo>
                    <a:pt x="771334" y="394258"/>
                  </a:lnTo>
                  <a:lnTo>
                    <a:pt x="789076" y="352831"/>
                  </a:lnTo>
                  <a:lnTo>
                    <a:pt x="816851" y="340791"/>
                  </a:lnTo>
                  <a:lnTo>
                    <a:pt x="831215" y="343560"/>
                  </a:lnTo>
                  <a:lnTo>
                    <a:pt x="841768" y="353161"/>
                  </a:lnTo>
                  <a:lnTo>
                    <a:pt x="833488" y="267081"/>
                  </a:lnTo>
                  <a:lnTo>
                    <a:pt x="900950" y="248196"/>
                  </a:lnTo>
                  <a:lnTo>
                    <a:pt x="950734" y="198907"/>
                  </a:lnTo>
                  <a:lnTo>
                    <a:pt x="963790" y="161899"/>
                  </a:lnTo>
                  <a:lnTo>
                    <a:pt x="968413" y="114274"/>
                  </a:lnTo>
                  <a:lnTo>
                    <a:pt x="962647" y="65354"/>
                  </a:lnTo>
                  <a:lnTo>
                    <a:pt x="944511" y="24460"/>
                  </a:lnTo>
                  <a:lnTo>
                    <a:pt x="911999" y="901"/>
                  </a:lnTo>
                  <a:lnTo>
                    <a:pt x="889406" y="0"/>
                  </a:lnTo>
                  <a:close/>
                </a:path>
              </a:pathLst>
            </a:custGeom>
            <a:solidFill>
              <a:srgbClr val="287C3C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36" name="Image 32">
              <a:extLst>
                <a:ext uri="{FF2B5EF4-FFF2-40B4-BE49-F238E27FC236}">
                  <a16:creationId xmlns:a16="http://schemas.microsoft.com/office/drawing/2014/main" id="{FECC38B8-B359-2F78-8B4D-2AE5CE0D764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8198" y="5927306"/>
              <a:ext cx="181737" cy="112039"/>
            </a:xfrm>
            <a:prstGeom prst="rect">
              <a:avLst/>
            </a:prstGeom>
          </p:spPr>
        </p:pic>
        <p:sp>
          <p:nvSpPr>
            <p:cNvPr id="37" name="Graphic 33">
              <a:extLst>
                <a:ext uri="{FF2B5EF4-FFF2-40B4-BE49-F238E27FC236}">
                  <a16:creationId xmlns:a16="http://schemas.microsoft.com/office/drawing/2014/main" id="{AE3C2AF6-E352-F744-0EB2-6B9A843A1712}"/>
                </a:ext>
              </a:extLst>
            </p:cNvPr>
            <p:cNvSpPr/>
            <p:nvPr/>
          </p:nvSpPr>
          <p:spPr>
            <a:xfrm>
              <a:off x="2701670" y="5998832"/>
              <a:ext cx="636270" cy="604520"/>
            </a:xfrm>
            <a:custGeom>
              <a:avLst/>
              <a:gdLst/>
              <a:ahLst/>
              <a:cxnLst/>
              <a:rect l="l" t="t" r="r" b="b"/>
              <a:pathLst>
                <a:path w="636270" h="604520">
                  <a:moveTo>
                    <a:pt x="213360" y="0"/>
                  </a:moveTo>
                  <a:lnTo>
                    <a:pt x="145796" y="8432"/>
                  </a:lnTo>
                  <a:lnTo>
                    <a:pt x="82550" y="40767"/>
                  </a:lnTo>
                  <a:lnTo>
                    <a:pt x="29972" y="98856"/>
                  </a:lnTo>
                  <a:lnTo>
                    <a:pt x="9652" y="138125"/>
                  </a:lnTo>
                  <a:lnTo>
                    <a:pt x="0" y="604088"/>
                  </a:lnTo>
                  <a:lnTo>
                    <a:pt x="624078" y="604088"/>
                  </a:lnTo>
                  <a:lnTo>
                    <a:pt x="635762" y="560070"/>
                  </a:lnTo>
                  <a:lnTo>
                    <a:pt x="634873" y="497243"/>
                  </a:lnTo>
                  <a:lnTo>
                    <a:pt x="603631" y="428332"/>
                  </a:lnTo>
                  <a:lnTo>
                    <a:pt x="572643" y="395312"/>
                  </a:lnTo>
                  <a:lnTo>
                    <a:pt x="510159" y="361784"/>
                  </a:lnTo>
                  <a:lnTo>
                    <a:pt x="453390" y="352983"/>
                  </a:lnTo>
                  <a:lnTo>
                    <a:pt x="429514" y="350875"/>
                  </a:lnTo>
                  <a:lnTo>
                    <a:pt x="409956" y="346544"/>
                  </a:lnTo>
                  <a:lnTo>
                    <a:pt x="395732" y="337223"/>
                  </a:lnTo>
                  <a:lnTo>
                    <a:pt x="387731" y="320103"/>
                  </a:lnTo>
                  <a:lnTo>
                    <a:pt x="386969" y="292379"/>
                  </a:lnTo>
                  <a:lnTo>
                    <a:pt x="394335" y="251269"/>
                  </a:lnTo>
                  <a:lnTo>
                    <a:pt x="401066" y="207962"/>
                  </a:lnTo>
                  <a:lnTo>
                    <a:pt x="400177" y="168071"/>
                  </a:lnTo>
                  <a:lnTo>
                    <a:pt x="378714" y="99491"/>
                  </a:lnTo>
                  <a:lnTo>
                    <a:pt x="336169" y="47383"/>
                  </a:lnTo>
                  <a:lnTo>
                    <a:pt x="279019" y="13601"/>
                  </a:lnTo>
                  <a:lnTo>
                    <a:pt x="246888" y="4152"/>
                  </a:lnTo>
                  <a:lnTo>
                    <a:pt x="213360" y="0"/>
                  </a:lnTo>
                  <a:close/>
                </a:path>
              </a:pathLst>
            </a:custGeom>
            <a:solidFill>
              <a:srgbClr val="ACD48E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" name="Graphic 34">
              <a:extLst>
                <a:ext uri="{FF2B5EF4-FFF2-40B4-BE49-F238E27FC236}">
                  <a16:creationId xmlns:a16="http://schemas.microsoft.com/office/drawing/2014/main" id="{6E1134C5-AE76-2754-A755-67B62402F9C7}"/>
                </a:ext>
              </a:extLst>
            </p:cNvPr>
            <p:cNvSpPr/>
            <p:nvPr/>
          </p:nvSpPr>
          <p:spPr>
            <a:xfrm>
              <a:off x="2428239" y="5748744"/>
              <a:ext cx="368300" cy="854710"/>
            </a:xfrm>
            <a:custGeom>
              <a:avLst/>
              <a:gdLst/>
              <a:ahLst/>
              <a:cxnLst/>
              <a:rect l="l" t="t" r="r" b="b"/>
              <a:pathLst>
                <a:path w="368300" h="854710">
                  <a:moveTo>
                    <a:pt x="0" y="0"/>
                  </a:moveTo>
                  <a:lnTo>
                    <a:pt x="1143" y="88633"/>
                  </a:lnTo>
                  <a:lnTo>
                    <a:pt x="26670" y="306184"/>
                  </a:lnTo>
                  <a:lnTo>
                    <a:pt x="110236" y="580097"/>
                  </a:lnTo>
                  <a:lnTo>
                    <a:pt x="285623" y="837844"/>
                  </a:lnTo>
                  <a:lnTo>
                    <a:pt x="330581" y="854176"/>
                  </a:lnTo>
                  <a:lnTo>
                    <a:pt x="368300" y="854176"/>
                  </a:lnTo>
                  <a:lnTo>
                    <a:pt x="341884" y="720064"/>
                  </a:lnTo>
                  <a:lnTo>
                    <a:pt x="305435" y="570204"/>
                  </a:lnTo>
                  <a:lnTo>
                    <a:pt x="254254" y="402005"/>
                  </a:lnTo>
                  <a:lnTo>
                    <a:pt x="206375" y="268693"/>
                  </a:lnTo>
                  <a:lnTo>
                    <a:pt x="163957" y="182384"/>
                  </a:lnTo>
                  <a:lnTo>
                    <a:pt x="103123" y="105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7C3C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" name="Graphic 35">
              <a:extLst>
                <a:ext uri="{FF2B5EF4-FFF2-40B4-BE49-F238E27FC236}">
                  <a16:creationId xmlns:a16="http://schemas.microsoft.com/office/drawing/2014/main" id="{6A82A41B-BE3E-CD28-AC37-BCF8C6228932}"/>
                </a:ext>
              </a:extLst>
            </p:cNvPr>
            <p:cNvSpPr/>
            <p:nvPr/>
          </p:nvSpPr>
          <p:spPr>
            <a:xfrm>
              <a:off x="1927860" y="5979452"/>
              <a:ext cx="893444" cy="623570"/>
            </a:xfrm>
            <a:custGeom>
              <a:avLst/>
              <a:gdLst/>
              <a:ahLst/>
              <a:cxnLst/>
              <a:rect l="l" t="t" r="r" b="b"/>
              <a:pathLst>
                <a:path w="893444" h="623570">
                  <a:moveTo>
                    <a:pt x="170306" y="0"/>
                  </a:moveTo>
                  <a:lnTo>
                    <a:pt x="116077" y="1549"/>
                  </a:lnTo>
                  <a:lnTo>
                    <a:pt x="59308" y="7264"/>
                  </a:lnTo>
                  <a:lnTo>
                    <a:pt x="0" y="17348"/>
                  </a:lnTo>
                  <a:lnTo>
                    <a:pt x="11175" y="67360"/>
                  </a:lnTo>
                  <a:lnTo>
                    <a:pt x="24764" y="117665"/>
                  </a:lnTo>
                  <a:lnTo>
                    <a:pt x="40512" y="167868"/>
                  </a:lnTo>
                  <a:lnTo>
                    <a:pt x="58546" y="217576"/>
                  </a:lnTo>
                  <a:lnTo>
                    <a:pt x="78739" y="266433"/>
                  </a:lnTo>
                  <a:lnTo>
                    <a:pt x="100837" y="314045"/>
                  </a:lnTo>
                  <a:lnTo>
                    <a:pt x="124840" y="360032"/>
                  </a:lnTo>
                  <a:lnTo>
                    <a:pt x="150748" y="404012"/>
                  </a:lnTo>
                  <a:lnTo>
                    <a:pt x="178434" y="445604"/>
                  </a:lnTo>
                  <a:lnTo>
                    <a:pt x="207898" y="484428"/>
                  </a:lnTo>
                  <a:lnTo>
                    <a:pt x="238886" y="520090"/>
                  </a:lnTo>
                  <a:lnTo>
                    <a:pt x="271398" y="552234"/>
                  </a:lnTo>
                  <a:lnTo>
                    <a:pt x="305308" y="580466"/>
                  </a:lnTo>
                  <a:lnTo>
                    <a:pt x="340613" y="604405"/>
                  </a:lnTo>
                  <a:lnTo>
                    <a:pt x="376935" y="623468"/>
                  </a:lnTo>
                  <a:lnTo>
                    <a:pt x="892937" y="623468"/>
                  </a:lnTo>
                  <a:lnTo>
                    <a:pt x="871347" y="577811"/>
                  </a:lnTo>
                  <a:lnTo>
                    <a:pt x="854329" y="542899"/>
                  </a:lnTo>
                  <a:lnTo>
                    <a:pt x="836294" y="507352"/>
                  </a:lnTo>
                  <a:lnTo>
                    <a:pt x="817244" y="471398"/>
                  </a:lnTo>
                  <a:lnTo>
                    <a:pt x="797179" y="435267"/>
                  </a:lnTo>
                  <a:lnTo>
                    <a:pt x="776097" y="399148"/>
                  </a:lnTo>
                  <a:lnTo>
                    <a:pt x="753618" y="363270"/>
                  </a:lnTo>
                  <a:lnTo>
                    <a:pt x="729869" y="327863"/>
                  </a:lnTo>
                  <a:lnTo>
                    <a:pt x="704850" y="293141"/>
                  </a:lnTo>
                  <a:lnTo>
                    <a:pt x="678307" y="259308"/>
                  </a:lnTo>
                  <a:lnTo>
                    <a:pt x="650366" y="226580"/>
                  </a:lnTo>
                  <a:lnTo>
                    <a:pt x="620776" y="195198"/>
                  </a:lnTo>
                  <a:lnTo>
                    <a:pt x="589533" y="165366"/>
                  </a:lnTo>
                  <a:lnTo>
                    <a:pt x="556641" y="137286"/>
                  </a:lnTo>
                  <a:lnTo>
                    <a:pt x="521842" y="111201"/>
                  </a:lnTo>
                  <a:lnTo>
                    <a:pt x="485266" y="87312"/>
                  </a:lnTo>
                  <a:lnTo>
                    <a:pt x="446659" y="65849"/>
                  </a:lnTo>
                  <a:lnTo>
                    <a:pt x="406018" y="47015"/>
                  </a:lnTo>
                  <a:lnTo>
                    <a:pt x="363346" y="31038"/>
                  </a:lnTo>
                  <a:lnTo>
                    <a:pt x="318516" y="18122"/>
                  </a:lnTo>
                  <a:lnTo>
                    <a:pt x="271525" y="8508"/>
                  </a:lnTo>
                  <a:lnTo>
                    <a:pt x="222122" y="2387"/>
                  </a:lnTo>
                  <a:lnTo>
                    <a:pt x="170306" y="0"/>
                  </a:lnTo>
                  <a:close/>
                </a:path>
              </a:pathLst>
            </a:custGeom>
            <a:solidFill>
              <a:srgbClr val="ACD48E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" name="Graphic 36">
              <a:extLst>
                <a:ext uri="{FF2B5EF4-FFF2-40B4-BE49-F238E27FC236}">
                  <a16:creationId xmlns:a16="http://schemas.microsoft.com/office/drawing/2014/main" id="{35F81A6F-5831-44EB-B720-2B8F20297BBA}"/>
                </a:ext>
              </a:extLst>
            </p:cNvPr>
            <p:cNvSpPr/>
            <p:nvPr/>
          </p:nvSpPr>
          <p:spPr>
            <a:xfrm>
              <a:off x="1999360" y="6016878"/>
              <a:ext cx="643255" cy="547370"/>
            </a:xfrm>
            <a:custGeom>
              <a:avLst/>
              <a:gdLst/>
              <a:ahLst/>
              <a:cxnLst/>
              <a:rect l="l" t="t" r="r" b="b"/>
              <a:pathLst>
                <a:path w="643255" h="547370">
                  <a:moveTo>
                    <a:pt x="155066" y="0"/>
                  </a:moveTo>
                  <a:lnTo>
                    <a:pt x="151129" y="558"/>
                  </a:lnTo>
                  <a:lnTo>
                    <a:pt x="149859" y="2336"/>
                  </a:lnTo>
                  <a:lnTo>
                    <a:pt x="164210" y="85470"/>
                  </a:lnTo>
                  <a:lnTo>
                    <a:pt x="179577" y="150964"/>
                  </a:lnTo>
                  <a:lnTo>
                    <a:pt x="194309" y="201091"/>
                  </a:lnTo>
                  <a:lnTo>
                    <a:pt x="207517" y="238099"/>
                  </a:lnTo>
                  <a:lnTo>
                    <a:pt x="181355" y="219913"/>
                  </a:lnTo>
                  <a:lnTo>
                    <a:pt x="131952" y="180581"/>
                  </a:lnTo>
                  <a:lnTo>
                    <a:pt x="85724" y="137426"/>
                  </a:lnTo>
                  <a:lnTo>
                    <a:pt x="43687" y="90347"/>
                  </a:lnTo>
                  <a:lnTo>
                    <a:pt x="5968" y="37604"/>
                  </a:lnTo>
                  <a:lnTo>
                    <a:pt x="3682" y="37122"/>
                  </a:lnTo>
                  <a:lnTo>
                    <a:pt x="507" y="39204"/>
                  </a:lnTo>
                  <a:lnTo>
                    <a:pt x="0" y="41363"/>
                  </a:lnTo>
                  <a:lnTo>
                    <a:pt x="38099" y="94538"/>
                  </a:lnTo>
                  <a:lnTo>
                    <a:pt x="80390" y="142011"/>
                  </a:lnTo>
                  <a:lnTo>
                    <a:pt x="126999" y="185521"/>
                  </a:lnTo>
                  <a:lnTo>
                    <a:pt x="176656" y="225170"/>
                  </a:lnTo>
                  <a:lnTo>
                    <a:pt x="212597" y="250012"/>
                  </a:lnTo>
                  <a:lnTo>
                    <a:pt x="215391" y="256666"/>
                  </a:lnTo>
                  <a:lnTo>
                    <a:pt x="36702" y="226758"/>
                  </a:lnTo>
                  <a:lnTo>
                    <a:pt x="34924" y="228003"/>
                  </a:lnTo>
                  <a:lnTo>
                    <a:pt x="34289" y="231813"/>
                  </a:lnTo>
                  <a:lnTo>
                    <a:pt x="35559" y="233616"/>
                  </a:lnTo>
                  <a:lnTo>
                    <a:pt x="227837" y="265849"/>
                  </a:lnTo>
                  <a:lnTo>
                    <a:pt x="223646" y="257682"/>
                  </a:lnTo>
                  <a:lnTo>
                    <a:pt x="281431" y="293319"/>
                  </a:lnTo>
                  <a:lnTo>
                    <a:pt x="334263" y="322021"/>
                  </a:lnTo>
                  <a:lnTo>
                    <a:pt x="386460" y="347408"/>
                  </a:lnTo>
                  <a:lnTo>
                    <a:pt x="375157" y="350862"/>
                  </a:lnTo>
                  <a:lnTo>
                    <a:pt x="327786" y="364185"/>
                  </a:lnTo>
                  <a:lnTo>
                    <a:pt x="270509" y="378218"/>
                  </a:lnTo>
                  <a:lnTo>
                    <a:pt x="212978" y="388823"/>
                  </a:lnTo>
                  <a:lnTo>
                    <a:pt x="163575" y="391807"/>
                  </a:lnTo>
                  <a:lnTo>
                    <a:pt x="161670" y="391706"/>
                  </a:lnTo>
                  <a:lnTo>
                    <a:pt x="160019" y="393166"/>
                  </a:lnTo>
                  <a:lnTo>
                    <a:pt x="159765" y="397014"/>
                  </a:lnTo>
                  <a:lnTo>
                    <a:pt x="161289" y="398678"/>
                  </a:lnTo>
                  <a:lnTo>
                    <a:pt x="164464" y="398868"/>
                  </a:lnTo>
                  <a:lnTo>
                    <a:pt x="217804" y="395274"/>
                  </a:lnTo>
                  <a:lnTo>
                    <a:pt x="280542" y="383273"/>
                  </a:lnTo>
                  <a:lnTo>
                    <a:pt x="341121" y="367957"/>
                  </a:lnTo>
                  <a:lnTo>
                    <a:pt x="387730" y="354469"/>
                  </a:lnTo>
                  <a:lnTo>
                    <a:pt x="396366" y="351751"/>
                  </a:lnTo>
                  <a:lnTo>
                    <a:pt x="435991" y="369201"/>
                  </a:lnTo>
                  <a:lnTo>
                    <a:pt x="482599" y="387896"/>
                  </a:lnTo>
                  <a:lnTo>
                    <a:pt x="525144" y="403453"/>
                  </a:lnTo>
                  <a:lnTo>
                    <a:pt x="562482" y="415988"/>
                  </a:lnTo>
                  <a:lnTo>
                    <a:pt x="576579" y="420369"/>
                  </a:lnTo>
                  <a:lnTo>
                    <a:pt x="564641" y="429513"/>
                  </a:lnTo>
                  <a:lnTo>
                    <a:pt x="492632" y="476288"/>
                  </a:lnTo>
                  <a:lnTo>
                    <a:pt x="441578" y="502513"/>
                  </a:lnTo>
                  <a:lnTo>
                    <a:pt x="383539" y="525144"/>
                  </a:lnTo>
                  <a:lnTo>
                    <a:pt x="321182" y="540067"/>
                  </a:lnTo>
                  <a:lnTo>
                    <a:pt x="319277" y="540359"/>
                  </a:lnTo>
                  <a:lnTo>
                    <a:pt x="318007" y="542137"/>
                  </a:lnTo>
                  <a:lnTo>
                    <a:pt x="318515" y="545731"/>
                  </a:lnTo>
                  <a:lnTo>
                    <a:pt x="319912" y="546938"/>
                  </a:lnTo>
                  <a:lnTo>
                    <a:pt x="322198" y="546988"/>
                  </a:lnTo>
                  <a:lnTo>
                    <a:pt x="390016" y="530390"/>
                  </a:lnTo>
                  <a:lnTo>
                    <a:pt x="452373" y="505167"/>
                  </a:lnTo>
                  <a:lnTo>
                    <a:pt x="506348" y="476465"/>
                  </a:lnTo>
                  <a:lnTo>
                    <a:pt x="548766" y="449427"/>
                  </a:lnTo>
                  <a:lnTo>
                    <a:pt x="584580" y="422871"/>
                  </a:lnTo>
                  <a:lnTo>
                    <a:pt x="617093" y="432384"/>
                  </a:lnTo>
                  <a:lnTo>
                    <a:pt x="638936" y="438022"/>
                  </a:lnTo>
                  <a:lnTo>
                    <a:pt x="640588" y="438111"/>
                  </a:lnTo>
                  <a:lnTo>
                    <a:pt x="642111" y="436994"/>
                  </a:lnTo>
                  <a:lnTo>
                    <a:pt x="643001" y="433438"/>
                  </a:lnTo>
                  <a:lnTo>
                    <a:pt x="641857" y="431545"/>
                  </a:lnTo>
                  <a:lnTo>
                    <a:pt x="618871" y="425602"/>
                  </a:lnTo>
                  <a:lnTo>
                    <a:pt x="595249" y="418845"/>
                  </a:lnTo>
                  <a:lnTo>
                    <a:pt x="571372" y="370509"/>
                  </a:lnTo>
                  <a:lnTo>
                    <a:pt x="555624" y="321106"/>
                  </a:lnTo>
                  <a:lnTo>
                    <a:pt x="539369" y="260972"/>
                  </a:lnTo>
                  <a:lnTo>
                    <a:pt x="525526" y="195160"/>
                  </a:lnTo>
                  <a:lnTo>
                    <a:pt x="517397" y="126745"/>
                  </a:lnTo>
                  <a:lnTo>
                    <a:pt x="515747" y="125298"/>
                  </a:lnTo>
                  <a:lnTo>
                    <a:pt x="511936" y="125526"/>
                  </a:lnTo>
                  <a:lnTo>
                    <a:pt x="510413" y="127190"/>
                  </a:lnTo>
                  <a:lnTo>
                    <a:pt x="517905" y="191579"/>
                  </a:lnTo>
                  <a:lnTo>
                    <a:pt x="530352" y="253745"/>
                  </a:lnTo>
                  <a:lnTo>
                    <a:pt x="545465" y="311480"/>
                  </a:lnTo>
                  <a:lnTo>
                    <a:pt x="560704" y="360705"/>
                  </a:lnTo>
                  <a:lnTo>
                    <a:pt x="573277" y="397319"/>
                  </a:lnTo>
                  <a:lnTo>
                    <a:pt x="579374" y="413931"/>
                  </a:lnTo>
                  <a:lnTo>
                    <a:pt x="564515" y="409308"/>
                  </a:lnTo>
                  <a:lnTo>
                    <a:pt x="527430" y="396849"/>
                  </a:lnTo>
                  <a:lnTo>
                    <a:pt x="485266" y="381406"/>
                  </a:lnTo>
                  <a:lnTo>
                    <a:pt x="438911" y="362851"/>
                  </a:lnTo>
                  <a:lnTo>
                    <a:pt x="406399" y="348589"/>
                  </a:lnTo>
                  <a:lnTo>
                    <a:pt x="412114" y="346773"/>
                  </a:lnTo>
                  <a:lnTo>
                    <a:pt x="406145" y="331127"/>
                  </a:lnTo>
                  <a:lnTo>
                    <a:pt x="380999" y="250304"/>
                  </a:lnTo>
                  <a:lnTo>
                    <a:pt x="367029" y="189674"/>
                  </a:lnTo>
                  <a:lnTo>
                    <a:pt x="356488" y="120916"/>
                  </a:lnTo>
                  <a:lnTo>
                    <a:pt x="352805" y="46113"/>
                  </a:lnTo>
                  <a:lnTo>
                    <a:pt x="351027" y="44703"/>
                  </a:lnTo>
                  <a:lnTo>
                    <a:pt x="347344" y="44488"/>
                  </a:lnTo>
                  <a:lnTo>
                    <a:pt x="345820" y="46050"/>
                  </a:lnTo>
                  <a:lnTo>
                    <a:pt x="348995" y="115341"/>
                  </a:lnTo>
                  <a:lnTo>
                    <a:pt x="358012" y="179501"/>
                  </a:lnTo>
                  <a:lnTo>
                    <a:pt x="370458" y="237375"/>
                  </a:lnTo>
                  <a:lnTo>
                    <a:pt x="383793" y="285876"/>
                  </a:lnTo>
                  <a:lnTo>
                    <a:pt x="402843" y="342391"/>
                  </a:lnTo>
                  <a:lnTo>
                    <a:pt x="396620" y="344296"/>
                  </a:lnTo>
                  <a:lnTo>
                    <a:pt x="337819" y="316014"/>
                  </a:lnTo>
                  <a:lnTo>
                    <a:pt x="285241" y="287527"/>
                  </a:lnTo>
                  <a:lnTo>
                    <a:pt x="232790" y="255536"/>
                  </a:lnTo>
                  <a:lnTo>
                    <a:pt x="207898" y="219240"/>
                  </a:lnTo>
                  <a:lnTo>
                    <a:pt x="191642" y="168579"/>
                  </a:lnTo>
                  <a:lnTo>
                    <a:pt x="173735" y="96786"/>
                  </a:lnTo>
                  <a:lnTo>
                    <a:pt x="156844" y="1333"/>
                  </a:lnTo>
                  <a:lnTo>
                    <a:pt x="1550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" name="Graphic 37">
              <a:extLst>
                <a:ext uri="{FF2B5EF4-FFF2-40B4-BE49-F238E27FC236}">
                  <a16:creationId xmlns:a16="http://schemas.microsoft.com/office/drawing/2014/main" id="{DAC77070-79DA-731C-9EB8-2B9B111A4ABF}"/>
                </a:ext>
              </a:extLst>
            </p:cNvPr>
            <p:cNvSpPr/>
            <p:nvPr/>
          </p:nvSpPr>
          <p:spPr>
            <a:xfrm>
              <a:off x="2557907" y="5853455"/>
              <a:ext cx="666115" cy="749935"/>
            </a:xfrm>
            <a:custGeom>
              <a:avLst/>
              <a:gdLst/>
              <a:ahLst/>
              <a:cxnLst/>
              <a:rect l="l" t="t" r="r" b="b"/>
              <a:pathLst>
                <a:path w="666115" h="749935">
                  <a:moveTo>
                    <a:pt x="288036" y="365391"/>
                  </a:moveTo>
                  <a:lnTo>
                    <a:pt x="284480" y="357771"/>
                  </a:lnTo>
                  <a:lnTo>
                    <a:pt x="279781" y="360565"/>
                  </a:lnTo>
                  <a:lnTo>
                    <a:pt x="248539" y="387553"/>
                  </a:lnTo>
                  <a:lnTo>
                    <a:pt x="224155" y="424395"/>
                  </a:lnTo>
                  <a:lnTo>
                    <a:pt x="205867" y="465886"/>
                  </a:lnTo>
                  <a:lnTo>
                    <a:pt x="193421" y="506857"/>
                  </a:lnTo>
                  <a:lnTo>
                    <a:pt x="186436" y="464235"/>
                  </a:lnTo>
                  <a:lnTo>
                    <a:pt x="178181" y="421487"/>
                  </a:lnTo>
                  <a:lnTo>
                    <a:pt x="169799" y="383044"/>
                  </a:lnTo>
                  <a:lnTo>
                    <a:pt x="162560" y="353377"/>
                  </a:lnTo>
                  <a:lnTo>
                    <a:pt x="173355" y="345109"/>
                  </a:lnTo>
                  <a:lnTo>
                    <a:pt x="189611" y="318782"/>
                  </a:lnTo>
                  <a:lnTo>
                    <a:pt x="202311" y="274370"/>
                  </a:lnTo>
                  <a:lnTo>
                    <a:pt x="202946" y="211886"/>
                  </a:lnTo>
                  <a:lnTo>
                    <a:pt x="202184" y="203669"/>
                  </a:lnTo>
                  <a:lnTo>
                    <a:pt x="197612" y="198120"/>
                  </a:lnTo>
                  <a:lnTo>
                    <a:pt x="194437" y="201536"/>
                  </a:lnTo>
                  <a:lnTo>
                    <a:pt x="174244" y="232918"/>
                  </a:lnTo>
                  <a:lnTo>
                    <a:pt x="163449" y="268960"/>
                  </a:lnTo>
                  <a:lnTo>
                    <a:pt x="158877" y="304393"/>
                  </a:lnTo>
                  <a:lnTo>
                    <a:pt x="157480" y="333959"/>
                  </a:lnTo>
                  <a:lnTo>
                    <a:pt x="147701" y="299186"/>
                  </a:lnTo>
                  <a:lnTo>
                    <a:pt x="136906" y="264058"/>
                  </a:lnTo>
                  <a:lnTo>
                    <a:pt x="125222" y="229387"/>
                  </a:lnTo>
                  <a:lnTo>
                    <a:pt x="112776" y="195999"/>
                  </a:lnTo>
                  <a:lnTo>
                    <a:pt x="118999" y="191414"/>
                  </a:lnTo>
                  <a:lnTo>
                    <a:pt x="126111" y="178142"/>
                  </a:lnTo>
                  <a:lnTo>
                    <a:pt x="132207" y="160489"/>
                  </a:lnTo>
                  <a:lnTo>
                    <a:pt x="135255" y="142773"/>
                  </a:lnTo>
                  <a:lnTo>
                    <a:pt x="135255" y="125742"/>
                  </a:lnTo>
                  <a:lnTo>
                    <a:pt x="124079" y="77355"/>
                  </a:lnTo>
                  <a:lnTo>
                    <a:pt x="117094" y="69684"/>
                  </a:lnTo>
                  <a:lnTo>
                    <a:pt x="114935" y="73634"/>
                  </a:lnTo>
                  <a:lnTo>
                    <a:pt x="104902" y="97904"/>
                  </a:lnTo>
                  <a:lnTo>
                    <a:pt x="100457" y="122859"/>
                  </a:lnTo>
                  <a:lnTo>
                    <a:pt x="100584" y="148513"/>
                  </a:lnTo>
                  <a:lnTo>
                    <a:pt x="104394" y="174840"/>
                  </a:lnTo>
                  <a:lnTo>
                    <a:pt x="100711" y="165760"/>
                  </a:lnTo>
                  <a:lnTo>
                    <a:pt x="94234" y="150850"/>
                  </a:lnTo>
                  <a:lnTo>
                    <a:pt x="85852" y="132422"/>
                  </a:lnTo>
                  <a:lnTo>
                    <a:pt x="76454" y="112839"/>
                  </a:lnTo>
                  <a:lnTo>
                    <a:pt x="75946" y="97040"/>
                  </a:lnTo>
                  <a:lnTo>
                    <a:pt x="66421" y="66624"/>
                  </a:lnTo>
                  <a:lnTo>
                    <a:pt x="44704" y="31699"/>
                  </a:lnTo>
                  <a:lnTo>
                    <a:pt x="7747" y="2438"/>
                  </a:lnTo>
                  <a:lnTo>
                    <a:pt x="2921" y="0"/>
                  </a:lnTo>
                  <a:lnTo>
                    <a:pt x="0" y="3289"/>
                  </a:lnTo>
                  <a:lnTo>
                    <a:pt x="15621" y="39624"/>
                  </a:lnTo>
                  <a:lnTo>
                    <a:pt x="43434" y="84226"/>
                  </a:lnTo>
                  <a:lnTo>
                    <a:pt x="70104" y="114046"/>
                  </a:lnTo>
                  <a:lnTo>
                    <a:pt x="73279" y="114401"/>
                  </a:lnTo>
                  <a:lnTo>
                    <a:pt x="82550" y="133692"/>
                  </a:lnTo>
                  <a:lnTo>
                    <a:pt x="91313" y="152984"/>
                  </a:lnTo>
                  <a:lnTo>
                    <a:pt x="101981" y="178282"/>
                  </a:lnTo>
                  <a:lnTo>
                    <a:pt x="86106" y="157099"/>
                  </a:lnTo>
                  <a:lnTo>
                    <a:pt x="67183" y="140246"/>
                  </a:lnTo>
                  <a:lnTo>
                    <a:pt x="44958" y="128701"/>
                  </a:lnTo>
                  <a:lnTo>
                    <a:pt x="19304" y="123469"/>
                  </a:lnTo>
                  <a:lnTo>
                    <a:pt x="15621" y="129755"/>
                  </a:lnTo>
                  <a:lnTo>
                    <a:pt x="42164" y="163626"/>
                  </a:lnTo>
                  <a:lnTo>
                    <a:pt x="80010" y="190703"/>
                  </a:lnTo>
                  <a:lnTo>
                    <a:pt x="107188" y="199250"/>
                  </a:lnTo>
                  <a:lnTo>
                    <a:pt x="108585" y="198424"/>
                  </a:lnTo>
                  <a:lnTo>
                    <a:pt x="109347" y="196951"/>
                  </a:lnTo>
                  <a:lnTo>
                    <a:pt x="121285" y="228765"/>
                  </a:lnTo>
                  <a:lnTo>
                    <a:pt x="132842" y="262978"/>
                  </a:lnTo>
                  <a:lnTo>
                    <a:pt x="143891" y="298627"/>
                  </a:lnTo>
                  <a:lnTo>
                    <a:pt x="154051" y="334708"/>
                  </a:lnTo>
                  <a:lnTo>
                    <a:pt x="130175" y="305308"/>
                  </a:lnTo>
                  <a:lnTo>
                    <a:pt x="104267" y="282816"/>
                  </a:lnTo>
                  <a:lnTo>
                    <a:pt x="76327" y="268668"/>
                  </a:lnTo>
                  <a:lnTo>
                    <a:pt x="46736" y="264299"/>
                  </a:lnTo>
                  <a:lnTo>
                    <a:pt x="42291" y="264439"/>
                  </a:lnTo>
                  <a:lnTo>
                    <a:pt x="70104" y="303225"/>
                  </a:lnTo>
                  <a:lnTo>
                    <a:pt x="100711" y="330568"/>
                  </a:lnTo>
                  <a:lnTo>
                    <a:pt x="148082" y="353390"/>
                  </a:lnTo>
                  <a:lnTo>
                    <a:pt x="159131" y="354037"/>
                  </a:lnTo>
                  <a:lnTo>
                    <a:pt x="167386" y="388416"/>
                  </a:lnTo>
                  <a:lnTo>
                    <a:pt x="176022" y="428434"/>
                  </a:lnTo>
                  <a:lnTo>
                    <a:pt x="183642" y="468439"/>
                  </a:lnTo>
                  <a:lnTo>
                    <a:pt x="189357" y="502780"/>
                  </a:lnTo>
                  <a:lnTo>
                    <a:pt x="164084" y="468312"/>
                  </a:lnTo>
                  <a:lnTo>
                    <a:pt x="133223" y="438607"/>
                  </a:lnTo>
                  <a:lnTo>
                    <a:pt x="97155" y="417436"/>
                  </a:lnTo>
                  <a:lnTo>
                    <a:pt x="57150" y="408508"/>
                  </a:lnTo>
                  <a:lnTo>
                    <a:pt x="51689" y="408317"/>
                  </a:lnTo>
                  <a:lnTo>
                    <a:pt x="51562" y="415582"/>
                  </a:lnTo>
                  <a:lnTo>
                    <a:pt x="83820" y="453377"/>
                  </a:lnTo>
                  <a:lnTo>
                    <a:pt x="121920" y="488251"/>
                  </a:lnTo>
                  <a:lnTo>
                    <a:pt x="167005" y="512470"/>
                  </a:lnTo>
                  <a:lnTo>
                    <a:pt x="183388" y="516928"/>
                  </a:lnTo>
                  <a:lnTo>
                    <a:pt x="191262" y="516610"/>
                  </a:lnTo>
                  <a:lnTo>
                    <a:pt x="198501" y="572871"/>
                  </a:lnTo>
                  <a:lnTo>
                    <a:pt x="203581" y="622388"/>
                  </a:lnTo>
                  <a:lnTo>
                    <a:pt x="206883" y="674192"/>
                  </a:lnTo>
                  <a:lnTo>
                    <a:pt x="209296" y="749477"/>
                  </a:lnTo>
                  <a:lnTo>
                    <a:pt x="213106" y="749477"/>
                  </a:lnTo>
                  <a:lnTo>
                    <a:pt x="212344" y="700176"/>
                  </a:lnTo>
                  <a:lnTo>
                    <a:pt x="208280" y="638924"/>
                  </a:lnTo>
                  <a:lnTo>
                    <a:pt x="202311" y="574548"/>
                  </a:lnTo>
                  <a:lnTo>
                    <a:pt x="195199" y="519353"/>
                  </a:lnTo>
                  <a:lnTo>
                    <a:pt x="204216" y="516610"/>
                  </a:lnTo>
                  <a:lnTo>
                    <a:pt x="237109" y="490410"/>
                  </a:lnTo>
                  <a:lnTo>
                    <a:pt x="265684" y="444398"/>
                  </a:lnTo>
                  <a:lnTo>
                    <a:pt x="286385" y="374751"/>
                  </a:lnTo>
                  <a:lnTo>
                    <a:pt x="288036" y="365391"/>
                  </a:lnTo>
                  <a:close/>
                </a:path>
                <a:path w="666115" h="749935">
                  <a:moveTo>
                    <a:pt x="666115" y="253174"/>
                  </a:moveTo>
                  <a:lnTo>
                    <a:pt x="665226" y="248831"/>
                  </a:lnTo>
                  <a:lnTo>
                    <a:pt x="660527" y="248373"/>
                  </a:lnTo>
                  <a:lnTo>
                    <a:pt x="621284" y="253898"/>
                  </a:lnTo>
                  <a:lnTo>
                    <a:pt x="592836" y="271157"/>
                  </a:lnTo>
                  <a:lnTo>
                    <a:pt x="575691" y="290715"/>
                  </a:lnTo>
                  <a:lnTo>
                    <a:pt x="570484" y="303149"/>
                  </a:lnTo>
                  <a:lnTo>
                    <a:pt x="558165" y="312915"/>
                  </a:lnTo>
                  <a:lnTo>
                    <a:pt x="551688" y="318300"/>
                  </a:lnTo>
                  <a:lnTo>
                    <a:pt x="527558" y="340639"/>
                  </a:lnTo>
                  <a:lnTo>
                    <a:pt x="538988" y="320929"/>
                  </a:lnTo>
                  <a:lnTo>
                    <a:pt x="546735" y="299580"/>
                  </a:lnTo>
                  <a:lnTo>
                    <a:pt x="550799" y="276707"/>
                  </a:lnTo>
                  <a:lnTo>
                    <a:pt x="550545" y="252450"/>
                  </a:lnTo>
                  <a:lnTo>
                    <a:pt x="550291" y="248272"/>
                  </a:lnTo>
                  <a:lnTo>
                    <a:pt x="545211" y="247307"/>
                  </a:lnTo>
                  <a:lnTo>
                    <a:pt x="541528" y="250964"/>
                  </a:lnTo>
                  <a:lnTo>
                    <a:pt x="517017" y="284175"/>
                  </a:lnTo>
                  <a:lnTo>
                    <a:pt x="508000" y="324713"/>
                  </a:lnTo>
                  <a:lnTo>
                    <a:pt x="508635" y="331304"/>
                  </a:lnTo>
                  <a:lnTo>
                    <a:pt x="510159" y="340398"/>
                  </a:lnTo>
                  <a:lnTo>
                    <a:pt x="512699" y="348564"/>
                  </a:lnTo>
                  <a:lnTo>
                    <a:pt x="516382" y="352399"/>
                  </a:lnTo>
                  <a:lnTo>
                    <a:pt x="489839" y="382333"/>
                  </a:lnTo>
                  <a:lnTo>
                    <a:pt x="471297" y="405841"/>
                  </a:lnTo>
                  <a:lnTo>
                    <a:pt x="457327" y="425843"/>
                  </a:lnTo>
                  <a:lnTo>
                    <a:pt x="444373" y="445236"/>
                  </a:lnTo>
                  <a:lnTo>
                    <a:pt x="447802" y="415048"/>
                  </a:lnTo>
                  <a:lnTo>
                    <a:pt x="447548" y="383489"/>
                  </a:lnTo>
                  <a:lnTo>
                    <a:pt x="442214" y="352920"/>
                  </a:lnTo>
                  <a:lnTo>
                    <a:pt x="430149" y="325666"/>
                  </a:lnTo>
                  <a:lnTo>
                    <a:pt x="427736" y="321868"/>
                  </a:lnTo>
                  <a:lnTo>
                    <a:pt x="422275" y="325412"/>
                  </a:lnTo>
                  <a:lnTo>
                    <a:pt x="419989" y="332257"/>
                  </a:lnTo>
                  <a:lnTo>
                    <a:pt x="410083" y="386270"/>
                  </a:lnTo>
                  <a:lnTo>
                    <a:pt x="415163" y="425081"/>
                  </a:lnTo>
                  <a:lnTo>
                    <a:pt x="426720" y="449173"/>
                  </a:lnTo>
                  <a:lnTo>
                    <a:pt x="435864" y="459016"/>
                  </a:lnTo>
                  <a:lnTo>
                    <a:pt x="426720" y="475310"/>
                  </a:lnTo>
                  <a:lnTo>
                    <a:pt x="412496" y="501510"/>
                  </a:lnTo>
                  <a:lnTo>
                    <a:pt x="396494" y="534060"/>
                  </a:lnTo>
                  <a:lnTo>
                    <a:pt x="381508" y="569417"/>
                  </a:lnTo>
                  <a:lnTo>
                    <a:pt x="377571" y="543039"/>
                  </a:lnTo>
                  <a:lnTo>
                    <a:pt x="369316" y="505155"/>
                  </a:lnTo>
                  <a:lnTo>
                    <a:pt x="353314" y="463499"/>
                  </a:lnTo>
                  <a:lnTo>
                    <a:pt x="326136" y="425767"/>
                  </a:lnTo>
                  <a:lnTo>
                    <a:pt x="318516" y="429310"/>
                  </a:lnTo>
                  <a:lnTo>
                    <a:pt x="316357" y="453707"/>
                  </a:lnTo>
                  <a:lnTo>
                    <a:pt x="320294" y="488873"/>
                  </a:lnTo>
                  <a:lnTo>
                    <a:pt x="341122" y="544461"/>
                  </a:lnTo>
                  <a:lnTo>
                    <a:pt x="368681" y="575576"/>
                  </a:lnTo>
                  <a:lnTo>
                    <a:pt x="377571" y="580021"/>
                  </a:lnTo>
                  <a:lnTo>
                    <a:pt x="356870" y="639279"/>
                  </a:lnTo>
                  <a:lnTo>
                    <a:pt x="343408" y="684631"/>
                  </a:lnTo>
                  <a:lnTo>
                    <a:pt x="334645" y="720763"/>
                  </a:lnTo>
                  <a:lnTo>
                    <a:pt x="328422" y="749477"/>
                  </a:lnTo>
                  <a:lnTo>
                    <a:pt x="332359" y="749477"/>
                  </a:lnTo>
                  <a:lnTo>
                    <a:pt x="339471" y="716572"/>
                  </a:lnTo>
                  <a:lnTo>
                    <a:pt x="348488" y="679907"/>
                  </a:lnTo>
                  <a:lnTo>
                    <a:pt x="361061" y="637578"/>
                  </a:lnTo>
                  <a:lnTo>
                    <a:pt x="379984" y="583768"/>
                  </a:lnTo>
                  <a:lnTo>
                    <a:pt x="383413" y="585508"/>
                  </a:lnTo>
                  <a:lnTo>
                    <a:pt x="392049" y="586994"/>
                  </a:lnTo>
                  <a:lnTo>
                    <a:pt x="456692" y="577748"/>
                  </a:lnTo>
                  <a:lnTo>
                    <a:pt x="507619" y="556234"/>
                  </a:lnTo>
                  <a:lnTo>
                    <a:pt x="522224" y="548627"/>
                  </a:lnTo>
                  <a:lnTo>
                    <a:pt x="522224" y="537654"/>
                  </a:lnTo>
                  <a:lnTo>
                    <a:pt x="489204" y="532599"/>
                  </a:lnTo>
                  <a:lnTo>
                    <a:pt x="437896" y="541959"/>
                  </a:lnTo>
                  <a:lnTo>
                    <a:pt x="383540" y="574243"/>
                  </a:lnTo>
                  <a:lnTo>
                    <a:pt x="399288" y="536562"/>
                  </a:lnTo>
                  <a:lnTo>
                    <a:pt x="415671" y="503110"/>
                  </a:lnTo>
                  <a:lnTo>
                    <a:pt x="429768" y="476910"/>
                  </a:lnTo>
                  <a:lnTo>
                    <a:pt x="438785" y="460959"/>
                  </a:lnTo>
                  <a:lnTo>
                    <a:pt x="440055" y="462407"/>
                  </a:lnTo>
                  <a:lnTo>
                    <a:pt x="447548" y="463638"/>
                  </a:lnTo>
                  <a:lnTo>
                    <a:pt x="498475" y="458203"/>
                  </a:lnTo>
                  <a:lnTo>
                    <a:pt x="555625" y="432536"/>
                  </a:lnTo>
                  <a:lnTo>
                    <a:pt x="561340" y="424776"/>
                  </a:lnTo>
                  <a:lnTo>
                    <a:pt x="557276" y="423100"/>
                  </a:lnTo>
                  <a:lnTo>
                    <a:pt x="528320" y="416572"/>
                  </a:lnTo>
                  <a:lnTo>
                    <a:pt x="500253" y="419684"/>
                  </a:lnTo>
                  <a:lnTo>
                    <a:pt x="473075" y="430542"/>
                  </a:lnTo>
                  <a:lnTo>
                    <a:pt x="447294" y="447230"/>
                  </a:lnTo>
                  <a:lnTo>
                    <a:pt x="459232" y="429310"/>
                  </a:lnTo>
                  <a:lnTo>
                    <a:pt x="473202" y="409282"/>
                  </a:lnTo>
                  <a:lnTo>
                    <a:pt x="492125" y="385152"/>
                  </a:lnTo>
                  <a:lnTo>
                    <a:pt x="518668" y="355028"/>
                  </a:lnTo>
                  <a:lnTo>
                    <a:pt x="526161" y="359371"/>
                  </a:lnTo>
                  <a:lnTo>
                    <a:pt x="541020" y="361886"/>
                  </a:lnTo>
                  <a:lnTo>
                    <a:pt x="557403" y="362826"/>
                  </a:lnTo>
                  <a:lnTo>
                    <a:pt x="569341" y="362458"/>
                  </a:lnTo>
                  <a:lnTo>
                    <a:pt x="585216" y="359054"/>
                  </a:lnTo>
                  <a:lnTo>
                    <a:pt x="602996" y="353250"/>
                  </a:lnTo>
                  <a:lnTo>
                    <a:pt x="615188" y="346341"/>
                  </a:lnTo>
                  <a:lnTo>
                    <a:pt x="613918" y="339610"/>
                  </a:lnTo>
                  <a:lnTo>
                    <a:pt x="593471" y="331177"/>
                  </a:lnTo>
                  <a:lnTo>
                    <a:pt x="572770" y="328866"/>
                  </a:lnTo>
                  <a:lnTo>
                    <a:pt x="551942" y="332498"/>
                  </a:lnTo>
                  <a:lnTo>
                    <a:pt x="531368" y="341884"/>
                  </a:lnTo>
                  <a:lnTo>
                    <a:pt x="572643" y="305930"/>
                  </a:lnTo>
                  <a:lnTo>
                    <a:pt x="578104" y="305663"/>
                  </a:lnTo>
                  <a:lnTo>
                    <a:pt x="587248" y="303466"/>
                  </a:lnTo>
                  <a:lnTo>
                    <a:pt x="627888" y="285953"/>
                  </a:lnTo>
                  <a:lnTo>
                    <a:pt x="663194" y="256146"/>
                  </a:lnTo>
                  <a:lnTo>
                    <a:pt x="666115" y="253174"/>
                  </a:lnTo>
                  <a:close/>
                </a:path>
              </a:pathLst>
            </a:custGeom>
            <a:solidFill>
              <a:srgbClr val="EF948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" name="Graphic 38">
              <a:extLst>
                <a:ext uri="{FF2B5EF4-FFF2-40B4-BE49-F238E27FC236}">
                  <a16:creationId xmlns:a16="http://schemas.microsoft.com/office/drawing/2014/main" id="{BA2AAC17-46A2-7768-1F88-9DEBABC94E4D}"/>
                </a:ext>
              </a:extLst>
            </p:cNvPr>
            <p:cNvSpPr/>
            <p:nvPr/>
          </p:nvSpPr>
          <p:spPr>
            <a:xfrm>
              <a:off x="4360036" y="6226340"/>
              <a:ext cx="399415" cy="377190"/>
            </a:xfrm>
            <a:custGeom>
              <a:avLst/>
              <a:gdLst/>
              <a:ahLst/>
              <a:cxnLst/>
              <a:rect l="l" t="t" r="r" b="b"/>
              <a:pathLst>
                <a:path w="399415" h="377190">
                  <a:moveTo>
                    <a:pt x="282701" y="0"/>
                  </a:moveTo>
                  <a:lnTo>
                    <a:pt x="218820" y="10287"/>
                  </a:lnTo>
                  <a:lnTo>
                    <a:pt x="168655" y="50469"/>
                  </a:lnTo>
                  <a:lnTo>
                    <a:pt x="147065" y="116268"/>
                  </a:lnTo>
                  <a:lnTo>
                    <a:pt x="151637" y="157429"/>
                  </a:lnTo>
                  <a:lnTo>
                    <a:pt x="156590" y="194119"/>
                  </a:lnTo>
                  <a:lnTo>
                    <a:pt x="149605" y="212509"/>
                  </a:lnTo>
                  <a:lnTo>
                    <a:pt x="133349" y="219430"/>
                  </a:lnTo>
                  <a:lnTo>
                    <a:pt x="109854" y="221691"/>
                  </a:lnTo>
                  <a:lnTo>
                    <a:pt x="81660" y="226098"/>
                  </a:lnTo>
                  <a:lnTo>
                    <a:pt x="50926" y="239483"/>
                  </a:lnTo>
                  <a:lnTo>
                    <a:pt x="20192" y="268655"/>
                  </a:lnTo>
                  <a:lnTo>
                    <a:pt x="507" y="311950"/>
                  </a:lnTo>
                  <a:lnTo>
                    <a:pt x="0" y="351421"/>
                  </a:lnTo>
                  <a:lnTo>
                    <a:pt x="6603" y="376580"/>
                  </a:lnTo>
                  <a:lnTo>
                    <a:pt x="399287" y="376580"/>
                  </a:lnTo>
                  <a:lnTo>
                    <a:pt x="393318" y="86347"/>
                  </a:lnTo>
                  <a:lnTo>
                    <a:pt x="372363" y="50050"/>
                  </a:lnTo>
                  <a:lnTo>
                    <a:pt x="345820" y="23914"/>
                  </a:lnTo>
                  <a:lnTo>
                    <a:pt x="315213" y="7404"/>
                  </a:lnTo>
                  <a:lnTo>
                    <a:pt x="282701" y="0"/>
                  </a:lnTo>
                  <a:close/>
                </a:path>
              </a:pathLst>
            </a:custGeom>
            <a:solidFill>
              <a:srgbClr val="ACD48E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" name="Graphic 39">
              <a:extLst>
                <a:ext uri="{FF2B5EF4-FFF2-40B4-BE49-F238E27FC236}">
                  <a16:creationId xmlns:a16="http://schemas.microsoft.com/office/drawing/2014/main" id="{3CC9F44C-9587-D791-3013-34C06020D9AC}"/>
                </a:ext>
              </a:extLst>
            </p:cNvPr>
            <p:cNvSpPr/>
            <p:nvPr/>
          </p:nvSpPr>
          <p:spPr>
            <a:xfrm>
              <a:off x="4700270" y="6068796"/>
              <a:ext cx="231140" cy="534670"/>
            </a:xfrm>
            <a:custGeom>
              <a:avLst/>
              <a:gdLst/>
              <a:ahLst/>
              <a:cxnLst/>
              <a:rect l="l" t="t" r="r" b="b"/>
              <a:pathLst>
                <a:path w="231140" h="534670">
                  <a:moveTo>
                    <a:pt x="230886" y="0"/>
                  </a:moveTo>
                  <a:lnTo>
                    <a:pt x="166116" y="66205"/>
                  </a:lnTo>
                  <a:lnTo>
                    <a:pt x="127889" y="114579"/>
                  </a:lnTo>
                  <a:lnTo>
                    <a:pt x="101219" y="168808"/>
                  </a:lnTo>
                  <a:lnTo>
                    <a:pt x="71120" y="252552"/>
                  </a:lnTo>
                  <a:lnTo>
                    <a:pt x="38989" y="358216"/>
                  </a:lnTo>
                  <a:lnTo>
                    <a:pt x="16129" y="452361"/>
                  </a:lnTo>
                  <a:lnTo>
                    <a:pt x="2413" y="519899"/>
                  </a:lnTo>
                  <a:lnTo>
                    <a:pt x="0" y="534123"/>
                  </a:lnTo>
                  <a:lnTo>
                    <a:pt x="30099" y="534123"/>
                  </a:lnTo>
                  <a:lnTo>
                    <a:pt x="161671" y="364426"/>
                  </a:lnTo>
                  <a:lnTo>
                    <a:pt x="214122" y="192354"/>
                  </a:lnTo>
                  <a:lnTo>
                    <a:pt x="230251" y="55689"/>
                  </a:lnTo>
                  <a:lnTo>
                    <a:pt x="230886" y="0"/>
                  </a:lnTo>
                  <a:close/>
                </a:path>
              </a:pathLst>
            </a:custGeom>
            <a:solidFill>
              <a:srgbClr val="287C3C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" name="Graphic 40">
              <a:extLst>
                <a:ext uri="{FF2B5EF4-FFF2-40B4-BE49-F238E27FC236}">
                  <a16:creationId xmlns:a16="http://schemas.microsoft.com/office/drawing/2014/main" id="{6707F231-4EF9-DB56-4CFE-2833146B1079}"/>
                </a:ext>
              </a:extLst>
            </p:cNvPr>
            <p:cNvSpPr/>
            <p:nvPr/>
          </p:nvSpPr>
          <p:spPr>
            <a:xfrm>
              <a:off x="4685665" y="6213818"/>
              <a:ext cx="560070" cy="389255"/>
            </a:xfrm>
            <a:custGeom>
              <a:avLst/>
              <a:gdLst/>
              <a:ahLst/>
              <a:cxnLst/>
              <a:rect l="l" t="t" r="r" b="b"/>
              <a:pathLst>
                <a:path w="560070" h="389255">
                  <a:moveTo>
                    <a:pt x="447039" y="0"/>
                  </a:moveTo>
                  <a:lnTo>
                    <a:pt x="396493" y="4152"/>
                  </a:lnTo>
                  <a:lnTo>
                    <a:pt x="349630" y="13931"/>
                  </a:lnTo>
                  <a:lnTo>
                    <a:pt x="306323" y="28803"/>
                  </a:lnTo>
                  <a:lnTo>
                    <a:pt x="266318" y="48221"/>
                  </a:lnTo>
                  <a:lnTo>
                    <a:pt x="229361" y="71628"/>
                  </a:lnTo>
                  <a:lnTo>
                    <a:pt x="195452" y="98488"/>
                  </a:lnTo>
                  <a:lnTo>
                    <a:pt x="164337" y="128244"/>
                  </a:lnTo>
                  <a:lnTo>
                    <a:pt x="135635" y="160350"/>
                  </a:lnTo>
                  <a:lnTo>
                    <a:pt x="109473" y="194271"/>
                  </a:lnTo>
                  <a:lnTo>
                    <a:pt x="85597" y="229450"/>
                  </a:lnTo>
                  <a:lnTo>
                    <a:pt x="63626" y="265341"/>
                  </a:lnTo>
                  <a:lnTo>
                    <a:pt x="43560" y="301383"/>
                  </a:lnTo>
                  <a:lnTo>
                    <a:pt x="25145" y="337058"/>
                  </a:lnTo>
                  <a:lnTo>
                    <a:pt x="8127" y="371792"/>
                  </a:lnTo>
                  <a:lnTo>
                    <a:pt x="0" y="389102"/>
                  </a:lnTo>
                  <a:lnTo>
                    <a:pt x="327532" y="389102"/>
                  </a:lnTo>
                  <a:lnTo>
                    <a:pt x="389381" y="346849"/>
                  </a:lnTo>
                  <a:lnTo>
                    <a:pt x="419607" y="315709"/>
                  </a:lnTo>
                  <a:lnTo>
                    <a:pt x="447674" y="279857"/>
                  </a:lnTo>
                  <a:lnTo>
                    <a:pt x="473328" y="240080"/>
                  </a:lnTo>
                  <a:lnTo>
                    <a:pt x="496442" y="197205"/>
                  </a:lnTo>
                  <a:lnTo>
                    <a:pt x="516889" y="152031"/>
                  </a:lnTo>
                  <a:lnTo>
                    <a:pt x="534288" y="105371"/>
                  </a:lnTo>
                  <a:lnTo>
                    <a:pt x="548766" y="58026"/>
                  </a:lnTo>
                  <a:lnTo>
                    <a:pt x="559815" y="10807"/>
                  </a:lnTo>
                  <a:lnTo>
                    <a:pt x="501395" y="2044"/>
                  </a:lnTo>
                  <a:lnTo>
                    <a:pt x="447039" y="0"/>
                  </a:lnTo>
                  <a:close/>
                </a:path>
              </a:pathLst>
            </a:custGeom>
            <a:solidFill>
              <a:srgbClr val="ACD48E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" name="Graphic 41">
              <a:extLst>
                <a:ext uri="{FF2B5EF4-FFF2-40B4-BE49-F238E27FC236}">
                  <a16:creationId xmlns:a16="http://schemas.microsoft.com/office/drawing/2014/main" id="{3E87741D-1525-202C-BB0B-48DB82E2D66E}"/>
                </a:ext>
              </a:extLst>
            </p:cNvPr>
            <p:cNvSpPr/>
            <p:nvPr/>
          </p:nvSpPr>
          <p:spPr>
            <a:xfrm>
              <a:off x="4796663" y="6260566"/>
              <a:ext cx="403860" cy="252095"/>
            </a:xfrm>
            <a:custGeom>
              <a:avLst/>
              <a:gdLst/>
              <a:ahLst/>
              <a:cxnLst/>
              <a:rect l="l" t="t" r="r" b="b"/>
              <a:pathLst>
                <a:path w="403860" h="252095">
                  <a:moveTo>
                    <a:pt x="401574" y="0"/>
                  </a:moveTo>
                  <a:lnTo>
                    <a:pt x="400177" y="304"/>
                  </a:lnTo>
                  <a:lnTo>
                    <a:pt x="360934" y="51473"/>
                  </a:lnTo>
                  <a:lnTo>
                    <a:pt x="314960" y="95249"/>
                  </a:lnTo>
                  <a:lnTo>
                    <a:pt x="264287" y="132918"/>
                  </a:lnTo>
                  <a:lnTo>
                    <a:pt x="211455" y="164718"/>
                  </a:lnTo>
                  <a:lnTo>
                    <a:pt x="159258" y="190957"/>
                  </a:lnTo>
                  <a:lnTo>
                    <a:pt x="110490" y="211848"/>
                  </a:lnTo>
                  <a:lnTo>
                    <a:pt x="67564" y="227698"/>
                  </a:lnTo>
                  <a:lnTo>
                    <a:pt x="10668" y="245262"/>
                  </a:lnTo>
                  <a:lnTo>
                    <a:pt x="762" y="247789"/>
                  </a:lnTo>
                  <a:lnTo>
                    <a:pt x="0" y="248970"/>
                  </a:lnTo>
                  <a:lnTo>
                    <a:pt x="508" y="251205"/>
                  </a:lnTo>
                  <a:lnTo>
                    <a:pt x="1524" y="251904"/>
                  </a:lnTo>
                  <a:lnTo>
                    <a:pt x="2540" y="251853"/>
                  </a:lnTo>
                  <a:lnTo>
                    <a:pt x="69088" y="231863"/>
                  </a:lnTo>
                  <a:lnTo>
                    <a:pt x="112141" y="215899"/>
                  </a:lnTo>
                  <a:lnTo>
                    <a:pt x="161290" y="194843"/>
                  </a:lnTo>
                  <a:lnTo>
                    <a:pt x="213741" y="168427"/>
                  </a:lnTo>
                  <a:lnTo>
                    <a:pt x="266954" y="136372"/>
                  </a:lnTo>
                  <a:lnTo>
                    <a:pt x="318008" y="98399"/>
                  </a:lnTo>
                  <a:lnTo>
                    <a:pt x="364363" y="54267"/>
                  </a:lnTo>
                  <a:lnTo>
                    <a:pt x="403860" y="2666"/>
                  </a:lnTo>
                  <a:lnTo>
                    <a:pt x="403606" y="1308"/>
                  </a:lnTo>
                  <a:lnTo>
                    <a:pt x="4015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46" name="Image 42">
              <a:extLst>
                <a:ext uri="{FF2B5EF4-FFF2-40B4-BE49-F238E27FC236}">
                  <a16:creationId xmlns:a16="http://schemas.microsoft.com/office/drawing/2014/main" id="{E0085847-1734-3A85-6300-C5B66E327B7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41696" y="6237249"/>
              <a:ext cx="237413" cy="250567"/>
            </a:xfrm>
            <a:prstGeom prst="rect">
              <a:avLst/>
            </a:prstGeom>
          </p:spPr>
        </p:pic>
        <p:sp>
          <p:nvSpPr>
            <p:cNvPr id="47" name="Graphic 43">
              <a:extLst>
                <a:ext uri="{FF2B5EF4-FFF2-40B4-BE49-F238E27FC236}">
                  <a16:creationId xmlns:a16="http://schemas.microsoft.com/office/drawing/2014/main" id="{9A335F6C-B000-3526-46B3-6AF38756707C}"/>
                </a:ext>
              </a:extLst>
            </p:cNvPr>
            <p:cNvSpPr/>
            <p:nvPr/>
          </p:nvSpPr>
          <p:spPr>
            <a:xfrm>
              <a:off x="4830571" y="6315964"/>
              <a:ext cx="170815" cy="265430"/>
            </a:xfrm>
            <a:custGeom>
              <a:avLst/>
              <a:gdLst/>
              <a:ahLst/>
              <a:cxnLst/>
              <a:rect l="l" t="t" r="r" b="b"/>
              <a:pathLst>
                <a:path w="170815" h="265430">
                  <a:moveTo>
                    <a:pt x="48387" y="127"/>
                  </a:moveTo>
                  <a:lnTo>
                    <a:pt x="45974" y="0"/>
                  </a:lnTo>
                  <a:lnTo>
                    <a:pt x="44958" y="901"/>
                  </a:lnTo>
                  <a:lnTo>
                    <a:pt x="35814" y="64795"/>
                  </a:lnTo>
                  <a:lnTo>
                    <a:pt x="20955" y="122999"/>
                  </a:lnTo>
                  <a:lnTo>
                    <a:pt x="6985" y="166039"/>
                  </a:lnTo>
                  <a:lnTo>
                    <a:pt x="0" y="184734"/>
                  </a:lnTo>
                  <a:lnTo>
                    <a:pt x="15240" y="196532"/>
                  </a:lnTo>
                  <a:lnTo>
                    <a:pt x="51943" y="220599"/>
                  </a:lnTo>
                  <a:lnTo>
                    <a:pt x="104902" y="247027"/>
                  </a:lnTo>
                  <a:lnTo>
                    <a:pt x="168021" y="264934"/>
                  </a:lnTo>
                  <a:lnTo>
                    <a:pt x="169037" y="264883"/>
                  </a:lnTo>
                  <a:lnTo>
                    <a:pt x="169926" y="264121"/>
                  </a:lnTo>
                  <a:lnTo>
                    <a:pt x="170307" y="261848"/>
                  </a:lnTo>
                  <a:lnTo>
                    <a:pt x="169418" y="260743"/>
                  </a:lnTo>
                  <a:lnTo>
                    <a:pt x="110363" y="244513"/>
                  </a:lnTo>
                  <a:lnTo>
                    <a:pt x="60452" y="220484"/>
                  </a:lnTo>
                  <a:lnTo>
                    <a:pt x="23749" y="197205"/>
                  </a:lnTo>
                  <a:lnTo>
                    <a:pt x="5207" y="183388"/>
                  </a:lnTo>
                  <a:lnTo>
                    <a:pt x="13462" y="160540"/>
                  </a:lnTo>
                  <a:lnTo>
                    <a:pt x="27305" y="116954"/>
                  </a:lnTo>
                  <a:lnTo>
                    <a:pt x="41021" y="61341"/>
                  </a:lnTo>
                  <a:lnTo>
                    <a:pt x="49276" y="1181"/>
                  </a:lnTo>
                  <a:lnTo>
                    <a:pt x="48387" y="1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" name="Graphic 44">
              <a:extLst>
                <a:ext uri="{FF2B5EF4-FFF2-40B4-BE49-F238E27FC236}">
                  <a16:creationId xmlns:a16="http://schemas.microsoft.com/office/drawing/2014/main" id="{CE28E9BE-A291-8DF5-B145-A7720B0E1E79}"/>
                </a:ext>
              </a:extLst>
            </p:cNvPr>
            <p:cNvSpPr/>
            <p:nvPr/>
          </p:nvSpPr>
          <p:spPr>
            <a:xfrm>
              <a:off x="4431284" y="6134582"/>
              <a:ext cx="418465" cy="468630"/>
            </a:xfrm>
            <a:custGeom>
              <a:avLst/>
              <a:gdLst/>
              <a:ahLst/>
              <a:cxnLst/>
              <a:rect l="l" t="t" r="r" b="b"/>
              <a:pathLst>
                <a:path w="418465" h="468630">
                  <a:moveTo>
                    <a:pt x="219583" y="285026"/>
                  </a:moveTo>
                  <a:lnTo>
                    <a:pt x="218313" y="269697"/>
                  </a:lnTo>
                  <a:lnTo>
                    <a:pt x="213487" y="267474"/>
                  </a:lnTo>
                  <a:lnTo>
                    <a:pt x="196469" y="291185"/>
                  </a:lnTo>
                  <a:lnTo>
                    <a:pt x="186436" y="317360"/>
                  </a:lnTo>
                  <a:lnTo>
                    <a:pt x="181229" y="341147"/>
                  </a:lnTo>
                  <a:lnTo>
                    <a:pt x="178689" y="357720"/>
                  </a:lnTo>
                  <a:lnTo>
                    <a:pt x="169291" y="335508"/>
                  </a:lnTo>
                  <a:lnTo>
                    <a:pt x="159258" y="315061"/>
                  </a:lnTo>
                  <a:lnTo>
                    <a:pt x="144526" y="288353"/>
                  </a:lnTo>
                  <a:lnTo>
                    <a:pt x="150368" y="282181"/>
                  </a:lnTo>
                  <a:lnTo>
                    <a:pt x="157607" y="267042"/>
                  </a:lnTo>
                  <a:lnTo>
                    <a:pt x="160782" y="242658"/>
                  </a:lnTo>
                  <a:lnTo>
                    <a:pt x="154559" y="208724"/>
                  </a:lnTo>
                  <a:lnTo>
                    <a:pt x="153035" y="204431"/>
                  </a:lnTo>
                  <a:lnTo>
                    <a:pt x="149606" y="202209"/>
                  </a:lnTo>
                  <a:lnTo>
                    <a:pt x="148209" y="204584"/>
                  </a:lnTo>
                  <a:lnTo>
                    <a:pt x="140589" y="221716"/>
                  </a:lnTo>
                  <a:lnTo>
                    <a:pt x="137160" y="240919"/>
                  </a:lnTo>
                  <a:lnTo>
                    <a:pt x="137160" y="261708"/>
                  </a:lnTo>
                  <a:lnTo>
                    <a:pt x="139192" y="279704"/>
                  </a:lnTo>
                  <a:lnTo>
                    <a:pt x="131064" y="267474"/>
                  </a:lnTo>
                  <a:lnTo>
                    <a:pt x="122301" y="254965"/>
                  </a:lnTo>
                  <a:lnTo>
                    <a:pt x="110617" y="240195"/>
                  </a:lnTo>
                  <a:lnTo>
                    <a:pt x="93980" y="221386"/>
                  </a:lnTo>
                  <a:lnTo>
                    <a:pt x="97536" y="220941"/>
                  </a:lnTo>
                  <a:lnTo>
                    <a:pt x="99187" y="206603"/>
                  </a:lnTo>
                  <a:lnTo>
                    <a:pt x="99314" y="203987"/>
                  </a:lnTo>
                  <a:lnTo>
                    <a:pt x="97917" y="190563"/>
                  </a:lnTo>
                  <a:lnTo>
                    <a:pt x="93599" y="178523"/>
                  </a:lnTo>
                  <a:lnTo>
                    <a:pt x="86868" y="167627"/>
                  </a:lnTo>
                  <a:lnTo>
                    <a:pt x="78232" y="157657"/>
                  </a:lnTo>
                  <a:lnTo>
                    <a:pt x="75819" y="155359"/>
                  </a:lnTo>
                  <a:lnTo>
                    <a:pt x="72771" y="155968"/>
                  </a:lnTo>
                  <a:lnTo>
                    <a:pt x="72517" y="158597"/>
                  </a:lnTo>
                  <a:lnTo>
                    <a:pt x="72390" y="173837"/>
                  </a:lnTo>
                  <a:lnTo>
                    <a:pt x="74930" y="188201"/>
                  </a:lnTo>
                  <a:lnTo>
                    <a:pt x="79756" y="201612"/>
                  </a:lnTo>
                  <a:lnTo>
                    <a:pt x="86995" y="213995"/>
                  </a:lnTo>
                  <a:lnTo>
                    <a:pt x="71755" y="199974"/>
                  </a:lnTo>
                  <a:lnTo>
                    <a:pt x="60071" y="190449"/>
                  </a:lnTo>
                  <a:lnTo>
                    <a:pt x="56769" y="182638"/>
                  </a:lnTo>
                  <a:lnTo>
                    <a:pt x="45974" y="170345"/>
                  </a:lnTo>
                  <a:lnTo>
                    <a:pt x="28067" y="159512"/>
                  </a:lnTo>
                  <a:lnTo>
                    <a:pt x="3429" y="156032"/>
                  </a:lnTo>
                  <a:lnTo>
                    <a:pt x="508" y="156324"/>
                  </a:lnTo>
                  <a:lnTo>
                    <a:pt x="0" y="159042"/>
                  </a:lnTo>
                  <a:lnTo>
                    <a:pt x="1778" y="160909"/>
                  </a:lnTo>
                  <a:lnTo>
                    <a:pt x="32512" y="184353"/>
                  </a:lnTo>
                  <a:lnTo>
                    <a:pt x="56515" y="193167"/>
                  </a:lnTo>
                  <a:lnTo>
                    <a:pt x="58674" y="192189"/>
                  </a:lnTo>
                  <a:lnTo>
                    <a:pt x="69977" y="201345"/>
                  </a:lnTo>
                  <a:lnTo>
                    <a:pt x="84582" y="214782"/>
                  </a:lnTo>
                  <a:lnTo>
                    <a:pt x="71628" y="208889"/>
                  </a:lnTo>
                  <a:lnTo>
                    <a:pt x="58547" y="206603"/>
                  </a:lnTo>
                  <a:lnTo>
                    <a:pt x="45593" y="208051"/>
                  </a:lnTo>
                  <a:lnTo>
                    <a:pt x="32639" y="213347"/>
                  </a:lnTo>
                  <a:lnTo>
                    <a:pt x="31877" y="217576"/>
                  </a:lnTo>
                  <a:lnTo>
                    <a:pt x="39624" y="221919"/>
                  </a:lnTo>
                  <a:lnTo>
                    <a:pt x="50800" y="225564"/>
                  </a:lnTo>
                  <a:lnTo>
                    <a:pt x="60706" y="227698"/>
                  </a:lnTo>
                  <a:lnTo>
                    <a:pt x="68199" y="227939"/>
                  </a:lnTo>
                  <a:lnTo>
                    <a:pt x="78486" y="227342"/>
                  </a:lnTo>
                  <a:lnTo>
                    <a:pt x="87884" y="225767"/>
                  </a:lnTo>
                  <a:lnTo>
                    <a:pt x="92583" y="223037"/>
                  </a:lnTo>
                  <a:lnTo>
                    <a:pt x="109220" y="241973"/>
                  </a:lnTo>
                  <a:lnTo>
                    <a:pt x="121158" y="257124"/>
                  </a:lnTo>
                  <a:lnTo>
                    <a:pt x="130048" y="269849"/>
                  </a:lnTo>
                  <a:lnTo>
                    <a:pt x="137414" y="280962"/>
                  </a:lnTo>
                  <a:lnTo>
                    <a:pt x="121158" y="270471"/>
                  </a:lnTo>
                  <a:lnTo>
                    <a:pt x="104140" y="263664"/>
                  </a:lnTo>
                  <a:lnTo>
                    <a:pt x="86487" y="261708"/>
                  </a:lnTo>
                  <a:lnTo>
                    <a:pt x="68326" y="265798"/>
                  </a:lnTo>
                  <a:lnTo>
                    <a:pt x="65786" y="266852"/>
                  </a:lnTo>
                  <a:lnTo>
                    <a:pt x="66421" y="269849"/>
                  </a:lnTo>
                  <a:lnTo>
                    <a:pt x="105283" y="287858"/>
                  </a:lnTo>
                  <a:lnTo>
                    <a:pt x="137287" y="291261"/>
                  </a:lnTo>
                  <a:lnTo>
                    <a:pt x="141986" y="290487"/>
                  </a:lnTo>
                  <a:lnTo>
                    <a:pt x="142748" y="289585"/>
                  </a:lnTo>
                  <a:lnTo>
                    <a:pt x="148463" y="299605"/>
                  </a:lnTo>
                  <a:lnTo>
                    <a:pt x="157226" y="316064"/>
                  </a:lnTo>
                  <a:lnTo>
                    <a:pt x="167513" y="337070"/>
                  </a:lnTo>
                  <a:lnTo>
                    <a:pt x="177419" y="360743"/>
                  </a:lnTo>
                  <a:lnTo>
                    <a:pt x="143256" y="340474"/>
                  </a:lnTo>
                  <a:lnTo>
                    <a:pt x="111125" y="334581"/>
                  </a:lnTo>
                  <a:lnTo>
                    <a:pt x="90297" y="337769"/>
                  </a:lnTo>
                  <a:lnTo>
                    <a:pt x="90297" y="344665"/>
                  </a:lnTo>
                  <a:lnTo>
                    <a:pt x="131445" y="362953"/>
                  </a:lnTo>
                  <a:lnTo>
                    <a:pt x="163830" y="368985"/>
                  </a:lnTo>
                  <a:lnTo>
                    <a:pt x="172085" y="368757"/>
                  </a:lnTo>
                  <a:lnTo>
                    <a:pt x="177546" y="367830"/>
                  </a:lnTo>
                  <a:lnTo>
                    <a:pt x="179705" y="366737"/>
                  </a:lnTo>
                  <a:lnTo>
                    <a:pt x="191643" y="400545"/>
                  </a:lnTo>
                  <a:lnTo>
                    <a:pt x="199517" y="427139"/>
                  </a:lnTo>
                  <a:lnTo>
                    <a:pt x="205105" y="450164"/>
                  </a:lnTo>
                  <a:lnTo>
                    <a:pt x="209042" y="468350"/>
                  </a:lnTo>
                  <a:lnTo>
                    <a:pt x="211582" y="468350"/>
                  </a:lnTo>
                  <a:lnTo>
                    <a:pt x="208153" y="452805"/>
                  </a:lnTo>
                  <a:lnTo>
                    <a:pt x="202692" y="430098"/>
                  </a:lnTo>
                  <a:lnTo>
                    <a:pt x="194183" y="401599"/>
                  </a:lnTo>
                  <a:lnTo>
                    <a:pt x="181229" y="364375"/>
                  </a:lnTo>
                  <a:lnTo>
                    <a:pt x="186817" y="361581"/>
                  </a:lnTo>
                  <a:lnTo>
                    <a:pt x="195199" y="353415"/>
                  </a:lnTo>
                  <a:lnTo>
                    <a:pt x="204089" y="342036"/>
                  </a:lnTo>
                  <a:lnTo>
                    <a:pt x="210820" y="329628"/>
                  </a:lnTo>
                  <a:lnTo>
                    <a:pt x="217170" y="307124"/>
                  </a:lnTo>
                  <a:lnTo>
                    <a:pt x="219583" y="285026"/>
                  </a:lnTo>
                  <a:close/>
                </a:path>
                <a:path w="418465" h="468630">
                  <a:moveTo>
                    <a:pt x="418465" y="2057"/>
                  </a:moveTo>
                  <a:lnTo>
                    <a:pt x="416560" y="0"/>
                  </a:lnTo>
                  <a:lnTo>
                    <a:pt x="413512" y="1524"/>
                  </a:lnTo>
                  <a:lnTo>
                    <a:pt x="390271" y="19926"/>
                  </a:lnTo>
                  <a:lnTo>
                    <a:pt x="376682" y="41859"/>
                  </a:lnTo>
                  <a:lnTo>
                    <a:pt x="370713" y="60972"/>
                  </a:lnTo>
                  <a:lnTo>
                    <a:pt x="370332" y="70891"/>
                  </a:lnTo>
                  <a:lnTo>
                    <a:pt x="364490" y="83197"/>
                  </a:lnTo>
                  <a:lnTo>
                    <a:pt x="355092" y="104140"/>
                  </a:lnTo>
                  <a:lnTo>
                    <a:pt x="352806" y="109829"/>
                  </a:lnTo>
                  <a:lnTo>
                    <a:pt x="355219" y="93306"/>
                  </a:lnTo>
                  <a:lnTo>
                    <a:pt x="355346" y="77190"/>
                  </a:lnTo>
                  <a:lnTo>
                    <a:pt x="352425" y="61506"/>
                  </a:lnTo>
                  <a:lnTo>
                    <a:pt x="346202" y="46253"/>
                  </a:lnTo>
                  <a:lnTo>
                    <a:pt x="344805" y="43776"/>
                  </a:lnTo>
                  <a:lnTo>
                    <a:pt x="341757" y="45021"/>
                  </a:lnTo>
                  <a:lnTo>
                    <a:pt x="333375" y="89687"/>
                  </a:lnTo>
                  <a:lnTo>
                    <a:pt x="335280" y="100825"/>
                  </a:lnTo>
                  <a:lnTo>
                    <a:pt x="339090" y="111912"/>
                  </a:lnTo>
                  <a:lnTo>
                    <a:pt x="343662" y="120256"/>
                  </a:lnTo>
                  <a:lnTo>
                    <a:pt x="347599" y="123126"/>
                  </a:lnTo>
                  <a:lnTo>
                    <a:pt x="339725" y="144106"/>
                  </a:lnTo>
                  <a:lnTo>
                    <a:pt x="332359" y="166116"/>
                  </a:lnTo>
                  <a:lnTo>
                    <a:pt x="325628" y="187960"/>
                  </a:lnTo>
                  <a:lnTo>
                    <a:pt x="319532" y="209791"/>
                  </a:lnTo>
                  <a:lnTo>
                    <a:pt x="318643" y="191808"/>
                  </a:lnTo>
                  <a:lnTo>
                    <a:pt x="308864" y="146329"/>
                  </a:lnTo>
                  <a:lnTo>
                    <a:pt x="294259" y="124460"/>
                  </a:lnTo>
                  <a:lnTo>
                    <a:pt x="291338" y="127939"/>
                  </a:lnTo>
                  <a:lnTo>
                    <a:pt x="290957" y="133108"/>
                  </a:lnTo>
                  <a:lnTo>
                    <a:pt x="291211" y="172377"/>
                  </a:lnTo>
                  <a:lnTo>
                    <a:pt x="299339" y="200266"/>
                  </a:lnTo>
                  <a:lnTo>
                    <a:pt x="309499" y="216801"/>
                  </a:lnTo>
                  <a:lnTo>
                    <a:pt x="316230" y="221996"/>
                  </a:lnTo>
                  <a:lnTo>
                    <a:pt x="311785" y="240639"/>
                  </a:lnTo>
                  <a:lnTo>
                    <a:pt x="306324" y="265201"/>
                  </a:lnTo>
                  <a:lnTo>
                    <a:pt x="301244" y="291642"/>
                  </a:lnTo>
                  <a:lnTo>
                    <a:pt x="296926" y="318414"/>
                  </a:lnTo>
                  <a:lnTo>
                    <a:pt x="289052" y="292684"/>
                  </a:lnTo>
                  <a:lnTo>
                    <a:pt x="277622" y="266623"/>
                  </a:lnTo>
                  <a:lnTo>
                    <a:pt x="262255" y="243471"/>
                  </a:lnTo>
                  <a:lnTo>
                    <a:pt x="242570" y="226517"/>
                  </a:lnTo>
                  <a:lnTo>
                    <a:pt x="239649" y="224751"/>
                  </a:lnTo>
                  <a:lnTo>
                    <a:pt x="237363" y="229539"/>
                  </a:lnTo>
                  <a:lnTo>
                    <a:pt x="251460" y="279184"/>
                  </a:lnTo>
                  <a:lnTo>
                    <a:pt x="286258" y="323367"/>
                  </a:lnTo>
                  <a:lnTo>
                    <a:pt x="295783" y="326263"/>
                  </a:lnTo>
                  <a:lnTo>
                    <a:pt x="290195" y="370814"/>
                  </a:lnTo>
                  <a:lnTo>
                    <a:pt x="286131" y="421360"/>
                  </a:lnTo>
                  <a:lnTo>
                    <a:pt x="284226" y="462775"/>
                  </a:lnTo>
                  <a:lnTo>
                    <a:pt x="284734" y="468337"/>
                  </a:lnTo>
                  <a:lnTo>
                    <a:pt x="287020" y="468337"/>
                  </a:lnTo>
                  <a:lnTo>
                    <a:pt x="288417" y="423545"/>
                  </a:lnTo>
                  <a:lnTo>
                    <a:pt x="290576" y="391007"/>
                  </a:lnTo>
                  <a:lnTo>
                    <a:pt x="293751" y="359892"/>
                  </a:lnTo>
                  <a:lnTo>
                    <a:pt x="298196" y="324535"/>
                  </a:lnTo>
                  <a:lnTo>
                    <a:pt x="303149" y="324751"/>
                  </a:lnTo>
                  <a:lnTo>
                    <a:pt x="313436" y="321945"/>
                  </a:lnTo>
                  <a:lnTo>
                    <a:pt x="354076" y="296532"/>
                  </a:lnTo>
                  <a:lnTo>
                    <a:pt x="386080" y="261073"/>
                  </a:lnTo>
                  <a:lnTo>
                    <a:pt x="385826" y="256514"/>
                  </a:lnTo>
                  <a:lnTo>
                    <a:pt x="334772" y="275539"/>
                  </a:lnTo>
                  <a:lnTo>
                    <a:pt x="299466" y="315849"/>
                  </a:lnTo>
                  <a:lnTo>
                    <a:pt x="303022" y="294195"/>
                  </a:lnTo>
                  <a:lnTo>
                    <a:pt x="307848" y="269151"/>
                  </a:lnTo>
                  <a:lnTo>
                    <a:pt x="313182" y="244017"/>
                  </a:lnTo>
                  <a:lnTo>
                    <a:pt x="318389" y="222415"/>
                  </a:lnTo>
                  <a:lnTo>
                    <a:pt x="325374" y="221996"/>
                  </a:lnTo>
                  <a:lnTo>
                    <a:pt x="338201" y="217639"/>
                  </a:lnTo>
                  <a:lnTo>
                    <a:pt x="355092" y="207670"/>
                  </a:lnTo>
                  <a:lnTo>
                    <a:pt x="374396" y="190487"/>
                  </a:lnTo>
                  <a:lnTo>
                    <a:pt x="380238" y="184162"/>
                  </a:lnTo>
                  <a:lnTo>
                    <a:pt x="391795" y="170218"/>
                  </a:lnTo>
                  <a:lnTo>
                    <a:pt x="391795" y="166116"/>
                  </a:lnTo>
                  <a:lnTo>
                    <a:pt x="389001" y="166039"/>
                  </a:lnTo>
                  <a:lnTo>
                    <a:pt x="370459" y="168795"/>
                  </a:lnTo>
                  <a:lnTo>
                    <a:pt x="352933" y="177673"/>
                  </a:lnTo>
                  <a:lnTo>
                    <a:pt x="336550" y="191808"/>
                  </a:lnTo>
                  <a:lnTo>
                    <a:pt x="321691" y="210261"/>
                  </a:lnTo>
                  <a:lnTo>
                    <a:pt x="328041" y="187604"/>
                  </a:lnTo>
                  <a:lnTo>
                    <a:pt x="334899" y="165201"/>
                  </a:lnTo>
                  <a:lnTo>
                    <a:pt x="342265" y="143713"/>
                  </a:lnTo>
                  <a:lnTo>
                    <a:pt x="349758" y="123723"/>
                  </a:lnTo>
                  <a:lnTo>
                    <a:pt x="350139" y="124650"/>
                  </a:lnTo>
                  <a:lnTo>
                    <a:pt x="351028" y="125171"/>
                  </a:lnTo>
                  <a:lnTo>
                    <a:pt x="360553" y="122796"/>
                  </a:lnTo>
                  <a:lnTo>
                    <a:pt x="402209" y="91427"/>
                  </a:lnTo>
                  <a:lnTo>
                    <a:pt x="408559" y="81521"/>
                  </a:lnTo>
                  <a:lnTo>
                    <a:pt x="406273" y="77558"/>
                  </a:lnTo>
                  <a:lnTo>
                    <a:pt x="390144" y="80860"/>
                  </a:lnTo>
                  <a:lnTo>
                    <a:pt x="376174" y="88099"/>
                  </a:lnTo>
                  <a:lnTo>
                    <a:pt x="364236" y="98691"/>
                  </a:lnTo>
                  <a:lnTo>
                    <a:pt x="354330" y="111988"/>
                  </a:lnTo>
                  <a:lnTo>
                    <a:pt x="372364" y="71869"/>
                  </a:lnTo>
                  <a:lnTo>
                    <a:pt x="374396" y="71640"/>
                  </a:lnTo>
                  <a:lnTo>
                    <a:pt x="391160" y="52908"/>
                  </a:lnTo>
                  <a:lnTo>
                    <a:pt x="400050" y="40411"/>
                  </a:lnTo>
                  <a:lnTo>
                    <a:pt x="408559" y="24892"/>
                  </a:lnTo>
                  <a:lnTo>
                    <a:pt x="418465" y="2057"/>
                  </a:lnTo>
                  <a:close/>
                </a:path>
              </a:pathLst>
            </a:custGeom>
            <a:solidFill>
              <a:srgbClr val="FAC763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" name="Graphic 45">
              <a:extLst>
                <a:ext uri="{FF2B5EF4-FFF2-40B4-BE49-F238E27FC236}">
                  <a16:creationId xmlns:a16="http://schemas.microsoft.com/office/drawing/2014/main" id="{5327F5CD-2AB8-0AAF-512E-79174DA0405A}"/>
                </a:ext>
              </a:extLst>
            </p:cNvPr>
            <p:cNvSpPr/>
            <p:nvPr/>
          </p:nvSpPr>
          <p:spPr>
            <a:xfrm>
              <a:off x="896772" y="6303911"/>
              <a:ext cx="553085" cy="299085"/>
            </a:xfrm>
            <a:custGeom>
              <a:avLst/>
              <a:gdLst/>
              <a:ahLst/>
              <a:cxnLst/>
              <a:rect l="l" t="t" r="r" b="b"/>
              <a:pathLst>
                <a:path w="553085" h="299085">
                  <a:moveTo>
                    <a:pt x="552932" y="299008"/>
                  </a:moveTo>
                  <a:lnTo>
                    <a:pt x="544169" y="291592"/>
                  </a:lnTo>
                  <a:lnTo>
                    <a:pt x="515340" y="278396"/>
                  </a:lnTo>
                  <a:lnTo>
                    <a:pt x="511530" y="276631"/>
                  </a:lnTo>
                  <a:lnTo>
                    <a:pt x="473557" y="265887"/>
                  </a:lnTo>
                  <a:lnTo>
                    <a:pt x="454380" y="262699"/>
                  </a:lnTo>
                  <a:lnTo>
                    <a:pt x="442569" y="262940"/>
                  </a:lnTo>
                  <a:lnTo>
                    <a:pt x="433171" y="267779"/>
                  </a:lnTo>
                  <a:lnTo>
                    <a:pt x="421360" y="278396"/>
                  </a:lnTo>
                  <a:lnTo>
                    <a:pt x="421360" y="277863"/>
                  </a:lnTo>
                  <a:lnTo>
                    <a:pt x="418439" y="237883"/>
                  </a:lnTo>
                  <a:lnTo>
                    <a:pt x="379704" y="202730"/>
                  </a:lnTo>
                  <a:lnTo>
                    <a:pt x="351675" y="207657"/>
                  </a:lnTo>
                  <a:lnTo>
                    <a:pt x="335153" y="215315"/>
                  </a:lnTo>
                  <a:lnTo>
                    <a:pt x="323621" y="231127"/>
                  </a:lnTo>
                  <a:lnTo>
                    <a:pt x="310629" y="260489"/>
                  </a:lnTo>
                  <a:lnTo>
                    <a:pt x="315582" y="234861"/>
                  </a:lnTo>
                  <a:lnTo>
                    <a:pt x="324015" y="177812"/>
                  </a:lnTo>
                  <a:lnTo>
                    <a:pt x="326199" y="120523"/>
                  </a:lnTo>
                  <a:lnTo>
                    <a:pt x="312521" y="92278"/>
                  </a:lnTo>
                  <a:lnTo>
                    <a:pt x="293179" y="90982"/>
                  </a:lnTo>
                  <a:lnTo>
                    <a:pt x="282117" y="99466"/>
                  </a:lnTo>
                  <a:lnTo>
                    <a:pt x="275196" y="125742"/>
                  </a:lnTo>
                  <a:lnTo>
                    <a:pt x="268274" y="177812"/>
                  </a:lnTo>
                  <a:lnTo>
                    <a:pt x="270878" y="150660"/>
                  </a:lnTo>
                  <a:lnTo>
                    <a:pt x="271716" y="90601"/>
                  </a:lnTo>
                  <a:lnTo>
                    <a:pt x="260248" y="29679"/>
                  </a:lnTo>
                  <a:lnTo>
                    <a:pt x="225983" y="0"/>
                  </a:lnTo>
                  <a:lnTo>
                    <a:pt x="175171" y="33375"/>
                  </a:lnTo>
                  <a:lnTo>
                    <a:pt x="155956" y="71932"/>
                  </a:lnTo>
                  <a:lnTo>
                    <a:pt x="142773" y="119710"/>
                  </a:lnTo>
                  <a:lnTo>
                    <a:pt x="137045" y="172643"/>
                  </a:lnTo>
                  <a:lnTo>
                    <a:pt x="140195" y="226707"/>
                  </a:lnTo>
                  <a:lnTo>
                    <a:pt x="153670" y="277863"/>
                  </a:lnTo>
                  <a:lnTo>
                    <a:pt x="129413" y="255282"/>
                  </a:lnTo>
                  <a:lnTo>
                    <a:pt x="98450" y="247142"/>
                  </a:lnTo>
                  <a:lnTo>
                    <a:pt x="65405" y="249999"/>
                  </a:lnTo>
                  <a:lnTo>
                    <a:pt x="34899" y="260388"/>
                  </a:lnTo>
                  <a:lnTo>
                    <a:pt x="11557" y="274878"/>
                  </a:lnTo>
                  <a:lnTo>
                    <a:pt x="0" y="290004"/>
                  </a:lnTo>
                  <a:lnTo>
                    <a:pt x="3543" y="299008"/>
                  </a:lnTo>
                  <a:lnTo>
                    <a:pt x="552932" y="299008"/>
                  </a:lnTo>
                  <a:close/>
                </a:path>
              </a:pathLst>
            </a:custGeom>
            <a:solidFill>
              <a:srgbClr val="ACD48E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" name="Graphic 46">
              <a:extLst>
                <a:ext uri="{FF2B5EF4-FFF2-40B4-BE49-F238E27FC236}">
                  <a16:creationId xmlns:a16="http://schemas.microsoft.com/office/drawing/2014/main" id="{C4C71CEC-40B2-6D3A-732D-BF10FB0BE8E0}"/>
                </a:ext>
              </a:extLst>
            </p:cNvPr>
            <p:cNvSpPr/>
            <p:nvPr/>
          </p:nvSpPr>
          <p:spPr>
            <a:xfrm>
              <a:off x="647369" y="6344920"/>
              <a:ext cx="487680" cy="258445"/>
            </a:xfrm>
            <a:custGeom>
              <a:avLst/>
              <a:gdLst/>
              <a:ahLst/>
              <a:cxnLst/>
              <a:rect l="l" t="t" r="r" b="b"/>
              <a:pathLst>
                <a:path w="487680" h="258445">
                  <a:moveTo>
                    <a:pt x="151409" y="0"/>
                  </a:moveTo>
                  <a:lnTo>
                    <a:pt x="89522" y="52336"/>
                  </a:lnTo>
                  <a:lnTo>
                    <a:pt x="61175" y="98945"/>
                  </a:lnTo>
                  <a:lnTo>
                    <a:pt x="36385" y="150647"/>
                  </a:lnTo>
                  <a:lnTo>
                    <a:pt x="16522" y="201041"/>
                  </a:lnTo>
                  <a:lnTo>
                    <a:pt x="2959" y="243713"/>
                  </a:lnTo>
                  <a:lnTo>
                    <a:pt x="0" y="258000"/>
                  </a:lnTo>
                  <a:lnTo>
                    <a:pt x="447560" y="258000"/>
                  </a:lnTo>
                  <a:lnTo>
                    <a:pt x="477824" y="200139"/>
                  </a:lnTo>
                  <a:lnTo>
                    <a:pt x="487222" y="156197"/>
                  </a:lnTo>
                  <a:lnTo>
                    <a:pt x="480313" y="125768"/>
                  </a:lnTo>
                  <a:lnTo>
                    <a:pt x="469823" y="115176"/>
                  </a:lnTo>
                  <a:lnTo>
                    <a:pt x="381431" y="115176"/>
                  </a:lnTo>
                  <a:lnTo>
                    <a:pt x="387248" y="100901"/>
                  </a:lnTo>
                  <a:lnTo>
                    <a:pt x="394423" y="84302"/>
                  </a:lnTo>
                  <a:lnTo>
                    <a:pt x="244640" y="84302"/>
                  </a:lnTo>
                  <a:lnTo>
                    <a:pt x="230581" y="66509"/>
                  </a:lnTo>
                  <a:lnTo>
                    <a:pt x="235178" y="47205"/>
                  </a:lnTo>
                  <a:lnTo>
                    <a:pt x="232105" y="41668"/>
                  </a:lnTo>
                  <a:lnTo>
                    <a:pt x="197091" y="9385"/>
                  </a:lnTo>
                  <a:lnTo>
                    <a:pt x="151409" y="0"/>
                  </a:lnTo>
                  <a:close/>
                </a:path>
              </a:pathLst>
            </a:custGeom>
            <a:solidFill>
              <a:srgbClr val="287C3C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51" name="Image 47">
              <a:extLst>
                <a:ext uri="{FF2B5EF4-FFF2-40B4-BE49-F238E27FC236}">
                  <a16:creationId xmlns:a16="http://schemas.microsoft.com/office/drawing/2014/main" id="{CAAB3B47-B32C-C7E2-1B86-409D6AD6C64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7950" y="6322986"/>
              <a:ext cx="239242" cy="137109"/>
            </a:xfrm>
            <a:prstGeom prst="rect">
              <a:avLst/>
            </a:prstGeom>
          </p:spPr>
        </p:pic>
        <p:pic>
          <p:nvPicPr>
            <p:cNvPr id="52" name="Image 48">
              <a:extLst>
                <a:ext uri="{FF2B5EF4-FFF2-40B4-BE49-F238E27FC236}">
                  <a16:creationId xmlns:a16="http://schemas.microsoft.com/office/drawing/2014/main" id="{58D9A375-6B66-219F-515B-5E523567094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9869" y="4959413"/>
              <a:ext cx="115341" cy="129730"/>
            </a:xfrm>
            <a:prstGeom prst="rect">
              <a:avLst/>
            </a:prstGeom>
          </p:spPr>
        </p:pic>
        <p:sp>
          <p:nvSpPr>
            <p:cNvPr id="53" name="Graphic 49">
              <a:extLst>
                <a:ext uri="{FF2B5EF4-FFF2-40B4-BE49-F238E27FC236}">
                  <a16:creationId xmlns:a16="http://schemas.microsoft.com/office/drawing/2014/main" id="{F65287D0-6A16-5366-91C1-45BB2A9B3712}"/>
                </a:ext>
              </a:extLst>
            </p:cNvPr>
            <p:cNvSpPr/>
            <p:nvPr/>
          </p:nvSpPr>
          <p:spPr>
            <a:xfrm>
              <a:off x="5539866" y="5909602"/>
              <a:ext cx="190500" cy="306070"/>
            </a:xfrm>
            <a:custGeom>
              <a:avLst/>
              <a:gdLst/>
              <a:ahLst/>
              <a:cxnLst/>
              <a:rect l="l" t="t" r="r" b="b"/>
              <a:pathLst>
                <a:path w="190500" h="306070">
                  <a:moveTo>
                    <a:pt x="95250" y="0"/>
                  </a:moveTo>
                  <a:lnTo>
                    <a:pt x="0" y="239991"/>
                  </a:lnTo>
                  <a:lnTo>
                    <a:pt x="73279" y="239991"/>
                  </a:lnTo>
                  <a:lnTo>
                    <a:pt x="73279" y="305892"/>
                  </a:lnTo>
                  <a:lnTo>
                    <a:pt x="117221" y="305892"/>
                  </a:lnTo>
                  <a:lnTo>
                    <a:pt x="117221" y="239991"/>
                  </a:lnTo>
                  <a:lnTo>
                    <a:pt x="190500" y="239991"/>
                  </a:lnTo>
                  <a:lnTo>
                    <a:pt x="95250" y="0"/>
                  </a:lnTo>
                  <a:close/>
                </a:path>
              </a:pathLst>
            </a:custGeom>
            <a:solidFill>
              <a:srgbClr val="287C3C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54" name="Image 50">
              <a:extLst>
                <a:ext uri="{FF2B5EF4-FFF2-40B4-BE49-F238E27FC236}">
                  <a16:creationId xmlns:a16="http://schemas.microsoft.com/office/drawing/2014/main" id="{13C137E6-1676-F17E-9428-F2C58F3D73E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16472" y="5909093"/>
              <a:ext cx="1629663" cy="329234"/>
            </a:xfrm>
            <a:prstGeom prst="rect">
              <a:avLst/>
            </a:prstGeom>
          </p:spPr>
        </p:pic>
        <p:sp>
          <p:nvSpPr>
            <p:cNvPr id="55" name="Graphic 51">
              <a:extLst>
                <a:ext uri="{FF2B5EF4-FFF2-40B4-BE49-F238E27FC236}">
                  <a16:creationId xmlns:a16="http://schemas.microsoft.com/office/drawing/2014/main" id="{93B13CCA-E5C0-6C9A-D53B-0DE2BE2448F6}"/>
                </a:ext>
              </a:extLst>
            </p:cNvPr>
            <p:cNvSpPr/>
            <p:nvPr/>
          </p:nvSpPr>
          <p:spPr>
            <a:xfrm>
              <a:off x="6350" y="4168647"/>
              <a:ext cx="3967479" cy="1354455"/>
            </a:xfrm>
            <a:custGeom>
              <a:avLst/>
              <a:gdLst/>
              <a:ahLst/>
              <a:cxnLst/>
              <a:rect l="l" t="t" r="r" b="b"/>
              <a:pathLst>
                <a:path w="3967479" h="1354455">
                  <a:moveTo>
                    <a:pt x="3967353" y="1353693"/>
                  </a:moveTo>
                  <a:lnTo>
                    <a:pt x="3967353" y="1353908"/>
                  </a:lnTo>
                  <a:lnTo>
                    <a:pt x="3967353" y="1354112"/>
                  </a:lnTo>
                  <a:lnTo>
                    <a:pt x="3967353" y="1354315"/>
                  </a:lnTo>
                  <a:lnTo>
                    <a:pt x="3916933" y="1336014"/>
                  </a:lnTo>
                  <a:lnTo>
                    <a:pt x="3866641" y="1316558"/>
                  </a:lnTo>
                  <a:lnTo>
                    <a:pt x="3816477" y="1296009"/>
                  </a:lnTo>
                  <a:lnTo>
                    <a:pt x="3766692" y="1274419"/>
                  </a:lnTo>
                  <a:lnTo>
                    <a:pt x="3717163" y="1251839"/>
                  </a:lnTo>
                  <a:lnTo>
                    <a:pt x="3667760" y="1228331"/>
                  </a:lnTo>
                  <a:lnTo>
                    <a:pt x="3618738" y="1203947"/>
                  </a:lnTo>
                  <a:lnTo>
                    <a:pt x="3569842" y="1178737"/>
                  </a:lnTo>
                  <a:lnTo>
                    <a:pt x="3521329" y="1152779"/>
                  </a:lnTo>
                  <a:lnTo>
                    <a:pt x="3473068" y="1126109"/>
                  </a:lnTo>
                  <a:lnTo>
                    <a:pt x="3425063" y="1098677"/>
                  </a:lnTo>
                  <a:lnTo>
                    <a:pt x="3377438" y="1070737"/>
                  </a:lnTo>
                  <a:lnTo>
                    <a:pt x="3330066" y="1042162"/>
                  </a:lnTo>
                  <a:lnTo>
                    <a:pt x="3282950" y="1013206"/>
                  </a:lnTo>
                  <a:lnTo>
                    <a:pt x="3236214" y="983742"/>
                  </a:lnTo>
                  <a:lnTo>
                    <a:pt x="3189732" y="953897"/>
                  </a:lnTo>
                  <a:lnTo>
                    <a:pt x="3143630" y="923671"/>
                  </a:lnTo>
                  <a:lnTo>
                    <a:pt x="3097784" y="893191"/>
                  </a:lnTo>
                  <a:lnTo>
                    <a:pt x="3052317" y="862457"/>
                  </a:lnTo>
                  <a:lnTo>
                    <a:pt x="3007233" y="831596"/>
                  </a:lnTo>
                  <a:lnTo>
                    <a:pt x="2962402" y="800608"/>
                  </a:lnTo>
                  <a:lnTo>
                    <a:pt x="2917952" y="769620"/>
                  </a:lnTo>
                  <a:lnTo>
                    <a:pt x="2873883" y="738505"/>
                  </a:lnTo>
                  <a:lnTo>
                    <a:pt x="2830194" y="707517"/>
                  </a:lnTo>
                  <a:lnTo>
                    <a:pt x="2786888" y="676529"/>
                  </a:lnTo>
                  <a:lnTo>
                    <a:pt x="2743962" y="645795"/>
                  </a:lnTo>
                  <a:lnTo>
                    <a:pt x="2701416" y="615188"/>
                  </a:lnTo>
                  <a:lnTo>
                    <a:pt x="2659253" y="584835"/>
                  </a:lnTo>
                  <a:lnTo>
                    <a:pt x="2617469" y="554863"/>
                  </a:lnTo>
                  <a:lnTo>
                    <a:pt x="2576194" y="525145"/>
                  </a:lnTo>
                  <a:lnTo>
                    <a:pt x="2535301" y="495935"/>
                  </a:lnTo>
                  <a:lnTo>
                    <a:pt x="2494788" y="467233"/>
                  </a:lnTo>
                  <a:lnTo>
                    <a:pt x="2454655" y="439039"/>
                  </a:lnTo>
                  <a:lnTo>
                    <a:pt x="2415031" y="411353"/>
                  </a:lnTo>
                  <a:lnTo>
                    <a:pt x="2375789" y="384429"/>
                  </a:lnTo>
                  <a:lnTo>
                    <a:pt x="2337054" y="358140"/>
                  </a:lnTo>
                  <a:lnTo>
                    <a:pt x="2298700" y="332486"/>
                  </a:lnTo>
                  <a:lnTo>
                    <a:pt x="2260854" y="307721"/>
                  </a:lnTo>
                  <a:lnTo>
                    <a:pt x="2223516" y="283845"/>
                  </a:lnTo>
                  <a:lnTo>
                    <a:pt x="2186559" y="260858"/>
                  </a:lnTo>
                  <a:lnTo>
                    <a:pt x="2150236" y="238887"/>
                  </a:lnTo>
                  <a:lnTo>
                    <a:pt x="2114296" y="217805"/>
                  </a:lnTo>
                  <a:lnTo>
                    <a:pt x="2078735" y="197866"/>
                  </a:lnTo>
                  <a:lnTo>
                    <a:pt x="2043810" y="179070"/>
                  </a:lnTo>
                  <a:lnTo>
                    <a:pt x="2009394" y="161417"/>
                  </a:lnTo>
                  <a:lnTo>
                    <a:pt x="1942083" y="129921"/>
                  </a:lnTo>
                  <a:lnTo>
                    <a:pt x="1876805" y="103759"/>
                  </a:lnTo>
                  <a:lnTo>
                    <a:pt x="1810130" y="80899"/>
                  </a:lnTo>
                  <a:lnTo>
                    <a:pt x="1742058" y="60198"/>
                  </a:lnTo>
                  <a:lnTo>
                    <a:pt x="1672463" y="42164"/>
                  </a:lnTo>
                  <a:lnTo>
                    <a:pt x="1601723" y="26924"/>
                  </a:lnTo>
                  <a:lnTo>
                    <a:pt x="1529969" y="14859"/>
                  </a:lnTo>
                  <a:lnTo>
                    <a:pt x="1457070" y="6223"/>
                  </a:lnTo>
                  <a:lnTo>
                    <a:pt x="1383283" y="1143"/>
                  </a:lnTo>
                  <a:lnTo>
                    <a:pt x="1308734" y="0"/>
                  </a:lnTo>
                  <a:lnTo>
                    <a:pt x="1271270" y="1016"/>
                  </a:lnTo>
                  <a:lnTo>
                    <a:pt x="1195755" y="6350"/>
                  </a:lnTo>
                  <a:lnTo>
                    <a:pt x="1157833" y="10795"/>
                  </a:lnTo>
                  <a:lnTo>
                    <a:pt x="1119797" y="16383"/>
                  </a:lnTo>
                  <a:lnTo>
                    <a:pt x="1081684" y="23241"/>
                  </a:lnTo>
                  <a:lnTo>
                    <a:pt x="1043482" y="31242"/>
                  </a:lnTo>
                  <a:lnTo>
                    <a:pt x="1005230" y="40640"/>
                  </a:lnTo>
                  <a:lnTo>
                    <a:pt x="966927" y="51308"/>
                  </a:lnTo>
                  <a:lnTo>
                    <a:pt x="928585" y="63500"/>
                  </a:lnTo>
                  <a:lnTo>
                    <a:pt x="890244" y="76962"/>
                  </a:lnTo>
                  <a:lnTo>
                    <a:pt x="851890" y="91821"/>
                  </a:lnTo>
                  <a:lnTo>
                    <a:pt x="813549" y="108204"/>
                  </a:lnTo>
                  <a:lnTo>
                    <a:pt x="775233" y="126111"/>
                  </a:lnTo>
                  <a:lnTo>
                    <a:pt x="736968" y="145542"/>
                  </a:lnTo>
                  <a:lnTo>
                    <a:pt x="698753" y="166497"/>
                  </a:lnTo>
                  <a:lnTo>
                    <a:pt x="660615" y="189230"/>
                  </a:lnTo>
                  <a:lnTo>
                    <a:pt x="622553" y="213487"/>
                  </a:lnTo>
                  <a:lnTo>
                    <a:pt x="584606" y="239395"/>
                  </a:lnTo>
                  <a:lnTo>
                    <a:pt x="546773" y="267081"/>
                  </a:lnTo>
                  <a:lnTo>
                    <a:pt x="509054" y="296418"/>
                  </a:lnTo>
                  <a:lnTo>
                    <a:pt x="471500" y="327660"/>
                  </a:lnTo>
                  <a:lnTo>
                    <a:pt x="434098" y="360553"/>
                  </a:lnTo>
                  <a:lnTo>
                    <a:pt x="396862" y="395478"/>
                  </a:lnTo>
                  <a:lnTo>
                    <a:pt x="359829" y="432181"/>
                  </a:lnTo>
                  <a:lnTo>
                    <a:pt x="322999" y="470789"/>
                  </a:lnTo>
                  <a:lnTo>
                    <a:pt x="286372" y="511429"/>
                  </a:lnTo>
                  <a:lnTo>
                    <a:pt x="249999" y="554101"/>
                  </a:lnTo>
                  <a:lnTo>
                    <a:pt x="213855" y="598678"/>
                  </a:lnTo>
                  <a:lnTo>
                    <a:pt x="177990" y="645414"/>
                  </a:lnTo>
                  <a:lnTo>
                    <a:pt x="142392" y="694182"/>
                  </a:lnTo>
                  <a:lnTo>
                    <a:pt x="107099" y="744982"/>
                  </a:lnTo>
                  <a:lnTo>
                    <a:pt x="72097" y="798068"/>
                  </a:lnTo>
                  <a:lnTo>
                    <a:pt x="37426" y="853313"/>
                  </a:lnTo>
                  <a:lnTo>
                    <a:pt x="3086" y="910844"/>
                  </a:lnTo>
                  <a:lnTo>
                    <a:pt x="0" y="916305"/>
                  </a:lnTo>
                </a:path>
              </a:pathLst>
            </a:custGeom>
            <a:ln w="12700">
              <a:solidFill>
                <a:srgbClr val="ACD48E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" name="Graphic 52">
              <a:extLst>
                <a:ext uri="{FF2B5EF4-FFF2-40B4-BE49-F238E27FC236}">
                  <a16:creationId xmlns:a16="http://schemas.microsoft.com/office/drawing/2014/main" id="{FD0F3083-4955-527D-A0A2-D493B25C2F9D}"/>
                </a:ext>
              </a:extLst>
            </p:cNvPr>
            <p:cNvSpPr/>
            <p:nvPr/>
          </p:nvSpPr>
          <p:spPr>
            <a:xfrm>
              <a:off x="3975608" y="5046598"/>
              <a:ext cx="3803650" cy="621030"/>
            </a:xfrm>
            <a:custGeom>
              <a:avLst/>
              <a:gdLst/>
              <a:ahLst/>
              <a:cxnLst/>
              <a:rect l="l" t="t" r="r" b="b"/>
              <a:pathLst>
                <a:path w="3803650" h="621030">
                  <a:moveTo>
                    <a:pt x="3803141" y="620902"/>
                  </a:moveTo>
                  <a:lnTo>
                    <a:pt x="3774313" y="579132"/>
                  </a:lnTo>
                  <a:lnTo>
                    <a:pt x="3731387" y="521474"/>
                  </a:lnTo>
                  <a:lnTo>
                    <a:pt x="3685666" y="465340"/>
                  </a:lnTo>
                  <a:lnTo>
                    <a:pt x="3636899" y="411022"/>
                  </a:lnTo>
                  <a:lnTo>
                    <a:pt x="3585209" y="358787"/>
                  </a:lnTo>
                  <a:lnTo>
                    <a:pt x="3530345" y="308952"/>
                  </a:lnTo>
                  <a:lnTo>
                    <a:pt x="3472306" y="261746"/>
                  </a:lnTo>
                  <a:lnTo>
                    <a:pt x="3411092" y="217550"/>
                  </a:lnTo>
                  <a:lnTo>
                    <a:pt x="3379216" y="196595"/>
                  </a:lnTo>
                  <a:lnTo>
                    <a:pt x="3346450" y="176656"/>
                  </a:lnTo>
                  <a:lnTo>
                    <a:pt x="3312921" y="157479"/>
                  </a:lnTo>
                  <a:lnTo>
                    <a:pt x="3278378" y="139191"/>
                  </a:lnTo>
                  <a:lnTo>
                    <a:pt x="3243072" y="121919"/>
                  </a:lnTo>
                  <a:lnTo>
                    <a:pt x="3206749" y="105536"/>
                  </a:lnTo>
                  <a:lnTo>
                    <a:pt x="3169666" y="90296"/>
                  </a:lnTo>
                  <a:lnTo>
                    <a:pt x="3131566" y="76072"/>
                  </a:lnTo>
                  <a:lnTo>
                    <a:pt x="3092577" y="62864"/>
                  </a:lnTo>
                  <a:lnTo>
                    <a:pt x="3052572" y="50926"/>
                  </a:lnTo>
                  <a:lnTo>
                    <a:pt x="3011678" y="40131"/>
                  </a:lnTo>
                  <a:lnTo>
                    <a:pt x="2969767" y="30479"/>
                  </a:lnTo>
                  <a:lnTo>
                    <a:pt x="2926968" y="22097"/>
                  </a:lnTo>
                  <a:lnTo>
                    <a:pt x="2883154" y="15112"/>
                  </a:lnTo>
                  <a:lnTo>
                    <a:pt x="2838322" y="9270"/>
                  </a:lnTo>
                  <a:lnTo>
                    <a:pt x="2792476" y="4825"/>
                  </a:lnTo>
                  <a:lnTo>
                    <a:pt x="2745740" y="1777"/>
                  </a:lnTo>
                  <a:lnTo>
                    <a:pt x="2697860" y="253"/>
                  </a:lnTo>
                  <a:lnTo>
                    <a:pt x="2648966" y="0"/>
                  </a:lnTo>
                  <a:lnTo>
                    <a:pt x="2598928" y="1396"/>
                  </a:lnTo>
                  <a:lnTo>
                    <a:pt x="2548001" y="4317"/>
                  </a:lnTo>
                  <a:lnTo>
                    <a:pt x="2495930" y="8635"/>
                  </a:lnTo>
                  <a:lnTo>
                    <a:pt x="2442717" y="14731"/>
                  </a:lnTo>
                  <a:lnTo>
                    <a:pt x="2388489" y="22351"/>
                  </a:lnTo>
                  <a:lnTo>
                    <a:pt x="2333116" y="31749"/>
                  </a:lnTo>
                  <a:lnTo>
                    <a:pt x="2276602" y="42798"/>
                  </a:lnTo>
                  <a:lnTo>
                    <a:pt x="2218943" y="55625"/>
                  </a:lnTo>
                  <a:lnTo>
                    <a:pt x="2160269" y="70230"/>
                  </a:lnTo>
                  <a:lnTo>
                    <a:pt x="2100325" y="86613"/>
                  </a:lnTo>
                  <a:lnTo>
                    <a:pt x="2039239" y="104901"/>
                  </a:lnTo>
                  <a:lnTo>
                    <a:pt x="1977008" y="124967"/>
                  </a:lnTo>
                  <a:lnTo>
                    <a:pt x="1913635" y="147065"/>
                  </a:lnTo>
                  <a:lnTo>
                    <a:pt x="1848992" y="171068"/>
                  </a:lnTo>
                  <a:lnTo>
                    <a:pt x="1783206" y="197103"/>
                  </a:lnTo>
                  <a:lnTo>
                    <a:pt x="1716150" y="225170"/>
                  </a:lnTo>
                  <a:lnTo>
                    <a:pt x="1665223" y="247268"/>
                  </a:lnTo>
                  <a:lnTo>
                    <a:pt x="1614931" y="269112"/>
                  </a:lnTo>
                  <a:lnTo>
                    <a:pt x="1565402" y="290804"/>
                  </a:lnTo>
                  <a:lnTo>
                    <a:pt x="1516506" y="312280"/>
                  </a:lnTo>
                  <a:lnTo>
                    <a:pt x="1468246" y="333489"/>
                  </a:lnTo>
                  <a:lnTo>
                    <a:pt x="1420748" y="354368"/>
                  </a:lnTo>
                  <a:lnTo>
                    <a:pt x="1373758" y="374865"/>
                  </a:lnTo>
                  <a:lnTo>
                    <a:pt x="1327403" y="394931"/>
                  </a:lnTo>
                  <a:lnTo>
                    <a:pt x="1281683" y="414540"/>
                  </a:lnTo>
                  <a:lnTo>
                    <a:pt x="1236598" y="433616"/>
                  </a:lnTo>
                  <a:lnTo>
                    <a:pt x="1192021" y="452132"/>
                  </a:lnTo>
                  <a:lnTo>
                    <a:pt x="1147952" y="470026"/>
                  </a:lnTo>
                  <a:lnTo>
                    <a:pt x="1104518" y="487248"/>
                  </a:lnTo>
                  <a:lnTo>
                    <a:pt x="1061465" y="503758"/>
                  </a:lnTo>
                  <a:lnTo>
                    <a:pt x="1018920" y="519493"/>
                  </a:lnTo>
                  <a:lnTo>
                    <a:pt x="977010" y="534428"/>
                  </a:lnTo>
                  <a:lnTo>
                    <a:pt x="935354" y="548487"/>
                  </a:lnTo>
                  <a:lnTo>
                    <a:pt x="885062" y="559384"/>
                  </a:lnTo>
                  <a:lnTo>
                    <a:pt x="834770" y="568388"/>
                  </a:lnTo>
                  <a:lnTo>
                    <a:pt x="784605" y="575563"/>
                  </a:lnTo>
                  <a:lnTo>
                    <a:pt x="734440" y="580936"/>
                  </a:lnTo>
                  <a:lnTo>
                    <a:pt x="684529" y="584555"/>
                  </a:lnTo>
                  <a:lnTo>
                    <a:pt x="634745" y="586473"/>
                  </a:lnTo>
                  <a:lnTo>
                    <a:pt x="584961" y="586739"/>
                  </a:lnTo>
                  <a:lnTo>
                    <a:pt x="535431" y="585381"/>
                  </a:lnTo>
                  <a:lnTo>
                    <a:pt x="485901" y="582472"/>
                  </a:lnTo>
                  <a:lnTo>
                    <a:pt x="436625" y="578027"/>
                  </a:lnTo>
                  <a:lnTo>
                    <a:pt x="387476" y="572096"/>
                  </a:lnTo>
                  <a:lnTo>
                    <a:pt x="338454" y="564756"/>
                  </a:lnTo>
                  <a:lnTo>
                    <a:pt x="289559" y="556005"/>
                  </a:lnTo>
                  <a:lnTo>
                    <a:pt x="240918" y="545934"/>
                  </a:lnTo>
                  <a:lnTo>
                    <a:pt x="192277" y="534555"/>
                  </a:lnTo>
                  <a:lnTo>
                    <a:pt x="144017" y="521919"/>
                  </a:lnTo>
                  <a:lnTo>
                    <a:pt x="95757" y="508088"/>
                  </a:lnTo>
                  <a:lnTo>
                    <a:pt x="47751" y="493102"/>
                  </a:lnTo>
                  <a:lnTo>
                    <a:pt x="0" y="476986"/>
                  </a:lnTo>
                </a:path>
              </a:pathLst>
            </a:custGeom>
            <a:ln w="12700">
              <a:solidFill>
                <a:srgbClr val="ACD48E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" name="Graphic 53">
              <a:extLst>
                <a:ext uri="{FF2B5EF4-FFF2-40B4-BE49-F238E27FC236}">
                  <a16:creationId xmlns:a16="http://schemas.microsoft.com/office/drawing/2014/main" id="{6DA9F86E-9D35-1847-8C00-69E46F5B1B3B}"/>
                </a:ext>
              </a:extLst>
            </p:cNvPr>
            <p:cNvSpPr/>
            <p:nvPr/>
          </p:nvSpPr>
          <p:spPr>
            <a:xfrm>
              <a:off x="2546350" y="0"/>
              <a:ext cx="1270" cy="4162425"/>
            </a:xfrm>
            <a:custGeom>
              <a:avLst/>
              <a:gdLst/>
              <a:ahLst/>
              <a:cxnLst/>
              <a:rect l="l" t="t" r="r" b="b"/>
              <a:pathLst>
                <a:path h="4162425">
                  <a:moveTo>
                    <a:pt x="0" y="0"/>
                  </a:moveTo>
                  <a:lnTo>
                    <a:pt x="0" y="4162171"/>
                  </a:lnTo>
                </a:path>
              </a:pathLst>
            </a:custGeom>
            <a:ln w="12700">
              <a:solidFill>
                <a:srgbClr val="EBEAE9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502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28849C-A974-7412-846B-122215678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75941E-E43A-4270-151E-A2A4E9AB61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04E949-EEAA-2594-F058-A38F64D32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D6203A-AAF0-D823-D111-28DB458738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 8">
            <a:extLst>
              <a:ext uri="{FF2B5EF4-FFF2-40B4-BE49-F238E27FC236}">
                <a16:creationId xmlns:a16="http://schemas.microsoft.com/office/drawing/2014/main" id="{9389A214-FD01-6187-E153-5AD6DCF758B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67401" y="996828"/>
            <a:ext cx="5770266" cy="635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64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C1CDE4-86A0-424D-E600-ADE66C8F7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2294C-B0B1-ECD0-71A8-58B283E1D1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37CD3F-4F51-CD21-2E5D-4183C23FEB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79A597-7B6D-AB60-B764-2369D31CB7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7F62BA-3EEF-7303-82B4-C66FF6DBC899}"/>
              </a:ext>
            </a:extLst>
          </p:cNvPr>
          <p:cNvGrpSpPr>
            <a:grpSpLocks/>
          </p:cNvGrpSpPr>
          <p:nvPr/>
        </p:nvGrpSpPr>
        <p:grpSpPr>
          <a:xfrm>
            <a:off x="6019800" y="-23988"/>
            <a:ext cx="5823856" cy="6905625"/>
            <a:chOff x="26177" y="26177"/>
            <a:chExt cx="5991860" cy="6905625"/>
          </a:xfrm>
        </p:grpSpPr>
        <p:sp>
          <p:nvSpPr>
            <p:cNvPr id="7" name="Graphic 11">
              <a:extLst>
                <a:ext uri="{FF2B5EF4-FFF2-40B4-BE49-F238E27FC236}">
                  <a16:creationId xmlns:a16="http://schemas.microsoft.com/office/drawing/2014/main" id="{D44D6C0D-807E-63EB-2F76-5574F15F3762}"/>
                </a:ext>
              </a:extLst>
            </p:cNvPr>
            <p:cNvSpPr/>
            <p:nvPr/>
          </p:nvSpPr>
          <p:spPr>
            <a:xfrm>
              <a:off x="26177" y="26177"/>
              <a:ext cx="5991860" cy="6905625"/>
            </a:xfrm>
            <a:custGeom>
              <a:avLst/>
              <a:gdLst/>
              <a:ahLst/>
              <a:cxnLst/>
              <a:rect l="l" t="t" r="r" b="b"/>
              <a:pathLst>
                <a:path w="5991860" h="6905625">
                  <a:moveTo>
                    <a:pt x="5991356" y="54518"/>
                  </a:moveTo>
                  <a:lnTo>
                    <a:pt x="5947278" y="48303"/>
                  </a:lnTo>
                  <a:lnTo>
                    <a:pt x="5900521" y="42138"/>
                  </a:lnTo>
                  <a:lnTo>
                    <a:pt x="5853636" y="36386"/>
                  </a:lnTo>
                  <a:lnTo>
                    <a:pt x="5806624" y="31049"/>
                  </a:lnTo>
                  <a:lnTo>
                    <a:pt x="5759487" y="26127"/>
                  </a:lnTo>
                  <a:lnTo>
                    <a:pt x="5712226" y="21624"/>
                  </a:lnTo>
                  <a:lnTo>
                    <a:pt x="5664845" y="17541"/>
                  </a:lnTo>
                  <a:lnTo>
                    <a:pt x="5617344" y="13879"/>
                  </a:lnTo>
                  <a:lnTo>
                    <a:pt x="5569725" y="10642"/>
                  </a:lnTo>
                  <a:lnTo>
                    <a:pt x="5521991" y="7829"/>
                  </a:lnTo>
                  <a:lnTo>
                    <a:pt x="5474144" y="5445"/>
                  </a:lnTo>
                  <a:lnTo>
                    <a:pt x="5426184" y="3489"/>
                  </a:lnTo>
                  <a:lnTo>
                    <a:pt x="5378114" y="1965"/>
                  </a:lnTo>
                  <a:lnTo>
                    <a:pt x="5329937" y="875"/>
                  </a:lnTo>
                  <a:lnTo>
                    <a:pt x="5281653" y="219"/>
                  </a:lnTo>
                  <a:lnTo>
                    <a:pt x="5233264" y="0"/>
                  </a:lnTo>
                  <a:lnTo>
                    <a:pt x="5184876" y="219"/>
                  </a:lnTo>
                  <a:lnTo>
                    <a:pt x="5136592" y="875"/>
                  </a:lnTo>
                  <a:lnTo>
                    <a:pt x="5088414" y="1965"/>
                  </a:lnTo>
                  <a:lnTo>
                    <a:pt x="5040344" y="3489"/>
                  </a:lnTo>
                  <a:lnTo>
                    <a:pt x="4992385" y="5445"/>
                  </a:lnTo>
                  <a:lnTo>
                    <a:pt x="4944537" y="7829"/>
                  </a:lnTo>
                  <a:lnTo>
                    <a:pt x="4896803" y="10642"/>
                  </a:lnTo>
                  <a:lnTo>
                    <a:pt x="4849185" y="13879"/>
                  </a:lnTo>
                  <a:lnTo>
                    <a:pt x="4801684" y="17541"/>
                  </a:lnTo>
                  <a:lnTo>
                    <a:pt x="4754302" y="21624"/>
                  </a:lnTo>
                  <a:lnTo>
                    <a:pt x="4707042" y="26127"/>
                  </a:lnTo>
                  <a:lnTo>
                    <a:pt x="4659905" y="31049"/>
                  </a:lnTo>
                  <a:lnTo>
                    <a:pt x="4612893" y="36386"/>
                  </a:lnTo>
                  <a:lnTo>
                    <a:pt x="4566007" y="42138"/>
                  </a:lnTo>
                  <a:lnTo>
                    <a:pt x="4519251" y="48303"/>
                  </a:lnTo>
                  <a:lnTo>
                    <a:pt x="4472625" y="54877"/>
                  </a:lnTo>
                  <a:lnTo>
                    <a:pt x="4426132" y="61861"/>
                  </a:lnTo>
                  <a:lnTo>
                    <a:pt x="4379773" y="69252"/>
                  </a:lnTo>
                  <a:lnTo>
                    <a:pt x="4333550" y="77047"/>
                  </a:lnTo>
                  <a:lnTo>
                    <a:pt x="4287466" y="85245"/>
                  </a:lnTo>
                  <a:lnTo>
                    <a:pt x="4241522" y="93845"/>
                  </a:lnTo>
                  <a:lnTo>
                    <a:pt x="4195719" y="102844"/>
                  </a:lnTo>
                  <a:lnTo>
                    <a:pt x="4150061" y="112240"/>
                  </a:lnTo>
                  <a:lnTo>
                    <a:pt x="4104548" y="122032"/>
                  </a:lnTo>
                  <a:lnTo>
                    <a:pt x="4059182" y="132218"/>
                  </a:lnTo>
                  <a:lnTo>
                    <a:pt x="4013966" y="142795"/>
                  </a:lnTo>
                  <a:lnTo>
                    <a:pt x="3968902" y="153762"/>
                  </a:lnTo>
                  <a:lnTo>
                    <a:pt x="3923990" y="165118"/>
                  </a:lnTo>
                  <a:lnTo>
                    <a:pt x="3879234" y="176859"/>
                  </a:lnTo>
                  <a:lnTo>
                    <a:pt x="3834635" y="188985"/>
                  </a:lnTo>
                  <a:lnTo>
                    <a:pt x="3790194" y="201493"/>
                  </a:lnTo>
                  <a:lnTo>
                    <a:pt x="3745914" y="214381"/>
                  </a:lnTo>
                  <a:lnTo>
                    <a:pt x="3701797" y="227649"/>
                  </a:lnTo>
                  <a:lnTo>
                    <a:pt x="3657844" y="241293"/>
                  </a:lnTo>
                  <a:lnTo>
                    <a:pt x="3614058" y="255312"/>
                  </a:lnTo>
                  <a:lnTo>
                    <a:pt x="3570440" y="269703"/>
                  </a:lnTo>
                  <a:lnTo>
                    <a:pt x="3526992" y="284466"/>
                  </a:lnTo>
                  <a:lnTo>
                    <a:pt x="3483716" y="299599"/>
                  </a:lnTo>
                  <a:lnTo>
                    <a:pt x="3440613" y="315098"/>
                  </a:lnTo>
                  <a:lnTo>
                    <a:pt x="3397687" y="330963"/>
                  </a:lnTo>
                  <a:lnTo>
                    <a:pt x="3354938" y="347192"/>
                  </a:lnTo>
                  <a:lnTo>
                    <a:pt x="3312369" y="363783"/>
                  </a:lnTo>
                  <a:lnTo>
                    <a:pt x="3269981" y="380733"/>
                  </a:lnTo>
                  <a:lnTo>
                    <a:pt x="3227776" y="398041"/>
                  </a:lnTo>
                  <a:lnTo>
                    <a:pt x="3185756" y="415705"/>
                  </a:lnTo>
                  <a:lnTo>
                    <a:pt x="3143924" y="433724"/>
                  </a:lnTo>
                  <a:lnTo>
                    <a:pt x="3102280" y="452095"/>
                  </a:lnTo>
                  <a:lnTo>
                    <a:pt x="3060827" y="470816"/>
                  </a:lnTo>
                  <a:lnTo>
                    <a:pt x="3019567" y="489886"/>
                  </a:lnTo>
                  <a:lnTo>
                    <a:pt x="2978501" y="509303"/>
                  </a:lnTo>
                  <a:lnTo>
                    <a:pt x="2937632" y="529064"/>
                  </a:lnTo>
                  <a:lnTo>
                    <a:pt x="2896961" y="549169"/>
                  </a:lnTo>
                  <a:lnTo>
                    <a:pt x="2856490" y="569614"/>
                  </a:lnTo>
                  <a:lnTo>
                    <a:pt x="2816221" y="590399"/>
                  </a:lnTo>
                  <a:lnTo>
                    <a:pt x="2776156" y="611521"/>
                  </a:lnTo>
                  <a:lnTo>
                    <a:pt x="2736297" y="632978"/>
                  </a:lnTo>
                  <a:lnTo>
                    <a:pt x="2696645" y="654769"/>
                  </a:lnTo>
                  <a:lnTo>
                    <a:pt x="2657203" y="676892"/>
                  </a:lnTo>
                  <a:lnTo>
                    <a:pt x="2617973" y="699344"/>
                  </a:lnTo>
                  <a:lnTo>
                    <a:pt x="2578956" y="722124"/>
                  </a:lnTo>
                  <a:lnTo>
                    <a:pt x="2540154" y="745231"/>
                  </a:lnTo>
                  <a:lnTo>
                    <a:pt x="2501569" y="768661"/>
                  </a:lnTo>
                  <a:lnTo>
                    <a:pt x="2463203" y="792414"/>
                  </a:lnTo>
                  <a:lnTo>
                    <a:pt x="2425058" y="816487"/>
                  </a:lnTo>
                  <a:lnTo>
                    <a:pt x="2387136" y="840879"/>
                  </a:lnTo>
                  <a:lnTo>
                    <a:pt x="2349438" y="865587"/>
                  </a:lnTo>
                  <a:lnTo>
                    <a:pt x="2311966" y="890610"/>
                  </a:lnTo>
                  <a:lnTo>
                    <a:pt x="2274723" y="915946"/>
                  </a:lnTo>
                  <a:lnTo>
                    <a:pt x="2237711" y="941593"/>
                  </a:lnTo>
                  <a:lnTo>
                    <a:pt x="2200930" y="967549"/>
                  </a:lnTo>
                  <a:lnTo>
                    <a:pt x="2164383" y="993813"/>
                  </a:lnTo>
                  <a:lnTo>
                    <a:pt x="2128072" y="1020382"/>
                  </a:lnTo>
                  <a:lnTo>
                    <a:pt x="2091999" y="1047254"/>
                  </a:lnTo>
                  <a:lnTo>
                    <a:pt x="2056166" y="1074428"/>
                  </a:lnTo>
                  <a:lnTo>
                    <a:pt x="2020574" y="1101901"/>
                  </a:lnTo>
                  <a:lnTo>
                    <a:pt x="1985225" y="1129673"/>
                  </a:lnTo>
                  <a:lnTo>
                    <a:pt x="1950122" y="1157740"/>
                  </a:lnTo>
                  <a:lnTo>
                    <a:pt x="1915266" y="1186101"/>
                  </a:lnTo>
                  <a:lnTo>
                    <a:pt x="1880658" y="1214755"/>
                  </a:lnTo>
                  <a:lnTo>
                    <a:pt x="1846302" y="1243699"/>
                  </a:lnTo>
                  <a:lnTo>
                    <a:pt x="1812199" y="1272932"/>
                  </a:lnTo>
                  <a:lnTo>
                    <a:pt x="1778350" y="1302451"/>
                  </a:lnTo>
                  <a:lnTo>
                    <a:pt x="1744757" y="1332255"/>
                  </a:lnTo>
                  <a:lnTo>
                    <a:pt x="1711423" y="1362341"/>
                  </a:lnTo>
                  <a:lnTo>
                    <a:pt x="1678350" y="1392709"/>
                  </a:lnTo>
                  <a:lnTo>
                    <a:pt x="1645538" y="1423355"/>
                  </a:lnTo>
                  <a:lnTo>
                    <a:pt x="1612990" y="1454279"/>
                  </a:lnTo>
                  <a:lnTo>
                    <a:pt x="1580709" y="1485478"/>
                  </a:lnTo>
                  <a:lnTo>
                    <a:pt x="1548695" y="1516951"/>
                  </a:lnTo>
                  <a:lnTo>
                    <a:pt x="1516951" y="1548695"/>
                  </a:lnTo>
                  <a:lnTo>
                    <a:pt x="1485478" y="1580709"/>
                  </a:lnTo>
                  <a:lnTo>
                    <a:pt x="1454279" y="1612990"/>
                  </a:lnTo>
                  <a:lnTo>
                    <a:pt x="1423355" y="1645538"/>
                  </a:lnTo>
                  <a:lnTo>
                    <a:pt x="1392709" y="1678350"/>
                  </a:lnTo>
                  <a:lnTo>
                    <a:pt x="1362341" y="1711423"/>
                  </a:lnTo>
                  <a:lnTo>
                    <a:pt x="1332255" y="1744757"/>
                  </a:lnTo>
                  <a:lnTo>
                    <a:pt x="1302451" y="1778350"/>
                  </a:lnTo>
                  <a:lnTo>
                    <a:pt x="1272932" y="1812199"/>
                  </a:lnTo>
                  <a:lnTo>
                    <a:pt x="1243699" y="1846302"/>
                  </a:lnTo>
                  <a:lnTo>
                    <a:pt x="1214755" y="1880658"/>
                  </a:lnTo>
                  <a:lnTo>
                    <a:pt x="1186101" y="1915266"/>
                  </a:lnTo>
                  <a:lnTo>
                    <a:pt x="1157740" y="1950122"/>
                  </a:lnTo>
                  <a:lnTo>
                    <a:pt x="1129673" y="1985225"/>
                  </a:lnTo>
                  <a:lnTo>
                    <a:pt x="1101901" y="2020574"/>
                  </a:lnTo>
                  <a:lnTo>
                    <a:pt x="1074428" y="2056166"/>
                  </a:lnTo>
                  <a:lnTo>
                    <a:pt x="1047254" y="2091999"/>
                  </a:lnTo>
                  <a:lnTo>
                    <a:pt x="1020382" y="2128072"/>
                  </a:lnTo>
                  <a:lnTo>
                    <a:pt x="993813" y="2164383"/>
                  </a:lnTo>
                  <a:lnTo>
                    <a:pt x="967549" y="2200930"/>
                  </a:lnTo>
                  <a:lnTo>
                    <a:pt x="941593" y="2237711"/>
                  </a:lnTo>
                  <a:lnTo>
                    <a:pt x="915946" y="2274723"/>
                  </a:lnTo>
                  <a:lnTo>
                    <a:pt x="890610" y="2311966"/>
                  </a:lnTo>
                  <a:lnTo>
                    <a:pt x="865587" y="2349438"/>
                  </a:lnTo>
                  <a:lnTo>
                    <a:pt x="840879" y="2387136"/>
                  </a:lnTo>
                  <a:lnTo>
                    <a:pt x="816487" y="2425058"/>
                  </a:lnTo>
                  <a:lnTo>
                    <a:pt x="792414" y="2463203"/>
                  </a:lnTo>
                  <a:lnTo>
                    <a:pt x="768661" y="2501569"/>
                  </a:lnTo>
                  <a:lnTo>
                    <a:pt x="745231" y="2540154"/>
                  </a:lnTo>
                  <a:lnTo>
                    <a:pt x="722124" y="2578956"/>
                  </a:lnTo>
                  <a:lnTo>
                    <a:pt x="699344" y="2617973"/>
                  </a:lnTo>
                  <a:lnTo>
                    <a:pt x="676892" y="2657203"/>
                  </a:lnTo>
                  <a:lnTo>
                    <a:pt x="654769" y="2696645"/>
                  </a:lnTo>
                  <a:lnTo>
                    <a:pt x="632978" y="2736297"/>
                  </a:lnTo>
                  <a:lnTo>
                    <a:pt x="611521" y="2776156"/>
                  </a:lnTo>
                  <a:lnTo>
                    <a:pt x="590399" y="2816221"/>
                  </a:lnTo>
                  <a:lnTo>
                    <a:pt x="569614" y="2856490"/>
                  </a:lnTo>
                  <a:lnTo>
                    <a:pt x="549169" y="2896961"/>
                  </a:lnTo>
                  <a:lnTo>
                    <a:pt x="529064" y="2937632"/>
                  </a:lnTo>
                  <a:lnTo>
                    <a:pt x="509303" y="2978501"/>
                  </a:lnTo>
                  <a:lnTo>
                    <a:pt x="489886" y="3019567"/>
                  </a:lnTo>
                  <a:lnTo>
                    <a:pt x="470816" y="3060827"/>
                  </a:lnTo>
                  <a:lnTo>
                    <a:pt x="452095" y="3102280"/>
                  </a:lnTo>
                  <a:lnTo>
                    <a:pt x="433724" y="3143924"/>
                  </a:lnTo>
                  <a:lnTo>
                    <a:pt x="415705" y="3185756"/>
                  </a:lnTo>
                  <a:lnTo>
                    <a:pt x="398041" y="3227776"/>
                  </a:lnTo>
                  <a:lnTo>
                    <a:pt x="380733" y="3269981"/>
                  </a:lnTo>
                  <a:lnTo>
                    <a:pt x="363783" y="3312369"/>
                  </a:lnTo>
                  <a:lnTo>
                    <a:pt x="347192" y="3354938"/>
                  </a:lnTo>
                  <a:lnTo>
                    <a:pt x="330963" y="3397687"/>
                  </a:lnTo>
                  <a:lnTo>
                    <a:pt x="315098" y="3440613"/>
                  </a:lnTo>
                  <a:lnTo>
                    <a:pt x="299599" y="3483716"/>
                  </a:lnTo>
                  <a:lnTo>
                    <a:pt x="284466" y="3526992"/>
                  </a:lnTo>
                  <a:lnTo>
                    <a:pt x="269703" y="3570440"/>
                  </a:lnTo>
                  <a:lnTo>
                    <a:pt x="255312" y="3614058"/>
                  </a:lnTo>
                  <a:lnTo>
                    <a:pt x="241293" y="3657844"/>
                  </a:lnTo>
                  <a:lnTo>
                    <a:pt x="227649" y="3701797"/>
                  </a:lnTo>
                  <a:lnTo>
                    <a:pt x="214381" y="3745914"/>
                  </a:lnTo>
                  <a:lnTo>
                    <a:pt x="201493" y="3790194"/>
                  </a:lnTo>
                  <a:lnTo>
                    <a:pt x="188985" y="3834635"/>
                  </a:lnTo>
                  <a:lnTo>
                    <a:pt x="176859" y="3879234"/>
                  </a:lnTo>
                  <a:lnTo>
                    <a:pt x="165118" y="3923990"/>
                  </a:lnTo>
                  <a:lnTo>
                    <a:pt x="153762" y="3968902"/>
                  </a:lnTo>
                  <a:lnTo>
                    <a:pt x="142795" y="4013966"/>
                  </a:lnTo>
                  <a:lnTo>
                    <a:pt x="132218" y="4059182"/>
                  </a:lnTo>
                  <a:lnTo>
                    <a:pt x="122032" y="4104548"/>
                  </a:lnTo>
                  <a:lnTo>
                    <a:pt x="112240" y="4150061"/>
                  </a:lnTo>
                  <a:lnTo>
                    <a:pt x="102844" y="4195719"/>
                  </a:lnTo>
                  <a:lnTo>
                    <a:pt x="93845" y="4241522"/>
                  </a:lnTo>
                  <a:lnTo>
                    <a:pt x="85245" y="4287466"/>
                  </a:lnTo>
                  <a:lnTo>
                    <a:pt x="77047" y="4333550"/>
                  </a:lnTo>
                  <a:lnTo>
                    <a:pt x="69252" y="4379773"/>
                  </a:lnTo>
                  <a:lnTo>
                    <a:pt x="61861" y="4426132"/>
                  </a:lnTo>
                  <a:lnTo>
                    <a:pt x="54877" y="4472625"/>
                  </a:lnTo>
                  <a:lnTo>
                    <a:pt x="48303" y="4519251"/>
                  </a:lnTo>
                  <a:lnTo>
                    <a:pt x="42138" y="4566007"/>
                  </a:lnTo>
                  <a:lnTo>
                    <a:pt x="36386" y="4612893"/>
                  </a:lnTo>
                  <a:lnTo>
                    <a:pt x="31049" y="4659905"/>
                  </a:lnTo>
                  <a:lnTo>
                    <a:pt x="26127" y="4707042"/>
                  </a:lnTo>
                  <a:lnTo>
                    <a:pt x="21624" y="4754302"/>
                  </a:lnTo>
                  <a:lnTo>
                    <a:pt x="17541" y="4801684"/>
                  </a:lnTo>
                  <a:lnTo>
                    <a:pt x="13879" y="4849185"/>
                  </a:lnTo>
                  <a:lnTo>
                    <a:pt x="10642" y="4896803"/>
                  </a:lnTo>
                  <a:lnTo>
                    <a:pt x="7829" y="4944537"/>
                  </a:lnTo>
                  <a:lnTo>
                    <a:pt x="5445" y="4992385"/>
                  </a:lnTo>
                  <a:lnTo>
                    <a:pt x="3489" y="5040344"/>
                  </a:lnTo>
                  <a:lnTo>
                    <a:pt x="1965" y="5088414"/>
                  </a:lnTo>
                  <a:lnTo>
                    <a:pt x="875" y="5136592"/>
                  </a:lnTo>
                  <a:lnTo>
                    <a:pt x="219" y="5184876"/>
                  </a:lnTo>
                  <a:lnTo>
                    <a:pt x="0" y="5233264"/>
                  </a:lnTo>
                  <a:lnTo>
                    <a:pt x="219" y="5281653"/>
                  </a:lnTo>
                  <a:lnTo>
                    <a:pt x="875" y="5329937"/>
                  </a:lnTo>
                  <a:lnTo>
                    <a:pt x="1965" y="5378115"/>
                  </a:lnTo>
                  <a:lnTo>
                    <a:pt x="3489" y="5426185"/>
                  </a:lnTo>
                  <a:lnTo>
                    <a:pt x="5445" y="5474144"/>
                  </a:lnTo>
                  <a:lnTo>
                    <a:pt x="7829" y="5521992"/>
                  </a:lnTo>
                  <a:lnTo>
                    <a:pt x="10642" y="5569727"/>
                  </a:lnTo>
                  <a:lnTo>
                    <a:pt x="13879" y="5617345"/>
                  </a:lnTo>
                  <a:lnTo>
                    <a:pt x="17541" y="5664846"/>
                  </a:lnTo>
                  <a:lnTo>
                    <a:pt x="21624" y="5712228"/>
                  </a:lnTo>
                  <a:lnTo>
                    <a:pt x="26127" y="5759488"/>
                  </a:lnTo>
                  <a:lnTo>
                    <a:pt x="31049" y="5806626"/>
                  </a:lnTo>
                  <a:lnTo>
                    <a:pt x="36386" y="5853638"/>
                  </a:lnTo>
                  <a:lnTo>
                    <a:pt x="42138" y="5900523"/>
                  </a:lnTo>
                  <a:lnTo>
                    <a:pt x="48303" y="5947280"/>
                  </a:lnTo>
                  <a:lnTo>
                    <a:pt x="54877" y="5993906"/>
                  </a:lnTo>
                  <a:lnTo>
                    <a:pt x="61861" y="6040399"/>
                  </a:lnTo>
                  <a:lnTo>
                    <a:pt x="69252" y="6086758"/>
                  </a:lnTo>
                  <a:lnTo>
                    <a:pt x="77047" y="6132981"/>
                  </a:lnTo>
                  <a:lnTo>
                    <a:pt x="85245" y="6179065"/>
                  </a:lnTo>
                  <a:lnTo>
                    <a:pt x="93845" y="6225010"/>
                  </a:lnTo>
                  <a:lnTo>
                    <a:pt x="102844" y="6270812"/>
                  </a:lnTo>
                  <a:lnTo>
                    <a:pt x="112240" y="6316471"/>
                  </a:lnTo>
                  <a:lnTo>
                    <a:pt x="122032" y="6361984"/>
                  </a:lnTo>
                  <a:lnTo>
                    <a:pt x="132218" y="6407349"/>
                  </a:lnTo>
                  <a:lnTo>
                    <a:pt x="142795" y="6452565"/>
                  </a:lnTo>
                  <a:lnTo>
                    <a:pt x="153762" y="6497630"/>
                  </a:lnTo>
                  <a:lnTo>
                    <a:pt x="165118" y="6542542"/>
                  </a:lnTo>
                  <a:lnTo>
                    <a:pt x="176859" y="6587298"/>
                  </a:lnTo>
                  <a:lnTo>
                    <a:pt x="188985" y="6631897"/>
                  </a:lnTo>
                  <a:lnTo>
                    <a:pt x="201493" y="6676338"/>
                  </a:lnTo>
                  <a:lnTo>
                    <a:pt x="214381" y="6720618"/>
                  </a:lnTo>
                  <a:lnTo>
                    <a:pt x="227649" y="6764735"/>
                  </a:lnTo>
                  <a:lnTo>
                    <a:pt x="241293" y="6808688"/>
                  </a:lnTo>
                  <a:lnTo>
                    <a:pt x="255312" y="6852475"/>
                  </a:lnTo>
                  <a:lnTo>
                    <a:pt x="269703" y="6896093"/>
                  </a:lnTo>
                  <a:lnTo>
                    <a:pt x="272917" y="6905550"/>
                  </a:lnTo>
                </a:path>
              </a:pathLst>
            </a:custGeom>
            <a:ln w="52354">
              <a:solidFill>
                <a:srgbClr val="B5DB94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8" name="Image 12">
              <a:extLst>
                <a:ext uri="{FF2B5EF4-FFF2-40B4-BE49-F238E27FC236}">
                  <a16:creationId xmlns:a16="http://schemas.microsoft.com/office/drawing/2014/main" id="{0E4C990A-383E-75A1-67A3-696C19AE503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4128" y="314128"/>
              <a:ext cx="5703407" cy="6617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3750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C2092B-4B6A-2C29-436A-4F9C7CFC1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634083-B6E7-2C58-AD9F-DAA2B457EA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BC9EF1-E203-529A-80CB-B51AC5A4A5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8D0248-4621-D946-7964-FE10E00B22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 62">
            <a:extLst>
              <a:ext uri="{FF2B5EF4-FFF2-40B4-BE49-F238E27FC236}">
                <a16:creationId xmlns:a16="http://schemas.microsoft.com/office/drawing/2014/main" id="{09FF715D-3A9C-78AE-D6CC-989D5F96BD96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28953" y="457200"/>
            <a:ext cx="5137760" cy="485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99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o women sitting on a bench looking at a computer&#10;&#10;Description automatically generated">
            <a:extLst>
              <a:ext uri="{FF2B5EF4-FFF2-40B4-BE49-F238E27FC236}">
                <a16:creationId xmlns:a16="http://schemas.microsoft.com/office/drawing/2014/main" id="{F75AF780-F9E5-0204-D549-EB807511A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209" y="-1374"/>
            <a:ext cx="5902503" cy="6860747"/>
          </a:xfrm>
          <a:prstGeom prst="rect">
            <a:avLst/>
          </a:prstGeo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BB9FDD94-9F54-794E-BC57-0B87B5DAB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9108-E553-8F42-9A8E-D06B8A906FFB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B61D065-23C5-D549-B3E5-E1171CC21D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Heading?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7DBA0-4D24-5440-A806-3185FF8E54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3363" y="3241137"/>
            <a:ext cx="5035438" cy="2495633"/>
          </a:xfrm>
        </p:spPr>
        <p:txBody>
          <a:bodyPr/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F5BD8A-AF2A-3C6C-8CA1-FF6332AF0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868" y="1730150"/>
            <a:ext cx="1323839" cy="1323839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3C08941-2FF5-FDBF-9B47-5D6922573614}"/>
              </a:ext>
            </a:extLst>
          </p:cNvPr>
          <p:cNvSpPr txBox="1">
            <a:spLocks/>
          </p:cNvSpPr>
          <p:nvPr/>
        </p:nvSpPr>
        <p:spPr>
          <a:xfrm>
            <a:off x="5340464" y="3241138"/>
            <a:ext cx="5231098" cy="13145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885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74DB33-5EE4-4AE7-ECB3-8A35B6978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46E88-A54B-18D2-38F0-A1BE523952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A346E4-6C9A-1079-FA73-707CAF9520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1D1C63-8DA5-2020-FA3F-F397E95353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B51F5BF-501E-C879-972B-E7CEF1D9DD24}"/>
              </a:ext>
            </a:extLst>
          </p:cNvPr>
          <p:cNvGrpSpPr>
            <a:grpSpLocks/>
          </p:cNvGrpSpPr>
          <p:nvPr/>
        </p:nvGrpSpPr>
        <p:grpSpPr>
          <a:xfrm>
            <a:off x="6313714" y="1643743"/>
            <a:ext cx="4974771" cy="2960725"/>
            <a:chOff x="0" y="0"/>
            <a:chExt cx="3418204" cy="2350853"/>
          </a:xfrm>
        </p:grpSpPr>
        <p:sp>
          <p:nvSpPr>
            <p:cNvPr id="7" name="Graphic 380">
              <a:extLst>
                <a:ext uri="{FF2B5EF4-FFF2-40B4-BE49-F238E27FC236}">
                  <a16:creationId xmlns:a16="http://schemas.microsoft.com/office/drawing/2014/main" id="{F9AC2A03-B14B-5C44-0F66-8ED74F673975}"/>
                </a:ext>
              </a:extLst>
            </p:cNvPr>
            <p:cNvSpPr/>
            <p:nvPr/>
          </p:nvSpPr>
          <p:spPr>
            <a:xfrm>
              <a:off x="0" y="83"/>
              <a:ext cx="3418204" cy="2350770"/>
            </a:xfrm>
            <a:custGeom>
              <a:avLst/>
              <a:gdLst/>
              <a:ahLst/>
              <a:cxnLst/>
              <a:rect l="l" t="t" r="r" b="b"/>
              <a:pathLst>
                <a:path w="3418204" h="2350770">
                  <a:moveTo>
                    <a:pt x="3417696" y="0"/>
                  </a:moveTo>
                  <a:lnTo>
                    <a:pt x="0" y="0"/>
                  </a:lnTo>
                  <a:lnTo>
                    <a:pt x="0" y="2350378"/>
                  </a:lnTo>
                  <a:lnTo>
                    <a:pt x="3417696" y="2350378"/>
                  </a:lnTo>
                  <a:lnTo>
                    <a:pt x="3417696" y="0"/>
                  </a:lnTo>
                  <a:close/>
                </a:path>
              </a:pathLst>
            </a:custGeom>
            <a:solidFill>
              <a:srgbClr val="B5DB94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8" name="Image 381">
              <a:extLst>
                <a:ext uri="{FF2B5EF4-FFF2-40B4-BE49-F238E27FC236}">
                  <a16:creationId xmlns:a16="http://schemas.microsoft.com/office/drawing/2014/main" id="{21D5D48B-7474-D640-2C43-AAD0A75F53F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" y="0"/>
              <a:ext cx="3417340" cy="913595"/>
            </a:xfrm>
            <a:prstGeom prst="rect">
              <a:avLst/>
            </a:prstGeom>
          </p:spPr>
        </p:pic>
        <p:pic>
          <p:nvPicPr>
            <p:cNvPr id="9" name="Image 382">
              <a:extLst>
                <a:ext uri="{FF2B5EF4-FFF2-40B4-BE49-F238E27FC236}">
                  <a16:creationId xmlns:a16="http://schemas.microsoft.com/office/drawing/2014/main" id="{9016987E-4513-2B85-2F53-C2E44BF149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10106"/>
              <a:ext cx="3417686" cy="14403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7863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A02563-326E-D29F-F01E-2711920D4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699E5-09A2-3D3F-CE1A-07F9B27948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1E3D3-2331-3533-00A9-DCD1CC6EF4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254D85-6D77-48FC-D23A-1623B0463E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948E61-5080-0B8D-B730-29C55B9757C2}"/>
              </a:ext>
            </a:extLst>
          </p:cNvPr>
          <p:cNvGrpSpPr>
            <a:grpSpLocks/>
          </p:cNvGrpSpPr>
          <p:nvPr/>
        </p:nvGrpSpPr>
        <p:grpSpPr>
          <a:xfrm>
            <a:off x="6128953" y="589199"/>
            <a:ext cx="5269523" cy="5158458"/>
            <a:chOff x="0" y="0"/>
            <a:chExt cx="3417687" cy="3770398"/>
          </a:xfrm>
        </p:grpSpPr>
        <p:sp>
          <p:nvSpPr>
            <p:cNvPr id="7" name="Graphic 366">
              <a:extLst>
                <a:ext uri="{FF2B5EF4-FFF2-40B4-BE49-F238E27FC236}">
                  <a16:creationId xmlns:a16="http://schemas.microsoft.com/office/drawing/2014/main" id="{9AF45191-7F14-2629-C08B-B01DA365697D}"/>
                </a:ext>
              </a:extLst>
            </p:cNvPr>
            <p:cNvSpPr/>
            <p:nvPr/>
          </p:nvSpPr>
          <p:spPr>
            <a:xfrm>
              <a:off x="0" y="0"/>
              <a:ext cx="3416935" cy="3113405"/>
            </a:xfrm>
            <a:custGeom>
              <a:avLst/>
              <a:gdLst/>
              <a:ahLst/>
              <a:cxnLst/>
              <a:rect l="l" t="t" r="r" b="b"/>
              <a:pathLst>
                <a:path w="3416935" h="3113405">
                  <a:moveTo>
                    <a:pt x="0" y="3113402"/>
                  </a:moveTo>
                  <a:lnTo>
                    <a:pt x="3416922" y="3113402"/>
                  </a:lnTo>
                  <a:lnTo>
                    <a:pt x="3416922" y="0"/>
                  </a:lnTo>
                  <a:lnTo>
                    <a:pt x="0" y="0"/>
                  </a:lnTo>
                  <a:lnTo>
                    <a:pt x="0" y="3113402"/>
                  </a:lnTo>
                  <a:close/>
                </a:path>
              </a:pathLst>
            </a:custGeom>
            <a:solidFill>
              <a:srgbClr val="E8F2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Graphic 367">
              <a:extLst>
                <a:ext uri="{FF2B5EF4-FFF2-40B4-BE49-F238E27FC236}">
                  <a16:creationId xmlns:a16="http://schemas.microsoft.com/office/drawing/2014/main" id="{C9AECAAD-5A97-9F18-F81B-272BA6F51CB4}"/>
                </a:ext>
              </a:extLst>
            </p:cNvPr>
            <p:cNvSpPr/>
            <p:nvPr/>
          </p:nvSpPr>
          <p:spPr>
            <a:xfrm>
              <a:off x="4" y="385766"/>
              <a:ext cx="3416935" cy="1405255"/>
            </a:xfrm>
            <a:custGeom>
              <a:avLst/>
              <a:gdLst/>
              <a:ahLst/>
              <a:cxnLst/>
              <a:rect l="l" t="t" r="r" b="b"/>
              <a:pathLst>
                <a:path w="3416935" h="1405255">
                  <a:moveTo>
                    <a:pt x="3341929" y="0"/>
                  </a:moveTo>
                  <a:lnTo>
                    <a:pt x="0" y="0"/>
                  </a:lnTo>
                  <a:lnTo>
                    <a:pt x="0" y="1361969"/>
                  </a:lnTo>
                  <a:lnTo>
                    <a:pt x="3416922" y="1404763"/>
                  </a:lnTo>
                  <a:lnTo>
                    <a:pt x="3341929" y="0"/>
                  </a:lnTo>
                  <a:close/>
                </a:path>
              </a:pathLst>
            </a:custGeom>
            <a:solidFill>
              <a:srgbClr val="B2D6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Graphic 368">
              <a:extLst>
                <a:ext uri="{FF2B5EF4-FFF2-40B4-BE49-F238E27FC236}">
                  <a16:creationId xmlns:a16="http://schemas.microsoft.com/office/drawing/2014/main" id="{964FA5C9-A068-F851-6310-C3F711BC93E9}"/>
                </a:ext>
              </a:extLst>
            </p:cNvPr>
            <p:cNvSpPr/>
            <p:nvPr/>
          </p:nvSpPr>
          <p:spPr>
            <a:xfrm>
              <a:off x="4" y="1232050"/>
              <a:ext cx="3409315" cy="429259"/>
            </a:xfrm>
            <a:custGeom>
              <a:avLst/>
              <a:gdLst/>
              <a:ahLst/>
              <a:cxnLst/>
              <a:rect l="l" t="t" r="r" b="b"/>
              <a:pathLst>
                <a:path w="3409315" h="429259">
                  <a:moveTo>
                    <a:pt x="0" y="0"/>
                  </a:moveTo>
                  <a:lnTo>
                    <a:pt x="0" y="428981"/>
                  </a:lnTo>
                  <a:lnTo>
                    <a:pt x="3409257" y="422531"/>
                  </a:lnTo>
                  <a:lnTo>
                    <a:pt x="3379373" y="245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D381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Graphic 369">
              <a:extLst>
                <a:ext uri="{FF2B5EF4-FFF2-40B4-BE49-F238E27FC236}">
                  <a16:creationId xmlns:a16="http://schemas.microsoft.com/office/drawing/2014/main" id="{96A4A104-D92A-EB3D-189F-2CAAB52FC22B}"/>
                </a:ext>
              </a:extLst>
            </p:cNvPr>
            <p:cNvSpPr/>
            <p:nvPr/>
          </p:nvSpPr>
          <p:spPr>
            <a:xfrm>
              <a:off x="1782615" y="0"/>
              <a:ext cx="1634489" cy="1294765"/>
            </a:xfrm>
            <a:custGeom>
              <a:avLst/>
              <a:gdLst/>
              <a:ahLst/>
              <a:cxnLst/>
              <a:rect l="l" t="t" r="r" b="b"/>
              <a:pathLst>
                <a:path w="1634489" h="1294765">
                  <a:moveTo>
                    <a:pt x="203512" y="301287"/>
                  </a:moveTo>
                  <a:lnTo>
                    <a:pt x="102937" y="354219"/>
                  </a:lnTo>
                  <a:lnTo>
                    <a:pt x="48213" y="475247"/>
                  </a:lnTo>
                  <a:lnTo>
                    <a:pt x="20260" y="757419"/>
                  </a:lnTo>
                  <a:lnTo>
                    <a:pt x="0" y="1293780"/>
                  </a:lnTo>
                  <a:lnTo>
                    <a:pt x="1526948" y="1294178"/>
                  </a:lnTo>
                  <a:lnTo>
                    <a:pt x="1554608" y="1260750"/>
                  </a:lnTo>
                  <a:lnTo>
                    <a:pt x="1581809" y="1226790"/>
                  </a:lnTo>
                  <a:lnTo>
                    <a:pt x="1608418" y="1192457"/>
                  </a:lnTo>
                  <a:lnTo>
                    <a:pt x="1634306" y="1157910"/>
                  </a:lnTo>
                  <a:lnTo>
                    <a:pt x="1634306" y="880923"/>
                  </a:lnTo>
                  <a:lnTo>
                    <a:pt x="667676" y="880923"/>
                  </a:lnTo>
                  <a:lnTo>
                    <a:pt x="708895" y="749582"/>
                  </a:lnTo>
                  <a:lnTo>
                    <a:pt x="719908" y="707599"/>
                  </a:lnTo>
                  <a:lnTo>
                    <a:pt x="334555" y="707599"/>
                  </a:lnTo>
                  <a:lnTo>
                    <a:pt x="338444" y="634745"/>
                  </a:lnTo>
                  <a:lnTo>
                    <a:pt x="334006" y="479462"/>
                  </a:lnTo>
                  <a:lnTo>
                    <a:pt x="297082" y="336669"/>
                  </a:lnTo>
                  <a:lnTo>
                    <a:pt x="203512" y="301287"/>
                  </a:lnTo>
                  <a:close/>
                </a:path>
                <a:path w="1634489" h="1294765">
                  <a:moveTo>
                    <a:pt x="1103522" y="40548"/>
                  </a:moveTo>
                  <a:lnTo>
                    <a:pt x="1030166" y="73315"/>
                  </a:lnTo>
                  <a:lnTo>
                    <a:pt x="900501" y="331090"/>
                  </a:lnTo>
                  <a:lnTo>
                    <a:pt x="667676" y="880923"/>
                  </a:lnTo>
                  <a:lnTo>
                    <a:pt x="1634306" y="880923"/>
                  </a:lnTo>
                  <a:lnTo>
                    <a:pt x="1634306" y="761168"/>
                  </a:lnTo>
                  <a:lnTo>
                    <a:pt x="1420386" y="761168"/>
                  </a:lnTo>
                  <a:lnTo>
                    <a:pt x="1433180" y="727829"/>
                  </a:lnTo>
                  <a:lnTo>
                    <a:pt x="1034052" y="727829"/>
                  </a:lnTo>
                  <a:lnTo>
                    <a:pt x="1068923" y="674081"/>
                  </a:lnTo>
                  <a:lnTo>
                    <a:pt x="1138156" y="537662"/>
                  </a:lnTo>
                  <a:lnTo>
                    <a:pt x="1188679" y="355804"/>
                  </a:lnTo>
                  <a:lnTo>
                    <a:pt x="1167419" y="165741"/>
                  </a:lnTo>
                  <a:lnTo>
                    <a:pt x="1103522" y="40548"/>
                  </a:lnTo>
                  <a:close/>
                </a:path>
                <a:path w="1634489" h="1294765">
                  <a:moveTo>
                    <a:pt x="1634306" y="671286"/>
                  </a:moveTo>
                  <a:lnTo>
                    <a:pt x="1558923" y="698238"/>
                  </a:lnTo>
                  <a:lnTo>
                    <a:pt x="1516237" y="716122"/>
                  </a:lnTo>
                  <a:lnTo>
                    <a:pt x="1470090" y="737068"/>
                  </a:lnTo>
                  <a:lnTo>
                    <a:pt x="1420386" y="761168"/>
                  </a:lnTo>
                  <a:lnTo>
                    <a:pt x="1634306" y="761168"/>
                  </a:lnTo>
                  <a:lnTo>
                    <a:pt x="1634306" y="671286"/>
                  </a:lnTo>
                  <a:close/>
                </a:path>
                <a:path w="1634489" h="1294765">
                  <a:moveTo>
                    <a:pt x="1428404" y="267950"/>
                  </a:moveTo>
                  <a:lnTo>
                    <a:pt x="1364616" y="292392"/>
                  </a:lnTo>
                  <a:lnTo>
                    <a:pt x="1247111" y="432989"/>
                  </a:lnTo>
                  <a:lnTo>
                    <a:pt x="1034052" y="727829"/>
                  </a:lnTo>
                  <a:lnTo>
                    <a:pt x="1433180" y="727829"/>
                  </a:lnTo>
                  <a:lnTo>
                    <a:pt x="1440994" y="707467"/>
                  </a:lnTo>
                  <a:lnTo>
                    <a:pt x="1480335" y="581334"/>
                  </a:lnTo>
                  <a:lnTo>
                    <a:pt x="1504683" y="435221"/>
                  </a:lnTo>
                  <a:lnTo>
                    <a:pt x="1480310" y="321579"/>
                  </a:lnTo>
                  <a:lnTo>
                    <a:pt x="1428404" y="267950"/>
                  </a:lnTo>
                  <a:close/>
                </a:path>
                <a:path w="1634489" h="1294765">
                  <a:moveTo>
                    <a:pt x="808406" y="0"/>
                  </a:moveTo>
                  <a:lnTo>
                    <a:pt x="570856" y="0"/>
                  </a:lnTo>
                  <a:lnTo>
                    <a:pt x="506496" y="163072"/>
                  </a:lnTo>
                  <a:lnTo>
                    <a:pt x="334555" y="707599"/>
                  </a:lnTo>
                  <a:lnTo>
                    <a:pt x="719908" y="707599"/>
                  </a:lnTo>
                  <a:lnTo>
                    <a:pt x="787580" y="449630"/>
                  </a:lnTo>
                  <a:lnTo>
                    <a:pt x="836270" y="122181"/>
                  </a:lnTo>
                  <a:lnTo>
                    <a:pt x="808406" y="0"/>
                  </a:lnTo>
                  <a:close/>
                </a:path>
              </a:pathLst>
            </a:custGeom>
            <a:solidFill>
              <a:srgbClr val="87AD8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Graphic 370">
              <a:extLst>
                <a:ext uri="{FF2B5EF4-FFF2-40B4-BE49-F238E27FC236}">
                  <a16:creationId xmlns:a16="http://schemas.microsoft.com/office/drawing/2014/main" id="{476F3E2C-0A0A-0CD9-B4FD-43679FA3A3EA}"/>
                </a:ext>
              </a:extLst>
            </p:cNvPr>
            <p:cNvSpPr/>
            <p:nvPr/>
          </p:nvSpPr>
          <p:spPr>
            <a:xfrm>
              <a:off x="2752468" y="1139635"/>
              <a:ext cx="627380" cy="520065"/>
            </a:xfrm>
            <a:custGeom>
              <a:avLst/>
              <a:gdLst/>
              <a:ahLst/>
              <a:cxnLst/>
              <a:rect l="l" t="t" r="r" b="b"/>
              <a:pathLst>
                <a:path w="627380" h="520065">
                  <a:moveTo>
                    <a:pt x="623295" y="15882"/>
                  </a:moveTo>
                  <a:lnTo>
                    <a:pt x="446701" y="15882"/>
                  </a:lnTo>
                  <a:lnTo>
                    <a:pt x="509349" y="15915"/>
                  </a:lnTo>
                  <a:lnTo>
                    <a:pt x="559836" y="16667"/>
                  </a:lnTo>
                  <a:lnTo>
                    <a:pt x="594058" y="18289"/>
                  </a:lnTo>
                  <a:lnTo>
                    <a:pt x="607908" y="20932"/>
                  </a:lnTo>
                  <a:lnTo>
                    <a:pt x="610120" y="38040"/>
                  </a:lnTo>
                  <a:lnTo>
                    <a:pt x="610809" y="76975"/>
                  </a:lnTo>
                  <a:lnTo>
                    <a:pt x="610292" y="132021"/>
                  </a:lnTo>
                  <a:lnTo>
                    <a:pt x="608881" y="197461"/>
                  </a:lnTo>
                  <a:lnTo>
                    <a:pt x="572235" y="212523"/>
                  </a:lnTo>
                  <a:lnTo>
                    <a:pt x="524507" y="235378"/>
                  </a:lnTo>
                  <a:lnTo>
                    <a:pt x="479481" y="263153"/>
                  </a:lnTo>
                  <a:lnTo>
                    <a:pt x="450939" y="292976"/>
                  </a:lnTo>
                  <a:lnTo>
                    <a:pt x="439259" y="334703"/>
                  </a:lnTo>
                  <a:lnTo>
                    <a:pt x="433067" y="393057"/>
                  </a:lnTo>
                  <a:lnTo>
                    <a:pt x="430702" y="453197"/>
                  </a:lnTo>
                  <a:lnTo>
                    <a:pt x="430501" y="500282"/>
                  </a:lnTo>
                  <a:lnTo>
                    <a:pt x="430803" y="519472"/>
                  </a:lnTo>
                  <a:lnTo>
                    <a:pt x="448520" y="519053"/>
                  </a:lnTo>
                  <a:lnTo>
                    <a:pt x="448272" y="500282"/>
                  </a:lnTo>
                  <a:lnTo>
                    <a:pt x="448313" y="478929"/>
                  </a:lnTo>
                  <a:lnTo>
                    <a:pt x="449039" y="426238"/>
                  </a:lnTo>
                  <a:lnTo>
                    <a:pt x="454205" y="353520"/>
                  </a:lnTo>
                  <a:lnTo>
                    <a:pt x="466655" y="301280"/>
                  </a:lnTo>
                  <a:lnTo>
                    <a:pt x="529510" y="252371"/>
                  </a:lnTo>
                  <a:lnTo>
                    <a:pt x="572414" y="231648"/>
                  </a:lnTo>
                  <a:lnTo>
                    <a:pt x="608400" y="216633"/>
                  </a:lnTo>
                  <a:lnTo>
                    <a:pt x="625778" y="216633"/>
                  </a:lnTo>
                  <a:lnTo>
                    <a:pt x="625949" y="209953"/>
                  </a:lnTo>
                  <a:lnTo>
                    <a:pt x="626996" y="209555"/>
                  </a:lnTo>
                  <a:lnTo>
                    <a:pt x="626022" y="206801"/>
                  </a:lnTo>
                  <a:lnTo>
                    <a:pt x="627229" y="135623"/>
                  </a:lnTo>
                  <a:lnTo>
                    <a:pt x="627298" y="74818"/>
                  </a:lnTo>
                  <a:lnTo>
                    <a:pt x="625826" y="30956"/>
                  </a:lnTo>
                  <a:lnTo>
                    <a:pt x="623295" y="15882"/>
                  </a:lnTo>
                  <a:close/>
                </a:path>
                <a:path w="627380" h="520065">
                  <a:moveTo>
                    <a:pt x="625778" y="216633"/>
                  </a:moveTo>
                  <a:lnTo>
                    <a:pt x="608400" y="216633"/>
                  </a:lnTo>
                  <a:lnTo>
                    <a:pt x="606789" y="270959"/>
                  </a:lnTo>
                  <a:lnTo>
                    <a:pt x="605040" y="324523"/>
                  </a:lnTo>
                  <a:lnTo>
                    <a:pt x="603290" y="374707"/>
                  </a:lnTo>
                  <a:lnTo>
                    <a:pt x="601676" y="418895"/>
                  </a:lnTo>
                  <a:lnTo>
                    <a:pt x="599160" y="486122"/>
                  </a:lnTo>
                  <a:lnTo>
                    <a:pt x="599049" y="489829"/>
                  </a:lnTo>
                  <a:lnTo>
                    <a:pt x="616860" y="489829"/>
                  </a:lnTo>
                  <a:lnTo>
                    <a:pt x="616947" y="486122"/>
                  </a:lnTo>
                  <a:lnTo>
                    <a:pt x="617190" y="478929"/>
                  </a:lnTo>
                  <a:lnTo>
                    <a:pt x="618127" y="453197"/>
                  </a:lnTo>
                  <a:lnTo>
                    <a:pt x="619450" y="418518"/>
                  </a:lnTo>
                  <a:lnTo>
                    <a:pt x="621103" y="372974"/>
                  </a:lnTo>
                  <a:lnTo>
                    <a:pt x="622847" y="321212"/>
                  </a:lnTo>
                  <a:lnTo>
                    <a:pt x="624590" y="263153"/>
                  </a:lnTo>
                  <a:lnTo>
                    <a:pt x="625778" y="216633"/>
                  </a:lnTo>
                  <a:close/>
                </a:path>
                <a:path w="627380" h="520065">
                  <a:moveTo>
                    <a:pt x="382535" y="0"/>
                  </a:moveTo>
                  <a:lnTo>
                    <a:pt x="306316" y="430"/>
                  </a:lnTo>
                  <a:lnTo>
                    <a:pt x="0" y="5707"/>
                  </a:lnTo>
                  <a:lnTo>
                    <a:pt x="397" y="23424"/>
                  </a:lnTo>
                  <a:lnTo>
                    <a:pt x="375998" y="16418"/>
                  </a:lnTo>
                  <a:lnTo>
                    <a:pt x="623295" y="15882"/>
                  </a:lnTo>
                  <a:lnTo>
                    <a:pt x="571308" y="3090"/>
                  </a:lnTo>
                  <a:lnTo>
                    <a:pt x="519181" y="1149"/>
                  </a:lnTo>
                  <a:lnTo>
                    <a:pt x="454873" y="179"/>
                  </a:lnTo>
                  <a:lnTo>
                    <a:pt x="3825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Graphic 371">
              <a:extLst>
                <a:ext uri="{FF2B5EF4-FFF2-40B4-BE49-F238E27FC236}">
                  <a16:creationId xmlns:a16="http://schemas.microsoft.com/office/drawing/2014/main" id="{870D17E6-9CAD-D388-B3ED-801582A8C767}"/>
                </a:ext>
              </a:extLst>
            </p:cNvPr>
            <p:cNvSpPr/>
            <p:nvPr/>
          </p:nvSpPr>
          <p:spPr>
            <a:xfrm>
              <a:off x="0" y="0"/>
              <a:ext cx="79375" cy="728345"/>
            </a:xfrm>
            <a:custGeom>
              <a:avLst/>
              <a:gdLst/>
              <a:ahLst/>
              <a:cxnLst/>
              <a:rect l="l" t="t" r="r" b="b"/>
              <a:pathLst>
                <a:path w="79375" h="728345">
                  <a:moveTo>
                    <a:pt x="0" y="727988"/>
                  </a:moveTo>
                  <a:lnTo>
                    <a:pt x="79369" y="727988"/>
                  </a:lnTo>
                  <a:lnTo>
                    <a:pt x="79369" y="0"/>
                  </a:lnTo>
                  <a:lnTo>
                    <a:pt x="0" y="0"/>
                  </a:lnTo>
                  <a:lnTo>
                    <a:pt x="0" y="727988"/>
                  </a:lnTo>
                  <a:close/>
                </a:path>
              </a:pathLst>
            </a:custGeom>
            <a:solidFill>
              <a:srgbClr val="B2D6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13" name="Image 372">
              <a:extLst>
                <a:ext uri="{FF2B5EF4-FFF2-40B4-BE49-F238E27FC236}">
                  <a16:creationId xmlns:a16="http://schemas.microsoft.com/office/drawing/2014/main" id="{EE471927-C8A7-D799-493E-244BB2D894D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417687" cy="3770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8511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8073BB-5FAB-F8C8-2000-E6A8F16EE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CA378-3C9E-E33D-4AAE-AE68525405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91BABC-AE8E-47AD-ABD4-80F9ED8B52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BDFB05-98E0-C929-18C4-29E7DB871C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ACDB6D-53C1-1584-022D-F9490CAE152D}"/>
              </a:ext>
            </a:extLst>
          </p:cNvPr>
          <p:cNvGrpSpPr>
            <a:grpSpLocks/>
          </p:cNvGrpSpPr>
          <p:nvPr/>
        </p:nvGrpSpPr>
        <p:grpSpPr>
          <a:xfrm>
            <a:off x="6128953" y="1544003"/>
            <a:ext cx="5605846" cy="3769995"/>
            <a:chOff x="0" y="0"/>
            <a:chExt cx="3418204" cy="3770629"/>
          </a:xfrm>
        </p:grpSpPr>
        <p:sp>
          <p:nvSpPr>
            <p:cNvPr id="7" name="Graphic 416">
              <a:extLst>
                <a:ext uri="{FF2B5EF4-FFF2-40B4-BE49-F238E27FC236}">
                  <a16:creationId xmlns:a16="http://schemas.microsoft.com/office/drawing/2014/main" id="{E849839D-4A58-D933-3C28-0F3003A36474}"/>
                </a:ext>
              </a:extLst>
            </p:cNvPr>
            <p:cNvSpPr/>
            <p:nvPr/>
          </p:nvSpPr>
          <p:spPr>
            <a:xfrm>
              <a:off x="0" y="0"/>
              <a:ext cx="3418204" cy="3770629"/>
            </a:xfrm>
            <a:custGeom>
              <a:avLst/>
              <a:gdLst/>
              <a:ahLst/>
              <a:cxnLst/>
              <a:rect l="l" t="t" r="r" b="b"/>
              <a:pathLst>
                <a:path w="3418204" h="3770629">
                  <a:moveTo>
                    <a:pt x="3417696" y="0"/>
                  </a:moveTo>
                  <a:lnTo>
                    <a:pt x="0" y="0"/>
                  </a:lnTo>
                  <a:lnTo>
                    <a:pt x="0" y="3770398"/>
                  </a:lnTo>
                  <a:lnTo>
                    <a:pt x="3417696" y="3770398"/>
                  </a:lnTo>
                  <a:lnTo>
                    <a:pt x="3417696" y="0"/>
                  </a:lnTo>
                  <a:close/>
                </a:path>
              </a:pathLst>
            </a:custGeom>
            <a:solidFill>
              <a:srgbClr val="EDF9EE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8" name="Image 417">
              <a:extLst>
                <a:ext uri="{FF2B5EF4-FFF2-40B4-BE49-F238E27FC236}">
                  <a16:creationId xmlns:a16="http://schemas.microsoft.com/office/drawing/2014/main" id="{95E8E4EF-AD4B-65F9-3902-2FE5F56B19C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078" y="335785"/>
              <a:ext cx="3068553" cy="3099442"/>
            </a:xfrm>
            <a:prstGeom prst="rect">
              <a:avLst/>
            </a:prstGeom>
          </p:spPr>
        </p:pic>
        <p:sp>
          <p:nvSpPr>
            <p:cNvPr id="9" name="Graphic 418">
              <a:extLst>
                <a:ext uri="{FF2B5EF4-FFF2-40B4-BE49-F238E27FC236}">
                  <a16:creationId xmlns:a16="http://schemas.microsoft.com/office/drawing/2014/main" id="{9CCD6E61-0ACD-43CC-4B0C-AF88A3CD6A84}"/>
                </a:ext>
              </a:extLst>
            </p:cNvPr>
            <p:cNvSpPr/>
            <p:nvPr/>
          </p:nvSpPr>
          <p:spPr>
            <a:xfrm>
              <a:off x="185173" y="2291715"/>
              <a:ext cx="103505" cy="25400"/>
            </a:xfrm>
            <a:custGeom>
              <a:avLst/>
              <a:gdLst/>
              <a:ahLst/>
              <a:cxnLst/>
              <a:rect l="l" t="t" r="r" b="b"/>
              <a:pathLst>
                <a:path w="103505" h="25400">
                  <a:moveTo>
                    <a:pt x="12303" y="0"/>
                  </a:moveTo>
                  <a:lnTo>
                    <a:pt x="0" y="9141"/>
                  </a:lnTo>
                  <a:lnTo>
                    <a:pt x="4115" y="14701"/>
                  </a:lnTo>
                  <a:lnTo>
                    <a:pt x="12010" y="8837"/>
                  </a:lnTo>
                  <a:lnTo>
                    <a:pt x="22407" y="17695"/>
                  </a:lnTo>
                  <a:lnTo>
                    <a:pt x="35716" y="11549"/>
                  </a:lnTo>
                  <a:lnTo>
                    <a:pt x="48752" y="24355"/>
                  </a:lnTo>
                  <a:lnTo>
                    <a:pt x="61422" y="12973"/>
                  </a:lnTo>
                  <a:lnTo>
                    <a:pt x="74824" y="25014"/>
                  </a:lnTo>
                  <a:lnTo>
                    <a:pt x="88259" y="15643"/>
                  </a:lnTo>
                  <a:lnTo>
                    <a:pt x="99756" y="23015"/>
                  </a:lnTo>
                  <a:lnTo>
                    <a:pt x="103473" y="17172"/>
                  </a:lnTo>
                  <a:lnTo>
                    <a:pt x="88102" y="7319"/>
                  </a:lnTo>
                  <a:lnTo>
                    <a:pt x="75358" y="16208"/>
                  </a:lnTo>
                  <a:lnTo>
                    <a:pt x="61422" y="3675"/>
                  </a:lnTo>
                  <a:lnTo>
                    <a:pt x="48961" y="14858"/>
                  </a:lnTo>
                  <a:lnTo>
                    <a:pt x="37150" y="3266"/>
                  </a:lnTo>
                  <a:lnTo>
                    <a:pt x="23517" y="9549"/>
                  </a:lnTo>
                  <a:lnTo>
                    <a:pt x="12303" y="0"/>
                  </a:lnTo>
                  <a:close/>
                </a:path>
              </a:pathLst>
            </a:custGeom>
            <a:solidFill>
              <a:srgbClr val="50BFA5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Graphic 419">
              <a:extLst>
                <a:ext uri="{FF2B5EF4-FFF2-40B4-BE49-F238E27FC236}">
                  <a16:creationId xmlns:a16="http://schemas.microsoft.com/office/drawing/2014/main" id="{C8F50389-8DAC-3771-7A16-9FAB974F4458}"/>
                </a:ext>
              </a:extLst>
            </p:cNvPr>
            <p:cNvSpPr/>
            <p:nvPr/>
          </p:nvSpPr>
          <p:spPr>
            <a:xfrm>
              <a:off x="117675" y="1955651"/>
              <a:ext cx="255904" cy="201295"/>
            </a:xfrm>
            <a:custGeom>
              <a:avLst/>
              <a:gdLst/>
              <a:ahLst/>
              <a:cxnLst/>
              <a:rect l="l" t="t" r="r" b="b"/>
              <a:pathLst>
                <a:path w="255904" h="201295">
                  <a:moveTo>
                    <a:pt x="60286" y="100152"/>
                  </a:moveTo>
                  <a:lnTo>
                    <a:pt x="59982" y="97942"/>
                  </a:lnTo>
                  <a:lnTo>
                    <a:pt x="54229" y="93980"/>
                  </a:lnTo>
                  <a:lnTo>
                    <a:pt x="48590" y="96735"/>
                  </a:lnTo>
                  <a:lnTo>
                    <a:pt x="35179" y="99910"/>
                  </a:lnTo>
                  <a:lnTo>
                    <a:pt x="25234" y="101981"/>
                  </a:lnTo>
                  <a:lnTo>
                    <a:pt x="14909" y="103873"/>
                  </a:lnTo>
                  <a:lnTo>
                    <a:pt x="1676" y="105905"/>
                  </a:lnTo>
                  <a:lnTo>
                    <a:pt x="0" y="108991"/>
                  </a:lnTo>
                  <a:lnTo>
                    <a:pt x="1181" y="114300"/>
                  </a:lnTo>
                  <a:lnTo>
                    <a:pt x="3835" y="115608"/>
                  </a:lnTo>
                  <a:lnTo>
                    <a:pt x="6502" y="115252"/>
                  </a:lnTo>
                  <a:lnTo>
                    <a:pt x="17551" y="113652"/>
                  </a:lnTo>
                  <a:lnTo>
                    <a:pt x="27698" y="111887"/>
                  </a:lnTo>
                  <a:lnTo>
                    <a:pt x="37185" y="109956"/>
                  </a:lnTo>
                  <a:lnTo>
                    <a:pt x="50241" y="106857"/>
                  </a:lnTo>
                  <a:lnTo>
                    <a:pt x="57404" y="106337"/>
                  </a:lnTo>
                  <a:lnTo>
                    <a:pt x="60286" y="100152"/>
                  </a:lnTo>
                  <a:close/>
                </a:path>
                <a:path w="255904" h="201295">
                  <a:moveTo>
                    <a:pt x="83324" y="50279"/>
                  </a:moveTo>
                  <a:lnTo>
                    <a:pt x="83007" y="47345"/>
                  </a:lnTo>
                  <a:lnTo>
                    <a:pt x="81368" y="45110"/>
                  </a:lnTo>
                  <a:lnTo>
                    <a:pt x="70040" y="29578"/>
                  </a:lnTo>
                  <a:lnTo>
                    <a:pt x="63969" y="21361"/>
                  </a:lnTo>
                  <a:lnTo>
                    <a:pt x="60985" y="17818"/>
                  </a:lnTo>
                  <a:lnTo>
                    <a:pt x="58928" y="16306"/>
                  </a:lnTo>
                  <a:lnTo>
                    <a:pt x="55765" y="14414"/>
                  </a:lnTo>
                  <a:lnTo>
                    <a:pt x="51498" y="17259"/>
                  </a:lnTo>
                  <a:lnTo>
                    <a:pt x="75488" y="54305"/>
                  </a:lnTo>
                  <a:lnTo>
                    <a:pt x="79235" y="54076"/>
                  </a:lnTo>
                  <a:lnTo>
                    <a:pt x="83324" y="50279"/>
                  </a:lnTo>
                  <a:close/>
                </a:path>
                <a:path w="255904" h="201295">
                  <a:moveTo>
                    <a:pt x="99707" y="148640"/>
                  </a:moveTo>
                  <a:lnTo>
                    <a:pt x="96393" y="143751"/>
                  </a:lnTo>
                  <a:lnTo>
                    <a:pt x="92125" y="145542"/>
                  </a:lnTo>
                  <a:lnTo>
                    <a:pt x="84074" y="150647"/>
                  </a:lnTo>
                  <a:lnTo>
                    <a:pt x="77571" y="157988"/>
                  </a:lnTo>
                  <a:lnTo>
                    <a:pt x="72618" y="166585"/>
                  </a:lnTo>
                  <a:lnTo>
                    <a:pt x="69240" y="175488"/>
                  </a:lnTo>
                  <a:lnTo>
                    <a:pt x="67424" y="181597"/>
                  </a:lnTo>
                  <a:lnTo>
                    <a:pt x="76860" y="184480"/>
                  </a:lnTo>
                  <a:lnTo>
                    <a:pt x="78740" y="178358"/>
                  </a:lnTo>
                  <a:lnTo>
                    <a:pt x="82575" y="169214"/>
                  </a:lnTo>
                  <a:lnTo>
                    <a:pt x="87223" y="162318"/>
                  </a:lnTo>
                  <a:lnTo>
                    <a:pt x="92113" y="156857"/>
                  </a:lnTo>
                  <a:lnTo>
                    <a:pt x="96685" y="152031"/>
                  </a:lnTo>
                  <a:lnTo>
                    <a:pt x="99707" y="148640"/>
                  </a:lnTo>
                  <a:close/>
                </a:path>
                <a:path w="255904" h="201295">
                  <a:moveTo>
                    <a:pt x="135293" y="21094"/>
                  </a:moveTo>
                  <a:lnTo>
                    <a:pt x="134480" y="10591"/>
                  </a:lnTo>
                  <a:lnTo>
                    <a:pt x="134543" y="2781"/>
                  </a:lnTo>
                  <a:lnTo>
                    <a:pt x="128054" y="0"/>
                  </a:lnTo>
                  <a:lnTo>
                    <a:pt x="126250" y="457"/>
                  </a:lnTo>
                  <a:lnTo>
                    <a:pt x="121958" y="5168"/>
                  </a:lnTo>
                  <a:lnTo>
                    <a:pt x="124421" y="11595"/>
                  </a:lnTo>
                  <a:lnTo>
                    <a:pt x="125145" y="21361"/>
                  </a:lnTo>
                  <a:lnTo>
                    <a:pt x="124968" y="26492"/>
                  </a:lnTo>
                  <a:lnTo>
                    <a:pt x="124218" y="34239"/>
                  </a:lnTo>
                  <a:lnTo>
                    <a:pt x="126682" y="36601"/>
                  </a:lnTo>
                  <a:lnTo>
                    <a:pt x="132156" y="36817"/>
                  </a:lnTo>
                  <a:lnTo>
                    <a:pt x="134023" y="34594"/>
                  </a:lnTo>
                  <a:lnTo>
                    <a:pt x="134391" y="31940"/>
                  </a:lnTo>
                  <a:lnTo>
                    <a:pt x="135140" y="26517"/>
                  </a:lnTo>
                  <a:lnTo>
                    <a:pt x="135293" y="21094"/>
                  </a:lnTo>
                  <a:close/>
                </a:path>
                <a:path w="255904" h="201295">
                  <a:moveTo>
                    <a:pt x="157086" y="159575"/>
                  </a:moveTo>
                  <a:lnTo>
                    <a:pt x="142963" y="159308"/>
                  </a:lnTo>
                  <a:lnTo>
                    <a:pt x="142062" y="170738"/>
                  </a:lnTo>
                  <a:lnTo>
                    <a:pt x="140995" y="182067"/>
                  </a:lnTo>
                  <a:lnTo>
                    <a:pt x="141693" y="188722"/>
                  </a:lnTo>
                  <a:lnTo>
                    <a:pt x="145338" y="201117"/>
                  </a:lnTo>
                  <a:lnTo>
                    <a:pt x="155054" y="199009"/>
                  </a:lnTo>
                  <a:lnTo>
                    <a:pt x="153289" y="192798"/>
                  </a:lnTo>
                  <a:lnTo>
                    <a:pt x="151599" y="186842"/>
                  </a:lnTo>
                  <a:lnTo>
                    <a:pt x="151091" y="180746"/>
                  </a:lnTo>
                  <a:lnTo>
                    <a:pt x="152463" y="170840"/>
                  </a:lnTo>
                  <a:lnTo>
                    <a:pt x="157086" y="159575"/>
                  </a:lnTo>
                  <a:close/>
                </a:path>
                <a:path w="255904" h="201295">
                  <a:moveTo>
                    <a:pt x="186626" y="83540"/>
                  </a:moveTo>
                  <a:lnTo>
                    <a:pt x="185623" y="70027"/>
                  </a:lnTo>
                  <a:lnTo>
                    <a:pt x="180746" y="60591"/>
                  </a:lnTo>
                  <a:lnTo>
                    <a:pt x="172986" y="53860"/>
                  </a:lnTo>
                  <a:lnTo>
                    <a:pt x="163182" y="50609"/>
                  </a:lnTo>
                  <a:lnTo>
                    <a:pt x="152146" y="51650"/>
                  </a:lnTo>
                  <a:lnTo>
                    <a:pt x="142214" y="54825"/>
                  </a:lnTo>
                  <a:lnTo>
                    <a:pt x="136601" y="57912"/>
                  </a:lnTo>
                  <a:lnTo>
                    <a:pt x="133235" y="62725"/>
                  </a:lnTo>
                  <a:lnTo>
                    <a:pt x="130035" y="71107"/>
                  </a:lnTo>
                  <a:lnTo>
                    <a:pt x="127876" y="69748"/>
                  </a:lnTo>
                  <a:lnTo>
                    <a:pt x="121831" y="67157"/>
                  </a:lnTo>
                  <a:lnTo>
                    <a:pt x="112610" y="65532"/>
                  </a:lnTo>
                  <a:lnTo>
                    <a:pt x="100863" y="67056"/>
                  </a:lnTo>
                  <a:lnTo>
                    <a:pt x="91084" y="72301"/>
                  </a:lnTo>
                  <a:lnTo>
                    <a:pt x="84696" y="80416"/>
                  </a:lnTo>
                  <a:lnTo>
                    <a:pt x="81940" y="90309"/>
                  </a:lnTo>
                  <a:lnTo>
                    <a:pt x="83083" y="100876"/>
                  </a:lnTo>
                  <a:lnTo>
                    <a:pt x="89700" y="112699"/>
                  </a:lnTo>
                  <a:lnTo>
                    <a:pt x="102641" y="123278"/>
                  </a:lnTo>
                  <a:lnTo>
                    <a:pt x="122542" y="131864"/>
                  </a:lnTo>
                  <a:lnTo>
                    <a:pt x="150050" y="137680"/>
                  </a:lnTo>
                  <a:lnTo>
                    <a:pt x="169799" y="117652"/>
                  </a:lnTo>
                  <a:lnTo>
                    <a:pt x="181673" y="99504"/>
                  </a:lnTo>
                  <a:lnTo>
                    <a:pt x="186626" y="83540"/>
                  </a:lnTo>
                  <a:close/>
                </a:path>
                <a:path w="255904" h="201295">
                  <a:moveTo>
                    <a:pt x="210845" y="16205"/>
                  </a:moveTo>
                  <a:lnTo>
                    <a:pt x="208508" y="14503"/>
                  </a:lnTo>
                  <a:lnTo>
                    <a:pt x="201968" y="13589"/>
                  </a:lnTo>
                  <a:lnTo>
                    <a:pt x="197650" y="18757"/>
                  </a:lnTo>
                  <a:lnTo>
                    <a:pt x="191389" y="24815"/>
                  </a:lnTo>
                  <a:lnTo>
                    <a:pt x="188391" y="28397"/>
                  </a:lnTo>
                  <a:lnTo>
                    <a:pt x="183972" y="34315"/>
                  </a:lnTo>
                  <a:lnTo>
                    <a:pt x="185064" y="37693"/>
                  </a:lnTo>
                  <a:lnTo>
                    <a:pt x="189738" y="40601"/>
                  </a:lnTo>
                  <a:lnTo>
                    <a:pt x="192405" y="39535"/>
                  </a:lnTo>
                  <a:lnTo>
                    <a:pt x="194094" y="37414"/>
                  </a:lnTo>
                  <a:lnTo>
                    <a:pt x="201218" y="29514"/>
                  </a:lnTo>
                  <a:lnTo>
                    <a:pt x="206171" y="25158"/>
                  </a:lnTo>
                  <a:lnTo>
                    <a:pt x="209181" y="22250"/>
                  </a:lnTo>
                  <a:lnTo>
                    <a:pt x="210527" y="18681"/>
                  </a:lnTo>
                  <a:lnTo>
                    <a:pt x="210845" y="16205"/>
                  </a:lnTo>
                  <a:close/>
                </a:path>
                <a:path w="255904" h="201295">
                  <a:moveTo>
                    <a:pt x="219583" y="147523"/>
                  </a:moveTo>
                  <a:lnTo>
                    <a:pt x="217335" y="141617"/>
                  </a:lnTo>
                  <a:lnTo>
                    <a:pt x="211607" y="140538"/>
                  </a:lnTo>
                  <a:lnTo>
                    <a:pt x="194170" y="133477"/>
                  </a:lnTo>
                  <a:lnTo>
                    <a:pt x="191135" y="135432"/>
                  </a:lnTo>
                  <a:lnTo>
                    <a:pt x="189534" y="140716"/>
                  </a:lnTo>
                  <a:lnTo>
                    <a:pt x="191236" y="143154"/>
                  </a:lnTo>
                  <a:lnTo>
                    <a:pt x="193776" y="144208"/>
                  </a:lnTo>
                  <a:lnTo>
                    <a:pt x="208978" y="150469"/>
                  </a:lnTo>
                  <a:lnTo>
                    <a:pt x="212902" y="153123"/>
                  </a:lnTo>
                  <a:lnTo>
                    <a:pt x="219240" y="150152"/>
                  </a:lnTo>
                  <a:lnTo>
                    <a:pt x="219583" y="147523"/>
                  </a:lnTo>
                  <a:close/>
                </a:path>
                <a:path w="255904" h="201295">
                  <a:moveTo>
                    <a:pt x="255320" y="84924"/>
                  </a:moveTo>
                  <a:lnTo>
                    <a:pt x="254419" y="79667"/>
                  </a:lnTo>
                  <a:lnTo>
                    <a:pt x="244195" y="78600"/>
                  </a:lnTo>
                  <a:lnTo>
                    <a:pt x="237947" y="81153"/>
                  </a:lnTo>
                  <a:lnTo>
                    <a:pt x="220738" y="85394"/>
                  </a:lnTo>
                  <a:lnTo>
                    <a:pt x="208749" y="88557"/>
                  </a:lnTo>
                  <a:lnTo>
                    <a:pt x="210845" y="98082"/>
                  </a:lnTo>
                  <a:lnTo>
                    <a:pt x="217106" y="96647"/>
                  </a:lnTo>
                  <a:lnTo>
                    <a:pt x="222948" y="95326"/>
                  </a:lnTo>
                  <a:lnTo>
                    <a:pt x="240144" y="91109"/>
                  </a:lnTo>
                  <a:lnTo>
                    <a:pt x="246964" y="90462"/>
                  </a:lnTo>
                  <a:lnTo>
                    <a:pt x="255320" y="84924"/>
                  </a:lnTo>
                  <a:close/>
                </a:path>
              </a:pathLst>
            </a:custGeom>
            <a:solidFill>
              <a:srgbClr val="F48C7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11" name="Image 420">
              <a:extLst>
                <a:ext uri="{FF2B5EF4-FFF2-40B4-BE49-F238E27FC236}">
                  <a16:creationId xmlns:a16="http://schemas.microsoft.com/office/drawing/2014/main" id="{7240BDC9-65FE-BD57-A6FA-B4EC9840E12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2540" y="1651051"/>
              <a:ext cx="123598" cy="1244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1042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FB1F6E-A643-31B2-4703-450E35A33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9ACA-2551-A01C-1CAE-B47EFE222F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6079C-5ABF-F41B-35C6-762C62BCE9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BFED32-5EC7-2158-45CB-02173F1950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88C24D-924D-3333-2F70-DD2E69C16867}"/>
              </a:ext>
            </a:extLst>
          </p:cNvPr>
          <p:cNvGrpSpPr>
            <a:grpSpLocks/>
          </p:cNvGrpSpPr>
          <p:nvPr/>
        </p:nvGrpSpPr>
        <p:grpSpPr>
          <a:xfrm>
            <a:off x="6128952" y="1459150"/>
            <a:ext cx="5269523" cy="4027250"/>
            <a:chOff x="0" y="0"/>
            <a:chExt cx="3418208" cy="2351385"/>
          </a:xfrm>
        </p:grpSpPr>
        <p:sp>
          <p:nvSpPr>
            <p:cNvPr id="7" name="Graphic 390">
              <a:extLst>
                <a:ext uri="{FF2B5EF4-FFF2-40B4-BE49-F238E27FC236}">
                  <a16:creationId xmlns:a16="http://schemas.microsoft.com/office/drawing/2014/main" id="{A7797CE6-6227-6A21-99DE-A0BDF8C041F0}"/>
                </a:ext>
              </a:extLst>
            </p:cNvPr>
            <p:cNvSpPr/>
            <p:nvPr/>
          </p:nvSpPr>
          <p:spPr>
            <a:xfrm>
              <a:off x="0" y="630"/>
              <a:ext cx="3418204" cy="575945"/>
            </a:xfrm>
            <a:custGeom>
              <a:avLst/>
              <a:gdLst/>
              <a:ahLst/>
              <a:cxnLst/>
              <a:rect l="l" t="t" r="r" b="b"/>
              <a:pathLst>
                <a:path w="3418204" h="575945">
                  <a:moveTo>
                    <a:pt x="0" y="575930"/>
                  </a:moveTo>
                  <a:lnTo>
                    <a:pt x="3417686" y="575930"/>
                  </a:lnTo>
                  <a:lnTo>
                    <a:pt x="3417686" y="0"/>
                  </a:lnTo>
                  <a:lnTo>
                    <a:pt x="0" y="0"/>
                  </a:lnTo>
                  <a:lnTo>
                    <a:pt x="0" y="575930"/>
                  </a:lnTo>
                  <a:close/>
                </a:path>
              </a:pathLst>
            </a:custGeom>
            <a:solidFill>
              <a:srgbClr val="F7FCFE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Graphic 391">
              <a:extLst>
                <a:ext uri="{FF2B5EF4-FFF2-40B4-BE49-F238E27FC236}">
                  <a16:creationId xmlns:a16="http://schemas.microsoft.com/office/drawing/2014/main" id="{53304A95-2B01-6351-8F52-E521C262DE7C}"/>
                </a:ext>
              </a:extLst>
            </p:cNvPr>
            <p:cNvSpPr/>
            <p:nvPr/>
          </p:nvSpPr>
          <p:spPr>
            <a:xfrm>
              <a:off x="0" y="576560"/>
              <a:ext cx="3418204" cy="1774825"/>
            </a:xfrm>
            <a:custGeom>
              <a:avLst/>
              <a:gdLst/>
              <a:ahLst/>
              <a:cxnLst/>
              <a:rect l="l" t="t" r="r" b="b"/>
              <a:pathLst>
                <a:path w="3418204" h="1774825">
                  <a:moveTo>
                    <a:pt x="3417686" y="0"/>
                  </a:moveTo>
                  <a:lnTo>
                    <a:pt x="0" y="0"/>
                  </a:lnTo>
                  <a:lnTo>
                    <a:pt x="0" y="1774448"/>
                  </a:lnTo>
                  <a:lnTo>
                    <a:pt x="3417686" y="1774448"/>
                  </a:lnTo>
                  <a:lnTo>
                    <a:pt x="3417686" y="0"/>
                  </a:lnTo>
                  <a:close/>
                </a:path>
              </a:pathLst>
            </a:custGeom>
            <a:solidFill>
              <a:srgbClr val="91CFA4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Graphic 392">
              <a:extLst>
                <a:ext uri="{FF2B5EF4-FFF2-40B4-BE49-F238E27FC236}">
                  <a16:creationId xmlns:a16="http://schemas.microsoft.com/office/drawing/2014/main" id="{54CEB776-7A6B-505B-AD26-E183F1150CE5}"/>
                </a:ext>
              </a:extLst>
            </p:cNvPr>
            <p:cNvSpPr/>
            <p:nvPr/>
          </p:nvSpPr>
          <p:spPr>
            <a:xfrm>
              <a:off x="0" y="924394"/>
              <a:ext cx="3418204" cy="1426845"/>
            </a:xfrm>
            <a:custGeom>
              <a:avLst/>
              <a:gdLst/>
              <a:ahLst/>
              <a:cxnLst/>
              <a:rect l="l" t="t" r="r" b="b"/>
              <a:pathLst>
                <a:path w="3418204" h="1426845">
                  <a:moveTo>
                    <a:pt x="2198323" y="0"/>
                  </a:moveTo>
                  <a:lnTo>
                    <a:pt x="2045457" y="1249"/>
                  </a:lnTo>
                  <a:lnTo>
                    <a:pt x="1841702" y="6270"/>
                  </a:lnTo>
                  <a:lnTo>
                    <a:pt x="1587143" y="17339"/>
                  </a:lnTo>
                  <a:lnTo>
                    <a:pt x="1281915" y="36556"/>
                  </a:lnTo>
                  <a:lnTo>
                    <a:pt x="926228" y="65346"/>
                  </a:lnTo>
                  <a:lnTo>
                    <a:pt x="0" y="156873"/>
                  </a:lnTo>
                  <a:lnTo>
                    <a:pt x="0" y="1426614"/>
                  </a:lnTo>
                  <a:lnTo>
                    <a:pt x="3417686" y="1426614"/>
                  </a:lnTo>
                  <a:lnTo>
                    <a:pt x="3417686" y="25260"/>
                  </a:lnTo>
                  <a:lnTo>
                    <a:pt x="3125910" y="16811"/>
                  </a:lnTo>
                  <a:lnTo>
                    <a:pt x="2555704" y="6310"/>
                  </a:lnTo>
                  <a:lnTo>
                    <a:pt x="2351223" y="1105"/>
                  </a:lnTo>
                  <a:lnTo>
                    <a:pt x="2198323" y="0"/>
                  </a:lnTo>
                  <a:close/>
                </a:path>
              </a:pathLst>
            </a:custGeom>
            <a:solidFill>
              <a:srgbClr val="84CA98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Graphic 393">
              <a:extLst>
                <a:ext uri="{FF2B5EF4-FFF2-40B4-BE49-F238E27FC236}">
                  <a16:creationId xmlns:a16="http://schemas.microsoft.com/office/drawing/2014/main" id="{974C4310-2C7D-DDE1-95AA-9777F0026761}"/>
                </a:ext>
              </a:extLst>
            </p:cNvPr>
            <p:cNvSpPr/>
            <p:nvPr/>
          </p:nvSpPr>
          <p:spPr>
            <a:xfrm>
              <a:off x="85937" y="1040145"/>
              <a:ext cx="3331845" cy="360680"/>
            </a:xfrm>
            <a:custGeom>
              <a:avLst/>
              <a:gdLst/>
              <a:ahLst/>
              <a:cxnLst/>
              <a:rect l="l" t="t" r="r" b="b"/>
              <a:pathLst>
                <a:path w="3331845" h="360680">
                  <a:moveTo>
                    <a:pt x="609412" y="146611"/>
                  </a:moveTo>
                  <a:lnTo>
                    <a:pt x="562568" y="152734"/>
                  </a:lnTo>
                  <a:lnTo>
                    <a:pt x="468951" y="166086"/>
                  </a:lnTo>
                  <a:lnTo>
                    <a:pt x="422256" y="173449"/>
                  </a:lnTo>
                  <a:lnTo>
                    <a:pt x="375687" y="181361"/>
                  </a:lnTo>
                  <a:lnTo>
                    <a:pt x="329285" y="189889"/>
                  </a:lnTo>
                  <a:lnTo>
                    <a:pt x="283087" y="199101"/>
                  </a:lnTo>
                  <a:lnTo>
                    <a:pt x="231589" y="210991"/>
                  </a:lnTo>
                  <a:lnTo>
                    <a:pt x="180560" y="224779"/>
                  </a:lnTo>
                  <a:lnTo>
                    <a:pt x="129875" y="239921"/>
                  </a:lnTo>
                  <a:lnTo>
                    <a:pt x="79408" y="255874"/>
                  </a:lnTo>
                  <a:lnTo>
                    <a:pt x="23034" y="279652"/>
                  </a:lnTo>
                  <a:lnTo>
                    <a:pt x="0" y="301781"/>
                  </a:lnTo>
                  <a:lnTo>
                    <a:pt x="1727" y="321590"/>
                  </a:lnTo>
                  <a:lnTo>
                    <a:pt x="19637" y="338404"/>
                  </a:lnTo>
                  <a:lnTo>
                    <a:pt x="45151" y="351549"/>
                  </a:lnTo>
                  <a:lnTo>
                    <a:pt x="69691" y="360353"/>
                  </a:lnTo>
                  <a:lnTo>
                    <a:pt x="73680" y="358123"/>
                  </a:lnTo>
                  <a:lnTo>
                    <a:pt x="79093" y="355254"/>
                  </a:lnTo>
                  <a:lnTo>
                    <a:pt x="89512" y="351620"/>
                  </a:lnTo>
                  <a:lnTo>
                    <a:pt x="96046" y="348751"/>
                  </a:lnTo>
                  <a:lnTo>
                    <a:pt x="102820" y="346312"/>
                  </a:lnTo>
                  <a:lnTo>
                    <a:pt x="110319" y="343951"/>
                  </a:lnTo>
                  <a:lnTo>
                    <a:pt x="130920" y="337882"/>
                  </a:lnTo>
                  <a:lnTo>
                    <a:pt x="134537" y="336657"/>
                  </a:lnTo>
                  <a:lnTo>
                    <a:pt x="179367" y="326644"/>
                  </a:lnTo>
                  <a:lnTo>
                    <a:pt x="224724" y="317926"/>
                  </a:lnTo>
                  <a:lnTo>
                    <a:pt x="270519" y="310334"/>
                  </a:lnTo>
                  <a:lnTo>
                    <a:pt x="316701" y="303699"/>
                  </a:lnTo>
                  <a:lnTo>
                    <a:pt x="380562" y="295839"/>
                  </a:lnTo>
                  <a:lnTo>
                    <a:pt x="397911" y="293905"/>
                  </a:lnTo>
                  <a:lnTo>
                    <a:pt x="399251" y="293905"/>
                  </a:lnTo>
                  <a:lnTo>
                    <a:pt x="445459" y="289811"/>
                  </a:lnTo>
                  <a:lnTo>
                    <a:pt x="614742" y="276324"/>
                  </a:lnTo>
                  <a:lnTo>
                    <a:pt x="612758" y="258153"/>
                  </a:lnTo>
                  <a:lnTo>
                    <a:pt x="610651" y="237859"/>
                  </a:lnTo>
                  <a:lnTo>
                    <a:pt x="608979" y="214354"/>
                  </a:lnTo>
                  <a:lnTo>
                    <a:pt x="608384" y="189889"/>
                  </a:lnTo>
                  <a:lnTo>
                    <a:pt x="608410" y="173449"/>
                  </a:lnTo>
                  <a:lnTo>
                    <a:pt x="608871" y="159203"/>
                  </a:lnTo>
                  <a:lnTo>
                    <a:pt x="609129" y="152734"/>
                  </a:lnTo>
                  <a:lnTo>
                    <a:pt x="609412" y="146611"/>
                  </a:lnTo>
                  <a:close/>
                </a:path>
                <a:path w="3331845" h="360680">
                  <a:moveTo>
                    <a:pt x="2356982" y="61681"/>
                  </a:moveTo>
                  <a:lnTo>
                    <a:pt x="2315350" y="64100"/>
                  </a:lnTo>
                  <a:lnTo>
                    <a:pt x="2120407" y="72634"/>
                  </a:lnTo>
                  <a:lnTo>
                    <a:pt x="1319375" y="92054"/>
                  </a:lnTo>
                  <a:lnTo>
                    <a:pt x="1115228" y="100877"/>
                  </a:lnTo>
                  <a:lnTo>
                    <a:pt x="962313" y="110549"/>
                  </a:lnTo>
                  <a:lnTo>
                    <a:pt x="968040" y="125994"/>
                  </a:lnTo>
                  <a:lnTo>
                    <a:pt x="971035" y="134171"/>
                  </a:lnTo>
                  <a:lnTo>
                    <a:pt x="954795" y="178819"/>
                  </a:lnTo>
                  <a:lnTo>
                    <a:pt x="956486" y="197491"/>
                  </a:lnTo>
                  <a:lnTo>
                    <a:pt x="958342" y="215840"/>
                  </a:lnTo>
                  <a:lnTo>
                    <a:pt x="960296" y="233555"/>
                  </a:lnTo>
                  <a:lnTo>
                    <a:pt x="962281" y="250325"/>
                  </a:lnTo>
                  <a:lnTo>
                    <a:pt x="1548965" y="211593"/>
                  </a:lnTo>
                  <a:lnTo>
                    <a:pt x="1548965" y="143522"/>
                  </a:lnTo>
                  <a:lnTo>
                    <a:pt x="2329308" y="143522"/>
                  </a:lnTo>
                  <a:lnTo>
                    <a:pt x="2331249" y="138789"/>
                  </a:lnTo>
                  <a:lnTo>
                    <a:pt x="2332910" y="134559"/>
                  </a:lnTo>
                  <a:lnTo>
                    <a:pt x="2334564" y="130067"/>
                  </a:lnTo>
                  <a:lnTo>
                    <a:pt x="2340124" y="115596"/>
                  </a:lnTo>
                  <a:lnTo>
                    <a:pt x="2349590" y="87524"/>
                  </a:lnTo>
                  <a:lnTo>
                    <a:pt x="2353401" y="74205"/>
                  </a:lnTo>
                  <a:lnTo>
                    <a:pt x="2355872" y="65734"/>
                  </a:lnTo>
                  <a:lnTo>
                    <a:pt x="2356982" y="61681"/>
                  </a:lnTo>
                  <a:close/>
                </a:path>
                <a:path w="3331845" h="360680">
                  <a:moveTo>
                    <a:pt x="3331748" y="0"/>
                  </a:moveTo>
                  <a:lnTo>
                    <a:pt x="3307774" y="756"/>
                  </a:lnTo>
                  <a:lnTo>
                    <a:pt x="3009581" y="13513"/>
                  </a:lnTo>
                  <a:lnTo>
                    <a:pt x="2816215" y="25590"/>
                  </a:lnTo>
                  <a:lnTo>
                    <a:pt x="2632471" y="40415"/>
                  </a:lnTo>
                  <a:lnTo>
                    <a:pt x="2632664" y="47535"/>
                  </a:lnTo>
                  <a:lnTo>
                    <a:pt x="2632912" y="55256"/>
                  </a:lnTo>
                  <a:lnTo>
                    <a:pt x="2633241" y="63620"/>
                  </a:lnTo>
                  <a:lnTo>
                    <a:pt x="2633675" y="72665"/>
                  </a:lnTo>
                  <a:lnTo>
                    <a:pt x="2634461" y="92128"/>
                  </a:lnTo>
                  <a:lnTo>
                    <a:pt x="2634734" y="110383"/>
                  </a:lnTo>
                  <a:lnTo>
                    <a:pt x="2634554" y="127493"/>
                  </a:lnTo>
                  <a:lnTo>
                    <a:pt x="2633979" y="143522"/>
                  </a:lnTo>
                  <a:lnTo>
                    <a:pt x="3105190" y="143522"/>
                  </a:lnTo>
                  <a:lnTo>
                    <a:pt x="3105190" y="168505"/>
                  </a:lnTo>
                  <a:lnTo>
                    <a:pt x="3206056" y="162541"/>
                  </a:lnTo>
                  <a:lnTo>
                    <a:pt x="3256287" y="158789"/>
                  </a:lnTo>
                  <a:lnTo>
                    <a:pt x="3306353" y="154472"/>
                  </a:lnTo>
                  <a:lnTo>
                    <a:pt x="3331748" y="151965"/>
                  </a:lnTo>
                  <a:lnTo>
                    <a:pt x="3331748" y="0"/>
                  </a:lnTo>
                  <a:close/>
                </a:path>
              </a:pathLst>
            </a:custGeom>
            <a:solidFill>
              <a:srgbClr val="7BB38A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Graphic 394">
              <a:extLst>
                <a:ext uri="{FF2B5EF4-FFF2-40B4-BE49-F238E27FC236}">
                  <a16:creationId xmlns:a16="http://schemas.microsoft.com/office/drawing/2014/main" id="{53E87090-9E89-E0C5-4321-1B0E0138E6EE}"/>
                </a:ext>
              </a:extLst>
            </p:cNvPr>
            <p:cNvSpPr/>
            <p:nvPr/>
          </p:nvSpPr>
          <p:spPr>
            <a:xfrm>
              <a:off x="153372" y="1192108"/>
              <a:ext cx="3264535" cy="535305"/>
            </a:xfrm>
            <a:custGeom>
              <a:avLst/>
              <a:gdLst/>
              <a:ahLst/>
              <a:cxnLst/>
              <a:rect l="l" t="t" r="r" b="b"/>
              <a:pathLst>
                <a:path w="3264535" h="535305">
                  <a:moveTo>
                    <a:pt x="3264314" y="278603"/>
                  </a:moveTo>
                  <a:lnTo>
                    <a:pt x="275025" y="278603"/>
                  </a:lnTo>
                  <a:lnTo>
                    <a:pt x="324408" y="282724"/>
                  </a:lnTo>
                  <a:lnTo>
                    <a:pt x="379598" y="286161"/>
                  </a:lnTo>
                  <a:lnTo>
                    <a:pt x="600808" y="295771"/>
                  </a:lnTo>
                  <a:lnTo>
                    <a:pt x="649167" y="298334"/>
                  </a:lnTo>
                  <a:lnTo>
                    <a:pt x="697426" y="301733"/>
                  </a:lnTo>
                  <a:lnTo>
                    <a:pt x="745586" y="305856"/>
                  </a:lnTo>
                  <a:lnTo>
                    <a:pt x="793645" y="310592"/>
                  </a:lnTo>
                  <a:lnTo>
                    <a:pt x="889456" y="321462"/>
                  </a:lnTo>
                  <a:lnTo>
                    <a:pt x="1035938" y="340179"/>
                  </a:lnTo>
                  <a:lnTo>
                    <a:pt x="1647527" y="428228"/>
                  </a:lnTo>
                  <a:lnTo>
                    <a:pt x="1801225" y="447212"/>
                  </a:lnTo>
                  <a:lnTo>
                    <a:pt x="1904157" y="457979"/>
                  </a:lnTo>
                  <a:lnTo>
                    <a:pt x="2259666" y="487316"/>
                  </a:lnTo>
                  <a:lnTo>
                    <a:pt x="2665298" y="514050"/>
                  </a:lnTo>
                  <a:lnTo>
                    <a:pt x="2919732" y="525815"/>
                  </a:lnTo>
                  <a:lnTo>
                    <a:pt x="3264314" y="535078"/>
                  </a:lnTo>
                  <a:lnTo>
                    <a:pt x="3264314" y="278603"/>
                  </a:lnTo>
                  <a:close/>
                </a:path>
                <a:path w="3264535" h="535305">
                  <a:moveTo>
                    <a:pt x="330482" y="141943"/>
                  </a:moveTo>
                  <a:lnTo>
                    <a:pt x="249271" y="151728"/>
                  </a:lnTo>
                  <a:lnTo>
                    <a:pt x="203089" y="158366"/>
                  </a:lnTo>
                  <a:lnTo>
                    <a:pt x="157295" y="165960"/>
                  </a:lnTo>
                  <a:lnTo>
                    <a:pt x="111937" y="174681"/>
                  </a:lnTo>
                  <a:lnTo>
                    <a:pt x="67066" y="184696"/>
                  </a:lnTo>
                  <a:lnTo>
                    <a:pt x="63690" y="185857"/>
                  </a:lnTo>
                  <a:lnTo>
                    <a:pt x="42973" y="191964"/>
                  </a:lnTo>
                  <a:lnTo>
                    <a:pt x="35381" y="194350"/>
                  </a:lnTo>
                  <a:lnTo>
                    <a:pt x="28616" y="196790"/>
                  </a:lnTo>
                  <a:lnTo>
                    <a:pt x="22083" y="199648"/>
                  </a:lnTo>
                  <a:lnTo>
                    <a:pt x="10900" y="203554"/>
                  </a:lnTo>
                  <a:lnTo>
                    <a:pt x="3937" y="207407"/>
                  </a:lnTo>
                  <a:lnTo>
                    <a:pt x="0" y="209669"/>
                  </a:lnTo>
                  <a:lnTo>
                    <a:pt x="890" y="211627"/>
                  </a:lnTo>
                  <a:lnTo>
                    <a:pt x="3235" y="215260"/>
                  </a:lnTo>
                  <a:lnTo>
                    <a:pt x="4355" y="216956"/>
                  </a:lnTo>
                  <a:lnTo>
                    <a:pt x="7539" y="218852"/>
                  </a:lnTo>
                  <a:lnTo>
                    <a:pt x="9936" y="220401"/>
                  </a:lnTo>
                  <a:lnTo>
                    <a:pt x="11643" y="221637"/>
                  </a:lnTo>
                  <a:lnTo>
                    <a:pt x="14282" y="223396"/>
                  </a:lnTo>
                  <a:lnTo>
                    <a:pt x="19339" y="226904"/>
                  </a:lnTo>
                  <a:lnTo>
                    <a:pt x="25679" y="229448"/>
                  </a:lnTo>
                  <a:lnTo>
                    <a:pt x="38252" y="234761"/>
                  </a:lnTo>
                  <a:lnTo>
                    <a:pt x="44626" y="237270"/>
                  </a:lnTo>
                  <a:lnTo>
                    <a:pt x="51359" y="239762"/>
                  </a:lnTo>
                  <a:lnTo>
                    <a:pt x="58699" y="241793"/>
                  </a:lnTo>
                  <a:lnTo>
                    <a:pt x="66301" y="244767"/>
                  </a:lnTo>
                  <a:lnTo>
                    <a:pt x="106934" y="253595"/>
                  </a:lnTo>
                  <a:lnTo>
                    <a:pt x="177169" y="266528"/>
                  </a:lnTo>
                  <a:lnTo>
                    <a:pt x="228253" y="273654"/>
                  </a:lnTo>
                  <a:lnTo>
                    <a:pt x="274326" y="278724"/>
                  </a:lnTo>
                  <a:lnTo>
                    <a:pt x="275025" y="278603"/>
                  </a:lnTo>
                  <a:lnTo>
                    <a:pt x="3264314" y="278603"/>
                  </a:lnTo>
                  <a:lnTo>
                    <a:pt x="3264314" y="142048"/>
                  </a:lnTo>
                  <a:lnTo>
                    <a:pt x="330691" y="142048"/>
                  </a:lnTo>
                  <a:lnTo>
                    <a:pt x="330482" y="141943"/>
                  </a:lnTo>
                  <a:close/>
                </a:path>
                <a:path w="3264535" h="535305">
                  <a:moveTo>
                    <a:pt x="2385988" y="25873"/>
                  </a:moveTo>
                  <a:lnTo>
                    <a:pt x="2260790" y="26572"/>
                  </a:lnTo>
                  <a:lnTo>
                    <a:pt x="2111491" y="29507"/>
                  </a:lnTo>
                  <a:lnTo>
                    <a:pt x="1862721" y="38638"/>
                  </a:lnTo>
                  <a:lnTo>
                    <a:pt x="1514859" y="57579"/>
                  </a:lnTo>
                  <a:lnTo>
                    <a:pt x="330691" y="142048"/>
                  </a:lnTo>
                  <a:lnTo>
                    <a:pt x="3264314" y="142048"/>
                  </a:lnTo>
                  <a:lnTo>
                    <a:pt x="3264314" y="25887"/>
                  </a:lnTo>
                  <a:lnTo>
                    <a:pt x="2385988" y="25873"/>
                  </a:lnTo>
                  <a:close/>
                </a:path>
                <a:path w="3264535" h="535305">
                  <a:moveTo>
                    <a:pt x="3264314" y="0"/>
                  </a:moveTo>
                  <a:lnTo>
                    <a:pt x="3185160" y="7120"/>
                  </a:lnTo>
                  <a:lnTo>
                    <a:pt x="3133993" y="10896"/>
                  </a:lnTo>
                  <a:lnTo>
                    <a:pt x="3031241" y="16865"/>
                  </a:lnTo>
                  <a:lnTo>
                    <a:pt x="2928073" y="21002"/>
                  </a:lnTo>
                  <a:lnTo>
                    <a:pt x="2772914" y="24500"/>
                  </a:lnTo>
                  <a:lnTo>
                    <a:pt x="2514660" y="25887"/>
                  </a:lnTo>
                  <a:lnTo>
                    <a:pt x="3264314" y="25887"/>
                  </a:lnTo>
                  <a:lnTo>
                    <a:pt x="3264314" y="0"/>
                  </a:lnTo>
                  <a:close/>
                </a:path>
              </a:pathLst>
            </a:custGeom>
            <a:solidFill>
              <a:srgbClr val="83C8EA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Graphic 395">
              <a:extLst>
                <a:ext uri="{FF2B5EF4-FFF2-40B4-BE49-F238E27FC236}">
                  <a16:creationId xmlns:a16="http://schemas.microsoft.com/office/drawing/2014/main" id="{074A611E-6EC4-D4DE-C0D2-144630ADB98E}"/>
                </a:ext>
              </a:extLst>
            </p:cNvPr>
            <p:cNvSpPr/>
            <p:nvPr/>
          </p:nvSpPr>
          <p:spPr>
            <a:xfrm>
              <a:off x="1311602" y="1278784"/>
              <a:ext cx="2106295" cy="448945"/>
            </a:xfrm>
            <a:custGeom>
              <a:avLst/>
              <a:gdLst/>
              <a:ahLst/>
              <a:cxnLst/>
              <a:rect l="l" t="t" r="r" b="b"/>
              <a:pathLst>
                <a:path w="2106295" h="448945">
                  <a:moveTo>
                    <a:pt x="2106084" y="0"/>
                  </a:moveTo>
                  <a:lnTo>
                    <a:pt x="1978502" y="26322"/>
                  </a:lnTo>
                  <a:lnTo>
                    <a:pt x="1876852" y="45153"/>
                  </a:lnTo>
                  <a:lnTo>
                    <a:pt x="1774735" y="62400"/>
                  </a:lnTo>
                  <a:lnTo>
                    <a:pt x="1672289" y="78190"/>
                  </a:lnTo>
                  <a:lnTo>
                    <a:pt x="1518300" y="99418"/>
                  </a:lnTo>
                  <a:lnTo>
                    <a:pt x="1313102" y="123795"/>
                  </a:lnTo>
                  <a:lnTo>
                    <a:pt x="1057693" y="149434"/>
                  </a:lnTo>
                  <a:lnTo>
                    <a:pt x="136906" y="225546"/>
                  </a:lnTo>
                  <a:lnTo>
                    <a:pt x="102530" y="236481"/>
                  </a:lnTo>
                  <a:lnTo>
                    <a:pt x="0" y="270612"/>
                  </a:lnTo>
                  <a:lnTo>
                    <a:pt x="496925" y="342577"/>
                  </a:lnTo>
                  <a:lnTo>
                    <a:pt x="646829" y="360974"/>
                  </a:lnTo>
                  <a:lnTo>
                    <a:pt x="747212" y="371428"/>
                  </a:lnTo>
                  <a:lnTo>
                    <a:pt x="1101434" y="400641"/>
                  </a:lnTo>
                  <a:lnTo>
                    <a:pt x="1507066" y="427375"/>
                  </a:lnTo>
                  <a:lnTo>
                    <a:pt x="1761496" y="439140"/>
                  </a:lnTo>
                  <a:lnTo>
                    <a:pt x="2106084" y="448403"/>
                  </a:lnTo>
                  <a:lnTo>
                    <a:pt x="2106084" y="0"/>
                  </a:lnTo>
                  <a:close/>
                </a:path>
              </a:pathLst>
            </a:custGeom>
            <a:solidFill>
              <a:srgbClr val="6DC0E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Graphic 396">
              <a:extLst>
                <a:ext uri="{FF2B5EF4-FFF2-40B4-BE49-F238E27FC236}">
                  <a16:creationId xmlns:a16="http://schemas.microsoft.com/office/drawing/2014/main" id="{5566A68E-325F-CE22-0B31-6972BE5E4273}"/>
                </a:ext>
              </a:extLst>
            </p:cNvPr>
            <p:cNvSpPr/>
            <p:nvPr/>
          </p:nvSpPr>
          <p:spPr>
            <a:xfrm>
              <a:off x="2320928" y="1415663"/>
              <a:ext cx="1097280" cy="311785"/>
            </a:xfrm>
            <a:custGeom>
              <a:avLst/>
              <a:gdLst/>
              <a:ahLst/>
              <a:cxnLst/>
              <a:rect l="l" t="t" r="r" b="b"/>
              <a:pathLst>
                <a:path w="1097280" h="311785">
                  <a:moveTo>
                    <a:pt x="30226" y="242227"/>
                  </a:moveTo>
                  <a:lnTo>
                    <a:pt x="0" y="256565"/>
                  </a:lnTo>
                  <a:lnTo>
                    <a:pt x="17627" y="257975"/>
                  </a:lnTo>
                  <a:lnTo>
                    <a:pt x="21678" y="252641"/>
                  </a:lnTo>
                  <a:lnTo>
                    <a:pt x="25857" y="247357"/>
                  </a:lnTo>
                  <a:lnTo>
                    <a:pt x="30226" y="242227"/>
                  </a:lnTo>
                  <a:close/>
                </a:path>
                <a:path w="1097280" h="311785">
                  <a:moveTo>
                    <a:pt x="1096746" y="0"/>
                  </a:moveTo>
                  <a:lnTo>
                    <a:pt x="1008799" y="20612"/>
                  </a:lnTo>
                  <a:lnTo>
                    <a:pt x="955763" y="34074"/>
                  </a:lnTo>
                  <a:lnTo>
                    <a:pt x="903566" y="48323"/>
                  </a:lnTo>
                  <a:lnTo>
                    <a:pt x="852678" y="63449"/>
                  </a:lnTo>
                  <a:lnTo>
                    <a:pt x="802551" y="79819"/>
                  </a:lnTo>
                  <a:lnTo>
                    <a:pt x="753135" y="97421"/>
                  </a:lnTo>
                  <a:lnTo>
                    <a:pt x="704278" y="116116"/>
                  </a:lnTo>
                  <a:lnTo>
                    <a:pt x="655878" y="135801"/>
                  </a:lnTo>
                  <a:lnTo>
                    <a:pt x="607771" y="156362"/>
                  </a:lnTo>
                  <a:lnTo>
                    <a:pt x="559854" y="177660"/>
                  </a:lnTo>
                  <a:lnTo>
                    <a:pt x="424180" y="239356"/>
                  </a:lnTo>
                  <a:lnTo>
                    <a:pt x="380479" y="259575"/>
                  </a:lnTo>
                  <a:lnTo>
                    <a:pt x="337312" y="280860"/>
                  </a:lnTo>
                  <a:lnTo>
                    <a:pt x="544004" y="292912"/>
                  </a:lnTo>
                  <a:lnTo>
                    <a:pt x="803186" y="304063"/>
                  </a:lnTo>
                  <a:lnTo>
                    <a:pt x="1096746" y="311531"/>
                  </a:lnTo>
                  <a:lnTo>
                    <a:pt x="1096746" y="0"/>
                  </a:lnTo>
                  <a:close/>
                </a:path>
              </a:pathLst>
            </a:custGeom>
            <a:solidFill>
              <a:srgbClr val="4EB3D4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Graphic 397">
              <a:extLst>
                <a:ext uri="{FF2B5EF4-FFF2-40B4-BE49-F238E27FC236}">
                  <a16:creationId xmlns:a16="http://schemas.microsoft.com/office/drawing/2014/main" id="{7586FB0E-A93C-A69A-D631-281F65EEC2FA}"/>
                </a:ext>
              </a:extLst>
            </p:cNvPr>
            <p:cNvSpPr/>
            <p:nvPr/>
          </p:nvSpPr>
          <p:spPr>
            <a:xfrm>
              <a:off x="0" y="843892"/>
              <a:ext cx="3418204" cy="173355"/>
            </a:xfrm>
            <a:custGeom>
              <a:avLst/>
              <a:gdLst/>
              <a:ahLst/>
              <a:cxnLst/>
              <a:rect l="l" t="t" r="r" b="b"/>
              <a:pathLst>
                <a:path w="3418204" h="173355">
                  <a:moveTo>
                    <a:pt x="786272" y="0"/>
                  </a:moveTo>
                  <a:lnTo>
                    <a:pt x="0" y="0"/>
                  </a:lnTo>
                  <a:lnTo>
                    <a:pt x="0" y="173017"/>
                  </a:lnTo>
                  <a:lnTo>
                    <a:pt x="716033" y="159963"/>
                  </a:lnTo>
                  <a:lnTo>
                    <a:pt x="725394" y="110735"/>
                  </a:lnTo>
                  <a:lnTo>
                    <a:pt x="736378" y="78652"/>
                  </a:lnTo>
                  <a:lnTo>
                    <a:pt x="756064" y="49608"/>
                  </a:lnTo>
                  <a:lnTo>
                    <a:pt x="791528" y="9497"/>
                  </a:lnTo>
                  <a:lnTo>
                    <a:pt x="791696" y="9486"/>
                  </a:lnTo>
                  <a:lnTo>
                    <a:pt x="789832" y="6439"/>
                  </a:lnTo>
                  <a:lnTo>
                    <a:pt x="788010" y="3277"/>
                  </a:lnTo>
                  <a:lnTo>
                    <a:pt x="786272" y="0"/>
                  </a:lnTo>
                  <a:close/>
                </a:path>
                <a:path w="3418204" h="173355">
                  <a:moveTo>
                    <a:pt x="905378" y="69704"/>
                  </a:moveTo>
                  <a:lnTo>
                    <a:pt x="903616" y="97735"/>
                  </a:lnTo>
                  <a:lnTo>
                    <a:pt x="903741" y="103514"/>
                  </a:lnTo>
                  <a:lnTo>
                    <a:pt x="903776" y="104457"/>
                  </a:lnTo>
                  <a:lnTo>
                    <a:pt x="904048" y="108038"/>
                  </a:lnTo>
                  <a:lnTo>
                    <a:pt x="904268" y="111808"/>
                  </a:lnTo>
                  <a:lnTo>
                    <a:pt x="904635" y="114897"/>
                  </a:lnTo>
                  <a:lnTo>
                    <a:pt x="904941" y="117076"/>
                  </a:lnTo>
                  <a:lnTo>
                    <a:pt x="905389" y="120834"/>
                  </a:lnTo>
                  <a:lnTo>
                    <a:pt x="951429" y="131744"/>
                  </a:lnTo>
                  <a:lnTo>
                    <a:pt x="974507" y="141608"/>
                  </a:lnTo>
                  <a:lnTo>
                    <a:pt x="1332927" y="113452"/>
                  </a:lnTo>
                  <a:lnTo>
                    <a:pt x="1589199" y="97735"/>
                  </a:lnTo>
                  <a:lnTo>
                    <a:pt x="1794350" y="88450"/>
                  </a:lnTo>
                  <a:lnTo>
                    <a:pt x="1999605" y="82560"/>
                  </a:lnTo>
                  <a:lnTo>
                    <a:pt x="2204951" y="80500"/>
                  </a:lnTo>
                  <a:lnTo>
                    <a:pt x="2461236" y="80500"/>
                  </a:lnTo>
                  <a:lnTo>
                    <a:pt x="2450450" y="70372"/>
                  </a:lnTo>
                  <a:lnTo>
                    <a:pt x="2450008" y="69767"/>
                  </a:lnTo>
                  <a:lnTo>
                    <a:pt x="912593" y="69767"/>
                  </a:lnTo>
                  <a:lnTo>
                    <a:pt x="905378" y="69704"/>
                  </a:lnTo>
                  <a:close/>
                </a:path>
                <a:path w="3418204" h="173355">
                  <a:moveTo>
                    <a:pt x="2461236" y="80500"/>
                  </a:moveTo>
                  <a:lnTo>
                    <a:pt x="2204951" y="80500"/>
                  </a:lnTo>
                  <a:lnTo>
                    <a:pt x="2308969" y="81056"/>
                  </a:lnTo>
                  <a:lnTo>
                    <a:pt x="2465027" y="84060"/>
                  </a:lnTo>
                  <a:lnTo>
                    <a:pt x="2461236" y="80500"/>
                  </a:lnTo>
                  <a:close/>
                </a:path>
                <a:path w="3418204" h="173355">
                  <a:moveTo>
                    <a:pt x="1788461" y="0"/>
                  </a:moveTo>
                  <a:lnTo>
                    <a:pt x="970915" y="0"/>
                  </a:lnTo>
                  <a:lnTo>
                    <a:pt x="965087" y="24135"/>
                  </a:lnTo>
                  <a:lnTo>
                    <a:pt x="958682" y="45600"/>
                  </a:lnTo>
                  <a:lnTo>
                    <a:pt x="927874" y="69584"/>
                  </a:lnTo>
                  <a:lnTo>
                    <a:pt x="912593" y="69767"/>
                  </a:lnTo>
                  <a:lnTo>
                    <a:pt x="2450008" y="69767"/>
                  </a:lnTo>
                  <a:lnTo>
                    <a:pt x="2449134" y="68573"/>
                  </a:lnTo>
                  <a:lnTo>
                    <a:pt x="1907976" y="68573"/>
                  </a:lnTo>
                  <a:lnTo>
                    <a:pt x="1830483" y="67738"/>
                  </a:lnTo>
                  <a:lnTo>
                    <a:pt x="1759346" y="65357"/>
                  </a:lnTo>
                  <a:lnTo>
                    <a:pt x="1696594" y="61621"/>
                  </a:lnTo>
                  <a:lnTo>
                    <a:pt x="1644255" y="56719"/>
                  </a:lnTo>
                  <a:lnTo>
                    <a:pt x="1604359" y="50842"/>
                  </a:lnTo>
                  <a:lnTo>
                    <a:pt x="1570007" y="36920"/>
                  </a:lnTo>
                  <a:lnTo>
                    <a:pt x="1580520" y="29058"/>
                  </a:lnTo>
                  <a:lnTo>
                    <a:pt x="1610319" y="21920"/>
                  </a:lnTo>
                  <a:lnTo>
                    <a:pt x="1656800" y="15748"/>
                  </a:lnTo>
                  <a:lnTo>
                    <a:pt x="1717357" y="10786"/>
                  </a:lnTo>
                  <a:lnTo>
                    <a:pt x="1789383" y="7277"/>
                  </a:lnTo>
                  <a:lnTo>
                    <a:pt x="1788461" y="0"/>
                  </a:lnTo>
                  <a:close/>
                </a:path>
                <a:path w="3418204" h="173355">
                  <a:moveTo>
                    <a:pt x="2423200" y="2628"/>
                  </a:moveTo>
                  <a:lnTo>
                    <a:pt x="2225380" y="2628"/>
                  </a:lnTo>
                  <a:lnTo>
                    <a:pt x="2232940" y="10722"/>
                  </a:lnTo>
                  <a:lnTo>
                    <a:pt x="2232186" y="11842"/>
                  </a:lnTo>
                  <a:lnTo>
                    <a:pt x="2228898" y="16397"/>
                  </a:lnTo>
                  <a:lnTo>
                    <a:pt x="2220333" y="23706"/>
                  </a:lnTo>
                  <a:lnTo>
                    <a:pt x="2219778" y="24135"/>
                  </a:lnTo>
                  <a:lnTo>
                    <a:pt x="2219181" y="24554"/>
                  </a:lnTo>
                  <a:lnTo>
                    <a:pt x="2230636" y="27472"/>
                  </a:lnTo>
                  <a:lnTo>
                    <a:pt x="2239031" y="30517"/>
                  </a:lnTo>
                  <a:lnTo>
                    <a:pt x="2244195" y="33671"/>
                  </a:lnTo>
                  <a:lnTo>
                    <a:pt x="2245955" y="36920"/>
                  </a:lnTo>
                  <a:lnTo>
                    <a:pt x="2237029" y="44179"/>
                  </a:lnTo>
                  <a:lnTo>
                    <a:pt x="2171703" y="56719"/>
                  </a:lnTo>
                  <a:lnTo>
                    <a:pt x="2119362" y="61621"/>
                  </a:lnTo>
                  <a:lnTo>
                    <a:pt x="2056608" y="65357"/>
                  </a:lnTo>
                  <a:lnTo>
                    <a:pt x="1985469" y="67738"/>
                  </a:lnTo>
                  <a:lnTo>
                    <a:pt x="1907976" y="68573"/>
                  </a:lnTo>
                  <a:lnTo>
                    <a:pt x="2449134" y="68573"/>
                  </a:lnTo>
                  <a:lnTo>
                    <a:pt x="2429704" y="35103"/>
                  </a:lnTo>
                  <a:lnTo>
                    <a:pt x="2423292" y="4523"/>
                  </a:lnTo>
                  <a:lnTo>
                    <a:pt x="2423200" y="2628"/>
                  </a:lnTo>
                  <a:close/>
                </a:path>
                <a:path w="3418204" h="173355">
                  <a:moveTo>
                    <a:pt x="2121634" y="0"/>
                  </a:moveTo>
                  <a:lnTo>
                    <a:pt x="1908908" y="0"/>
                  </a:lnTo>
                  <a:lnTo>
                    <a:pt x="1907138" y="1769"/>
                  </a:lnTo>
                  <a:lnTo>
                    <a:pt x="1904981" y="3549"/>
                  </a:lnTo>
                  <a:lnTo>
                    <a:pt x="1902583" y="5277"/>
                  </a:lnTo>
                  <a:lnTo>
                    <a:pt x="1966008" y="5741"/>
                  </a:lnTo>
                  <a:lnTo>
                    <a:pt x="2020829" y="7083"/>
                  </a:lnTo>
                  <a:lnTo>
                    <a:pt x="2071608" y="9226"/>
                  </a:lnTo>
                  <a:lnTo>
                    <a:pt x="2117519" y="12093"/>
                  </a:lnTo>
                  <a:lnTo>
                    <a:pt x="2117907" y="5476"/>
                  </a:lnTo>
                  <a:lnTo>
                    <a:pt x="2118692" y="4785"/>
                  </a:lnTo>
                  <a:lnTo>
                    <a:pt x="2119980" y="4523"/>
                  </a:lnTo>
                  <a:lnTo>
                    <a:pt x="2122623" y="4523"/>
                  </a:lnTo>
                  <a:lnTo>
                    <a:pt x="2122001" y="1539"/>
                  </a:lnTo>
                  <a:lnTo>
                    <a:pt x="2121634" y="0"/>
                  </a:lnTo>
                  <a:close/>
                </a:path>
                <a:path w="3418204" h="173355">
                  <a:moveTo>
                    <a:pt x="2423081" y="0"/>
                  </a:moveTo>
                  <a:lnTo>
                    <a:pt x="2177685" y="0"/>
                  </a:lnTo>
                  <a:lnTo>
                    <a:pt x="2197559" y="6858"/>
                  </a:lnTo>
                  <a:lnTo>
                    <a:pt x="2210124" y="4774"/>
                  </a:lnTo>
                  <a:lnTo>
                    <a:pt x="2217611" y="2701"/>
                  </a:lnTo>
                  <a:lnTo>
                    <a:pt x="2218239" y="2628"/>
                  </a:lnTo>
                  <a:lnTo>
                    <a:pt x="2423200" y="2628"/>
                  </a:lnTo>
                  <a:lnTo>
                    <a:pt x="2423081" y="0"/>
                  </a:lnTo>
                  <a:close/>
                </a:path>
                <a:path w="3418204" h="173355">
                  <a:moveTo>
                    <a:pt x="2122623" y="4523"/>
                  </a:moveTo>
                  <a:lnTo>
                    <a:pt x="2121928" y="4523"/>
                  </a:lnTo>
                  <a:lnTo>
                    <a:pt x="2122629" y="4554"/>
                  </a:lnTo>
                  <a:close/>
                </a:path>
                <a:path w="3418204" h="173355">
                  <a:moveTo>
                    <a:pt x="2158188" y="0"/>
                  </a:moveTo>
                  <a:lnTo>
                    <a:pt x="2156921" y="0"/>
                  </a:lnTo>
                  <a:lnTo>
                    <a:pt x="2157256" y="973"/>
                  </a:lnTo>
                  <a:lnTo>
                    <a:pt x="2158188" y="0"/>
                  </a:lnTo>
                  <a:close/>
                </a:path>
                <a:path w="3418204" h="173355">
                  <a:moveTo>
                    <a:pt x="819517" y="43443"/>
                  </a:moveTo>
                  <a:lnTo>
                    <a:pt x="818964" y="53233"/>
                  </a:lnTo>
                  <a:lnTo>
                    <a:pt x="818843" y="76492"/>
                  </a:lnTo>
                  <a:lnTo>
                    <a:pt x="819460" y="96720"/>
                  </a:lnTo>
                  <a:lnTo>
                    <a:pt x="820585" y="120457"/>
                  </a:lnTo>
                  <a:lnTo>
                    <a:pt x="824658" y="119053"/>
                  </a:lnTo>
                  <a:lnTo>
                    <a:pt x="829161" y="118027"/>
                  </a:lnTo>
                  <a:lnTo>
                    <a:pt x="833977" y="117284"/>
                  </a:lnTo>
                  <a:lnTo>
                    <a:pt x="834145" y="111274"/>
                  </a:lnTo>
                  <a:lnTo>
                    <a:pt x="834302" y="107106"/>
                  </a:lnTo>
                  <a:lnTo>
                    <a:pt x="840605" y="67181"/>
                  </a:lnTo>
                  <a:lnTo>
                    <a:pt x="842323" y="60511"/>
                  </a:lnTo>
                  <a:lnTo>
                    <a:pt x="836942" y="57184"/>
                  </a:lnTo>
                  <a:lnTo>
                    <a:pt x="831297" y="53233"/>
                  </a:lnTo>
                  <a:lnTo>
                    <a:pt x="825463" y="48654"/>
                  </a:lnTo>
                  <a:lnTo>
                    <a:pt x="819517" y="43443"/>
                  </a:lnTo>
                  <a:close/>
                </a:path>
                <a:path w="3418204" h="173355">
                  <a:moveTo>
                    <a:pt x="3417686" y="0"/>
                  </a:moveTo>
                  <a:lnTo>
                    <a:pt x="2854575" y="0"/>
                  </a:lnTo>
                  <a:lnTo>
                    <a:pt x="2854575" y="617"/>
                  </a:lnTo>
                  <a:lnTo>
                    <a:pt x="2854012" y="23015"/>
                  </a:lnTo>
                  <a:lnTo>
                    <a:pt x="2852627" y="46243"/>
                  </a:lnTo>
                  <a:lnTo>
                    <a:pt x="2850878" y="69704"/>
                  </a:lnTo>
                  <a:lnTo>
                    <a:pt x="2849225" y="92803"/>
                  </a:lnTo>
                  <a:lnTo>
                    <a:pt x="3143984" y="97681"/>
                  </a:lnTo>
                  <a:lnTo>
                    <a:pt x="3417686" y="105769"/>
                  </a:lnTo>
                  <a:lnTo>
                    <a:pt x="3417686" y="0"/>
                  </a:lnTo>
                  <a:close/>
                </a:path>
                <a:path w="3418204" h="173355">
                  <a:moveTo>
                    <a:pt x="2763678" y="0"/>
                  </a:moveTo>
                  <a:lnTo>
                    <a:pt x="2662026" y="0"/>
                  </a:lnTo>
                  <a:lnTo>
                    <a:pt x="2661681" y="24751"/>
                  </a:lnTo>
                  <a:lnTo>
                    <a:pt x="2656973" y="48442"/>
                  </a:lnTo>
                  <a:lnTo>
                    <a:pt x="2647975" y="70120"/>
                  </a:lnTo>
                  <a:lnTo>
                    <a:pt x="2634760" y="88834"/>
                  </a:lnTo>
                  <a:lnTo>
                    <a:pt x="2744317" y="91065"/>
                  </a:lnTo>
                  <a:lnTo>
                    <a:pt x="2749099" y="68259"/>
                  </a:lnTo>
                  <a:lnTo>
                    <a:pt x="2754323" y="45324"/>
                  </a:lnTo>
                  <a:lnTo>
                    <a:pt x="2759385" y="22493"/>
                  </a:lnTo>
                  <a:lnTo>
                    <a:pt x="2763678" y="0"/>
                  </a:lnTo>
                  <a:close/>
                </a:path>
              </a:pathLst>
            </a:custGeom>
            <a:solidFill>
              <a:srgbClr val="E4F3EB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Graphic 398">
              <a:extLst>
                <a:ext uri="{FF2B5EF4-FFF2-40B4-BE49-F238E27FC236}">
                  <a16:creationId xmlns:a16="http://schemas.microsoft.com/office/drawing/2014/main" id="{2080F1FE-AE29-D780-9C69-1A9FFA35E82F}"/>
                </a:ext>
              </a:extLst>
            </p:cNvPr>
            <p:cNvSpPr/>
            <p:nvPr/>
          </p:nvSpPr>
          <p:spPr>
            <a:xfrm>
              <a:off x="974504" y="924386"/>
              <a:ext cx="2443480" cy="74930"/>
            </a:xfrm>
            <a:custGeom>
              <a:avLst/>
              <a:gdLst/>
              <a:ahLst/>
              <a:cxnLst/>
              <a:rect l="l" t="t" r="r" b="b"/>
              <a:pathLst>
                <a:path w="2443480" h="74930">
                  <a:moveTo>
                    <a:pt x="1230454" y="0"/>
                  </a:moveTo>
                  <a:lnTo>
                    <a:pt x="1025104" y="2060"/>
                  </a:lnTo>
                  <a:lnTo>
                    <a:pt x="819846" y="7950"/>
                  </a:lnTo>
                  <a:lnTo>
                    <a:pt x="614693" y="17236"/>
                  </a:lnTo>
                  <a:lnTo>
                    <a:pt x="358420" y="32956"/>
                  </a:lnTo>
                  <a:lnTo>
                    <a:pt x="0" y="61118"/>
                  </a:lnTo>
                  <a:lnTo>
                    <a:pt x="1612" y="62039"/>
                  </a:lnTo>
                  <a:lnTo>
                    <a:pt x="3162" y="63013"/>
                  </a:lnTo>
                  <a:lnTo>
                    <a:pt x="4680" y="64008"/>
                  </a:lnTo>
                  <a:lnTo>
                    <a:pt x="19758" y="69851"/>
                  </a:lnTo>
                  <a:lnTo>
                    <a:pt x="27140" y="74364"/>
                  </a:lnTo>
                  <a:lnTo>
                    <a:pt x="1548005" y="47914"/>
                  </a:lnTo>
                  <a:lnTo>
                    <a:pt x="1547534" y="43632"/>
                  </a:lnTo>
                  <a:lnTo>
                    <a:pt x="1546895" y="39056"/>
                  </a:lnTo>
                  <a:lnTo>
                    <a:pt x="1545778" y="32956"/>
                  </a:lnTo>
                  <a:lnTo>
                    <a:pt x="1545209" y="30061"/>
                  </a:lnTo>
                  <a:lnTo>
                    <a:pt x="1530276" y="25296"/>
                  </a:lnTo>
                  <a:lnTo>
                    <a:pt x="1516075" y="19325"/>
                  </a:lnTo>
                  <a:lnTo>
                    <a:pt x="1502771" y="12099"/>
                  </a:lnTo>
                  <a:lnTo>
                    <a:pt x="1490530" y="3570"/>
                  </a:lnTo>
                  <a:lnTo>
                    <a:pt x="1334464" y="557"/>
                  </a:lnTo>
                  <a:lnTo>
                    <a:pt x="1230454" y="0"/>
                  </a:lnTo>
                  <a:close/>
                </a:path>
                <a:path w="2443480" h="74930">
                  <a:moveTo>
                    <a:pt x="1660253" y="8345"/>
                  </a:moveTo>
                  <a:lnTo>
                    <a:pt x="1648381" y="19292"/>
                  </a:lnTo>
                  <a:lnTo>
                    <a:pt x="1634460" y="27936"/>
                  </a:lnTo>
                  <a:lnTo>
                    <a:pt x="1618517" y="33933"/>
                  </a:lnTo>
                  <a:lnTo>
                    <a:pt x="1600579" y="36941"/>
                  </a:lnTo>
                  <a:lnTo>
                    <a:pt x="1601469" y="40386"/>
                  </a:lnTo>
                  <a:lnTo>
                    <a:pt x="1602360" y="44229"/>
                  </a:lnTo>
                  <a:lnTo>
                    <a:pt x="1602914" y="46867"/>
                  </a:lnTo>
                  <a:lnTo>
                    <a:pt x="1608233" y="46365"/>
                  </a:lnTo>
                  <a:lnTo>
                    <a:pt x="1613416" y="46145"/>
                  </a:lnTo>
                  <a:lnTo>
                    <a:pt x="1651973" y="46145"/>
                  </a:lnTo>
                  <a:lnTo>
                    <a:pt x="1764773" y="44229"/>
                  </a:lnTo>
                  <a:lnTo>
                    <a:pt x="1765694" y="35940"/>
                  </a:lnTo>
                  <a:lnTo>
                    <a:pt x="1766863" y="27559"/>
                  </a:lnTo>
                  <a:lnTo>
                    <a:pt x="1768247" y="19099"/>
                  </a:lnTo>
                  <a:lnTo>
                    <a:pt x="1769809" y="10575"/>
                  </a:lnTo>
                  <a:lnTo>
                    <a:pt x="1660253" y="8345"/>
                  </a:lnTo>
                  <a:close/>
                </a:path>
                <a:path w="2443480" h="74930">
                  <a:moveTo>
                    <a:pt x="1651973" y="46145"/>
                  </a:moveTo>
                  <a:lnTo>
                    <a:pt x="1622327" y="46145"/>
                  </a:lnTo>
                  <a:lnTo>
                    <a:pt x="1626097" y="46270"/>
                  </a:lnTo>
                  <a:lnTo>
                    <a:pt x="1629782" y="46522"/>
                  </a:lnTo>
                  <a:lnTo>
                    <a:pt x="1651973" y="46145"/>
                  </a:lnTo>
                  <a:close/>
                </a:path>
                <a:path w="2443480" h="74930">
                  <a:moveTo>
                    <a:pt x="1874717" y="12313"/>
                  </a:moveTo>
                  <a:lnTo>
                    <a:pt x="1874257" y="20069"/>
                  </a:lnTo>
                  <a:lnTo>
                    <a:pt x="1873880" y="27682"/>
                  </a:lnTo>
                  <a:lnTo>
                    <a:pt x="1873604" y="35134"/>
                  </a:lnTo>
                  <a:lnTo>
                    <a:pt x="1873450" y="42407"/>
                  </a:lnTo>
                  <a:lnTo>
                    <a:pt x="2443182" y="32876"/>
                  </a:lnTo>
                  <a:lnTo>
                    <a:pt x="2443182" y="25273"/>
                  </a:lnTo>
                  <a:lnTo>
                    <a:pt x="2169477" y="17191"/>
                  </a:lnTo>
                  <a:lnTo>
                    <a:pt x="1874717" y="12313"/>
                  </a:lnTo>
                  <a:close/>
                </a:path>
              </a:pathLst>
            </a:custGeom>
            <a:solidFill>
              <a:srgbClr val="E1F1E9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Graphic 399">
              <a:extLst>
                <a:ext uri="{FF2B5EF4-FFF2-40B4-BE49-F238E27FC236}">
                  <a16:creationId xmlns:a16="http://schemas.microsoft.com/office/drawing/2014/main" id="{7C910F1E-CFDF-9EE3-AADC-C9C1DA993E1E}"/>
                </a:ext>
              </a:extLst>
            </p:cNvPr>
            <p:cNvSpPr/>
            <p:nvPr/>
          </p:nvSpPr>
          <p:spPr>
            <a:xfrm>
              <a:off x="0" y="576552"/>
              <a:ext cx="3418204" cy="141605"/>
            </a:xfrm>
            <a:custGeom>
              <a:avLst/>
              <a:gdLst/>
              <a:ahLst/>
              <a:cxnLst/>
              <a:rect l="l" t="t" r="r" b="b"/>
              <a:pathLst>
                <a:path w="3418204" h="141605">
                  <a:moveTo>
                    <a:pt x="3417686" y="88173"/>
                  </a:moveTo>
                  <a:lnTo>
                    <a:pt x="1373413" y="88173"/>
                  </a:lnTo>
                  <a:lnTo>
                    <a:pt x="2175124" y="96085"/>
                  </a:lnTo>
                  <a:lnTo>
                    <a:pt x="3034658" y="121733"/>
                  </a:lnTo>
                  <a:lnTo>
                    <a:pt x="3417686" y="141330"/>
                  </a:lnTo>
                  <a:lnTo>
                    <a:pt x="3417686" y="88173"/>
                  </a:lnTo>
                  <a:close/>
                </a:path>
                <a:path w="3418204" h="141605">
                  <a:moveTo>
                    <a:pt x="3417686" y="0"/>
                  </a:moveTo>
                  <a:lnTo>
                    <a:pt x="0" y="0"/>
                  </a:lnTo>
                  <a:lnTo>
                    <a:pt x="0" y="108033"/>
                  </a:lnTo>
                  <a:lnTo>
                    <a:pt x="1022643" y="89586"/>
                  </a:lnTo>
                  <a:lnTo>
                    <a:pt x="3417686" y="88173"/>
                  </a:lnTo>
                  <a:lnTo>
                    <a:pt x="3417686" y="0"/>
                  </a:lnTo>
                  <a:close/>
                </a:path>
              </a:pathLst>
            </a:custGeom>
            <a:solidFill>
              <a:srgbClr val="99D2AE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" name="Graphic 400">
              <a:extLst>
                <a:ext uri="{FF2B5EF4-FFF2-40B4-BE49-F238E27FC236}">
                  <a16:creationId xmlns:a16="http://schemas.microsoft.com/office/drawing/2014/main" id="{4F4B9023-12B7-6ABA-5D5E-7D0071E21355}"/>
                </a:ext>
              </a:extLst>
            </p:cNvPr>
            <p:cNvSpPr/>
            <p:nvPr/>
          </p:nvSpPr>
          <p:spPr>
            <a:xfrm>
              <a:off x="0" y="1814282"/>
              <a:ext cx="39370" cy="24130"/>
            </a:xfrm>
            <a:custGeom>
              <a:avLst/>
              <a:gdLst/>
              <a:ahLst/>
              <a:cxnLst/>
              <a:rect l="l" t="t" r="r" b="b"/>
              <a:pathLst>
                <a:path w="39370" h="24130">
                  <a:moveTo>
                    <a:pt x="0" y="0"/>
                  </a:moveTo>
                  <a:lnTo>
                    <a:pt x="0" y="23564"/>
                  </a:lnTo>
                  <a:lnTo>
                    <a:pt x="16836" y="20729"/>
                  </a:lnTo>
                  <a:lnTo>
                    <a:pt x="29226" y="17790"/>
                  </a:lnTo>
                  <a:lnTo>
                    <a:pt x="36772" y="14795"/>
                  </a:lnTo>
                  <a:lnTo>
                    <a:pt x="39321" y="11749"/>
                  </a:lnTo>
                  <a:lnTo>
                    <a:pt x="36554" y="8579"/>
                  </a:lnTo>
                  <a:lnTo>
                    <a:pt x="28370" y="5465"/>
                  </a:lnTo>
                  <a:lnTo>
                    <a:pt x="14941" y="24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BE91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" name="Graphic 401">
              <a:extLst>
                <a:ext uri="{FF2B5EF4-FFF2-40B4-BE49-F238E27FC236}">
                  <a16:creationId xmlns:a16="http://schemas.microsoft.com/office/drawing/2014/main" id="{382E8DDD-3BCB-E6C9-DFB1-D5A499E53980}"/>
                </a:ext>
              </a:extLst>
            </p:cNvPr>
            <p:cNvSpPr/>
            <p:nvPr/>
          </p:nvSpPr>
          <p:spPr>
            <a:xfrm>
              <a:off x="0" y="1794716"/>
              <a:ext cx="6350" cy="16510"/>
            </a:xfrm>
            <a:custGeom>
              <a:avLst/>
              <a:gdLst/>
              <a:ahLst/>
              <a:cxnLst/>
              <a:rect l="l" t="t" r="r" b="b"/>
              <a:pathLst>
                <a:path w="6350" h="16510">
                  <a:moveTo>
                    <a:pt x="0" y="0"/>
                  </a:moveTo>
                  <a:lnTo>
                    <a:pt x="0" y="16387"/>
                  </a:lnTo>
                  <a:lnTo>
                    <a:pt x="179" y="16284"/>
                  </a:lnTo>
                  <a:lnTo>
                    <a:pt x="6340" y="87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FCFE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" name="Graphic 402">
              <a:extLst>
                <a:ext uri="{FF2B5EF4-FFF2-40B4-BE49-F238E27FC236}">
                  <a16:creationId xmlns:a16="http://schemas.microsoft.com/office/drawing/2014/main" id="{AE223FC5-C5B8-910F-B7F8-3F943DF47230}"/>
                </a:ext>
              </a:extLst>
            </p:cNvPr>
            <p:cNvSpPr/>
            <p:nvPr/>
          </p:nvSpPr>
          <p:spPr>
            <a:xfrm>
              <a:off x="0" y="1794726"/>
              <a:ext cx="6350" cy="16510"/>
            </a:xfrm>
            <a:custGeom>
              <a:avLst/>
              <a:gdLst/>
              <a:ahLst/>
              <a:cxnLst/>
              <a:rect l="l" t="t" r="r" b="b"/>
              <a:pathLst>
                <a:path w="6350" h="16510">
                  <a:moveTo>
                    <a:pt x="0" y="0"/>
                  </a:moveTo>
                  <a:lnTo>
                    <a:pt x="0" y="16345"/>
                  </a:lnTo>
                  <a:lnTo>
                    <a:pt x="2036" y="14641"/>
                  </a:lnTo>
                  <a:lnTo>
                    <a:pt x="4235" y="11992"/>
                  </a:lnTo>
                  <a:lnTo>
                    <a:pt x="6329" y="87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C8EA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20" name="Image 403">
              <a:extLst>
                <a:ext uri="{FF2B5EF4-FFF2-40B4-BE49-F238E27FC236}">
                  <a16:creationId xmlns:a16="http://schemas.microsoft.com/office/drawing/2014/main" id="{46CE665C-371B-A17D-C1BE-19155A15C21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417687" cy="2351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48153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FDC5B1-884D-B3F5-F6ED-2F7C2E46D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6909C-60A0-EE05-A309-3187003522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C98A59-B64F-D81E-00AA-0919DA44BF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441411-79DE-10BD-6B84-EFB9D24844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D7CF743-9E91-EE2D-5E12-729464D81828}"/>
              </a:ext>
            </a:extLst>
          </p:cNvPr>
          <p:cNvGrpSpPr>
            <a:grpSpLocks/>
          </p:cNvGrpSpPr>
          <p:nvPr/>
        </p:nvGrpSpPr>
        <p:grpSpPr>
          <a:xfrm>
            <a:off x="6357257" y="457200"/>
            <a:ext cx="4800600" cy="4941651"/>
            <a:chOff x="0" y="0"/>
            <a:chExt cx="3418258" cy="3770629"/>
          </a:xfrm>
        </p:grpSpPr>
        <p:sp>
          <p:nvSpPr>
            <p:cNvPr id="7" name="Graphic 423">
              <a:extLst>
                <a:ext uri="{FF2B5EF4-FFF2-40B4-BE49-F238E27FC236}">
                  <a16:creationId xmlns:a16="http://schemas.microsoft.com/office/drawing/2014/main" id="{80FB1504-AE12-5089-7654-9989DA393F24}"/>
                </a:ext>
              </a:extLst>
            </p:cNvPr>
            <p:cNvSpPr/>
            <p:nvPr/>
          </p:nvSpPr>
          <p:spPr>
            <a:xfrm>
              <a:off x="2" y="0"/>
              <a:ext cx="3418204" cy="3770629"/>
            </a:xfrm>
            <a:custGeom>
              <a:avLst/>
              <a:gdLst/>
              <a:ahLst/>
              <a:cxnLst/>
              <a:rect l="l" t="t" r="r" b="b"/>
              <a:pathLst>
                <a:path w="3418204" h="3770629">
                  <a:moveTo>
                    <a:pt x="3417686" y="0"/>
                  </a:moveTo>
                  <a:lnTo>
                    <a:pt x="0" y="0"/>
                  </a:lnTo>
                  <a:lnTo>
                    <a:pt x="0" y="3770408"/>
                  </a:lnTo>
                  <a:lnTo>
                    <a:pt x="3417686" y="3770408"/>
                  </a:lnTo>
                  <a:lnTo>
                    <a:pt x="3417686" y="0"/>
                  </a:lnTo>
                  <a:close/>
                </a:path>
              </a:pathLst>
            </a:custGeom>
            <a:solidFill>
              <a:srgbClr val="FFFDED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Graphic 424">
              <a:extLst>
                <a:ext uri="{FF2B5EF4-FFF2-40B4-BE49-F238E27FC236}">
                  <a16:creationId xmlns:a16="http://schemas.microsoft.com/office/drawing/2014/main" id="{283B1984-F493-6A9C-20F4-280A103F4005}"/>
                </a:ext>
              </a:extLst>
            </p:cNvPr>
            <p:cNvSpPr/>
            <p:nvPr/>
          </p:nvSpPr>
          <p:spPr>
            <a:xfrm>
              <a:off x="0" y="3460182"/>
              <a:ext cx="3418204" cy="299085"/>
            </a:xfrm>
            <a:custGeom>
              <a:avLst/>
              <a:gdLst/>
              <a:ahLst/>
              <a:cxnLst/>
              <a:rect l="l" t="t" r="r" b="b"/>
              <a:pathLst>
                <a:path w="3418204" h="299085">
                  <a:moveTo>
                    <a:pt x="2655148" y="0"/>
                  </a:moveTo>
                  <a:lnTo>
                    <a:pt x="0" y="6326"/>
                  </a:lnTo>
                  <a:lnTo>
                    <a:pt x="0" y="292693"/>
                  </a:lnTo>
                  <a:lnTo>
                    <a:pt x="2655148" y="299016"/>
                  </a:lnTo>
                  <a:lnTo>
                    <a:pt x="3417686" y="298643"/>
                  </a:lnTo>
                  <a:lnTo>
                    <a:pt x="3417686" y="372"/>
                  </a:lnTo>
                  <a:lnTo>
                    <a:pt x="2655148" y="0"/>
                  </a:lnTo>
                  <a:close/>
                </a:path>
              </a:pathLst>
            </a:custGeom>
            <a:solidFill>
              <a:srgbClr val="ECE9D1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Graphic 425">
              <a:extLst>
                <a:ext uri="{FF2B5EF4-FFF2-40B4-BE49-F238E27FC236}">
                  <a16:creationId xmlns:a16="http://schemas.microsoft.com/office/drawing/2014/main" id="{2FA88E76-15EB-AD60-9666-BC5A3ECA881F}"/>
                </a:ext>
              </a:extLst>
            </p:cNvPr>
            <p:cNvSpPr/>
            <p:nvPr/>
          </p:nvSpPr>
          <p:spPr>
            <a:xfrm>
              <a:off x="2907203" y="1304039"/>
              <a:ext cx="278765" cy="2310130"/>
            </a:xfrm>
            <a:custGeom>
              <a:avLst/>
              <a:gdLst/>
              <a:ahLst/>
              <a:cxnLst/>
              <a:rect l="l" t="t" r="r" b="b"/>
              <a:pathLst>
                <a:path w="278765" h="2310130">
                  <a:moveTo>
                    <a:pt x="106195" y="0"/>
                  </a:moveTo>
                  <a:lnTo>
                    <a:pt x="0" y="26700"/>
                  </a:lnTo>
                  <a:lnTo>
                    <a:pt x="0" y="2309762"/>
                  </a:lnTo>
                  <a:lnTo>
                    <a:pt x="278734" y="2309762"/>
                  </a:lnTo>
                  <a:lnTo>
                    <a:pt x="106195" y="0"/>
                  </a:lnTo>
                  <a:close/>
                </a:path>
              </a:pathLst>
            </a:custGeom>
            <a:solidFill>
              <a:srgbClr val="1C4E6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Graphic 426">
              <a:extLst>
                <a:ext uri="{FF2B5EF4-FFF2-40B4-BE49-F238E27FC236}">
                  <a16:creationId xmlns:a16="http://schemas.microsoft.com/office/drawing/2014/main" id="{F64A0280-723D-EE10-41B3-55F808D0979E}"/>
                </a:ext>
              </a:extLst>
            </p:cNvPr>
            <p:cNvSpPr/>
            <p:nvPr/>
          </p:nvSpPr>
          <p:spPr>
            <a:xfrm>
              <a:off x="2306373" y="151634"/>
              <a:ext cx="1111885" cy="1252220"/>
            </a:xfrm>
            <a:custGeom>
              <a:avLst/>
              <a:gdLst/>
              <a:ahLst/>
              <a:cxnLst/>
              <a:rect l="l" t="t" r="r" b="b"/>
              <a:pathLst>
                <a:path w="1111885" h="1252220">
                  <a:moveTo>
                    <a:pt x="696064" y="0"/>
                  </a:moveTo>
                  <a:lnTo>
                    <a:pt x="647359" y="394"/>
                  </a:lnTo>
                  <a:lnTo>
                    <a:pt x="598807" y="4280"/>
                  </a:lnTo>
                  <a:lnTo>
                    <a:pt x="550668" y="11661"/>
                  </a:lnTo>
                  <a:lnTo>
                    <a:pt x="503204" y="22541"/>
                  </a:lnTo>
                  <a:lnTo>
                    <a:pt x="456676" y="36926"/>
                  </a:lnTo>
                  <a:lnTo>
                    <a:pt x="411346" y="54820"/>
                  </a:lnTo>
                  <a:lnTo>
                    <a:pt x="367528" y="76117"/>
                  </a:lnTo>
                  <a:lnTo>
                    <a:pt x="325459" y="100609"/>
                  </a:lnTo>
                  <a:lnTo>
                    <a:pt x="285280" y="128106"/>
                  </a:lnTo>
                  <a:lnTo>
                    <a:pt x="247133" y="158417"/>
                  </a:lnTo>
                  <a:lnTo>
                    <a:pt x="211159" y="191353"/>
                  </a:lnTo>
                  <a:lnTo>
                    <a:pt x="177501" y="226723"/>
                  </a:lnTo>
                  <a:lnTo>
                    <a:pt x="146301" y="264336"/>
                  </a:lnTo>
                  <a:lnTo>
                    <a:pt x="117699" y="304002"/>
                  </a:lnTo>
                  <a:lnTo>
                    <a:pt x="91838" y="345530"/>
                  </a:lnTo>
                  <a:lnTo>
                    <a:pt x="68859" y="388730"/>
                  </a:lnTo>
                  <a:lnTo>
                    <a:pt x="48904" y="433413"/>
                  </a:lnTo>
                  <a:lnTo>
                    <a:pt x="32116" y="479386"/>
                  </a:lnTo>
                  <a:lnTo>
                    <a:pt x="18635" y="526460"/>
                  </a:lnTo>
                  <a:lnTo>
                    <a:pt x="9271" y="570184"/>
                  </a:lnTo>
                  <a:lnTo>
                    <a:pt x="2955" y="614464"/>
                  </a:lnTo>
                  <a:lnTo>
                    <a:pt x="0" y="659060"/>
                  </a:lnTo>
                  <a:lnTo>
                    <a:pt x="719" y="703732"/>
                  </a:lnTo>
                  <a:lnTo>
                    <a:pt x="5987" y="751635"/>
                  </a:lnTo>
                  <a:lnTo>
                    <a:pt x="15852" y="798643"/>
                  </a:lnTo>
                  <a:lnTo>
                    <a:pt x="30058" y="844497"/>
                  </a:lnTo>
                  <a:lnTo>
                    <a:pt x="48350" y="888938"/>
                  </a:lnTo>
                  <a:lnTo>
                    <a:pt x="70471" y="931707"/>
                  </a:lnTo>
                  <a:lnTo>
                    <a:pt x="96167" y="972544"/>
                  </a:lnTo>
                  <a:lnTo>
                    <a:pt x="125181" y="1011192"/>
                  </a:lnTo>
                  <a:lnTo>
                    <a:pt x="157258" y="1047391"/>
                  </a:lnTo>
                  <a:lnTo>
                    <a:pt x="192142" y="1080882"/>
                  </a:lnTo>
                  <a:lnTo>
                    <a:pt x="229577" y="1111406"/>
                  </a:lnTo>
                  <a:lnTo>
                    <a:pt x="269308" y="1138703"/>
                  </a:lnTo>
                  <a:lnTo>
                    <a:pt x="314589" y="1165232"/>
                  </a:lnTo>
                  <a:lnTo>
                    <a:pt x="360673" y="1188401"/>
                  </a:lnTo>
                  <a:lnTo>
                    <a:pt x="407541" y="1208126"/>
                  </a:lnTo>
                  <a:lnTo>
                    <a:pt x="455174" y="1224323"/>
                  </a:lnTo>
                  <a:lnTo>
                    <a:pt x="503555" y="1236909"/>
                  </a:lnTo>
                  <a:lnTo>
                    <a:pt x="552664" y="1245798"/>
                  </a:lnTo>
                  <a:lnTo>
                    <a:pt x="602482" y="1250909"/>
                  </a:lnTo>
                  <a:lnTo>
                    <a:pt x="652990" y="1252155"/>
                  </a:lnTo>
                  <a:lnTo>
                    <a:pt x="704171" y="1249454"/>
                  </a:lnTo>
                  <a:lnTo>
                    <a:pt x="806588" y="1236542"/>
                  </a:lnTo>
                  <a:lnTo>
                    <a:pt x="856454" y="1226070"/>
                  </a:lnTo>
                  <a:lnTo>
                    <a:pt x="905288" y="1211460"/>
                  </a:lnTo>
                  <a:lnTo>
                    <a:pt x="952776" y="1192864"/>
                  </a:lnTo>
                  <a:lnTo>
                    <a:pt x="998602" y="1170436"/>
                  </a:lnTo>
                  <a:lnTo>
                    <a:pt x="1042451" y="1144328"/>
                  </a:lnTo>
                  <a:lnTo>
                    <a:pt x="1084008" y="1114694"/>
                  </a:lnTo>
                  <a:lnTo>
                    <a:pt x="1111314" y="1091555"/>
                  </a:lnTo>
                  <a:lnTo>
                    <a:pt x="1111314" y="164989"/>
                  </a:lnTo>
                  <a:lnTo>
                    <a:pt x="1059725" y="121908"/>
                  </a:lnTo>
                  <a:lnTo>
                    <a:pt x="1019306" y="94599"/>
                  </a:lnTo>
                  <a:lnTo>
                    <a:pt x="976853" y="70685"/>
                  </a:lnTo>
                  <a:lnTo>
                    <a:pt x="932723" y="50230"/>
                  </a:lnTo>
                  <a:lnTo>
                    <a:pt x="887177" y="33238"/>
                  </a:lnTo>
                  <a:lnTo>
                    <a:pt x="840477" y="19715"/>
                  </a:lnTo>
                  <a:lnTo>
                    <a:pt x="792884" y="9664"/>
                  </a:lnTo>
                  <a:lnTo>
                    <a:pt x="744659" y="3091"/>
                  </a:lnTo>
                  <a:lnTo>
                    <a:pt x="696064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Graphic 427">
              <a:extLst>
                <a:ext uri="{FF2B5EF4-FFF2-40B4-BE49-F238E27FC236}">
                  <a16:creationId xmlns:a16="http://schemas.microsoft.com/office/drawing/2014/main" id="{67D2287D-6F89-329F-65C0-2D0F5A94A719}"/>
                </a:ext>
              </a:extLst>
            </p:cNvPr>
            <p:cNvSpPr/>
            <p:nvPr/>
          </p:nvSpPr>
          <p:spPr>
            <a:xfrm>
              <a:off x="1949936" y="1011415"/>
              <a:ext cx="925830" cy="913765"/>
            </a:xfrm>
            <a:custGeom>
              <a:avLst/>
              <a:gdLst/>
              <a:ahLst/>
              <a:cxnLst/>
              <a:rect l="l" t="t" r="r" b="b"/>
              <a:pathLst>
                <a:path w="925830" h="913765">
                  <a:moveTo>
                    <a:pt x="433711" y="0"/>
                  </a:moveTo>
                  <a:lnTo>
                    <a:pt x="432968" y="1622"/>
                  </a:lnTo>
                  <a:lnTo>
                    <a:pt x="385227" y="6094"/>
                  </a:lnTo>
                  <a:lnTo>
                    <a:pt x="338447" y="16018"/>
                  </a:lnTo>
                  <a:lnTo>
                    <a:pt x="293035" y="31057"/>
                  </a:lnTo>
                  <a:lnTo>
                    <a:pt x="249400" y="50874"/>
                  </a:lnTo>
                  <a:lnTo>
                    <a:pt x="207949" y="75133"/>
                  </a:lnTo>
                  <a:lnTo>
                    <a:pt x="169091" y="103495"/>
                  </a:lnTo>
                  <a:lnTo>
                    <a:pt x="133234" y="135625"/>
                  </a:lnTo>
                  <a:lnTo>
                    <a:pt x="100786" y="171184"/>
                  </a:lnTo>
                  <a:lnTo>
                    <a:pt x="72154" y="209837"/>
                  </a:lnTo>
                  <a:lnTo>
                    <a:pt x="47748" y="251246"/>
                  </a:lnTo>
                  <a:lnTo>
                    <a:pt x="27975" y="295074"/>
                  </a:lnTo>
                  <a:lnTo>
                    <a:pt x="13242" y="340984"/>
                  </a:lnTo>
                  <a:lnTo>
                    <a:pt x="3934" y="388310"/>
                  </a:lnTo>
                  <a:lnTo>
                    <a:pt x="0" y="436257"/>
                  </a:lnTo>
                  <a:lnTo>
                    <a:pt x="1243" y="484350"/>
                  </a:lnTo>
                  <a:lnTo>
                    <a:pt x="7470" y="532111"/>
                  </a:lnTo>
                  <a:lnTo>
                    <a:pt x="18486" y="579065"/>
                  </a:lnTo>
                  <a:lnTo>
                    <a:pt x="34095" y="624737"/>
                  </a:lnTo>
                  <a:lnTo>
                    <a:pt x="54103" y="668650"/>
                  </a:lnTo>
                  <a:lnTo>
                    <a:pt x="78315" y="710328"/>
                  </a:lnTo>
                  <a:lnTo>
                    <a:pt x="106535" y="749296"/>
                  </a:lnTo>
                  <a:lnTo>
                    <a:pt x="138569" y="785078"/>
                  </a:lnTo>
                  <a:lnTo>
                    <a:pt x="174222" y="817197"/>
                  </a:lnTo>
                  <a:lnTo>
                    <a:pt x="213299" y="845178"/>
                  </a:lnTo>
                  <a:lnTo>
                    <a:pt x="255287" y="868498"/>
                  </a:lnTo>
                  <a:lnTo>
                    <a:pt x="299471" y="886946"/>
                  </a:lnTo>
                  <a:lnTo>
                    <a:pt x="345357" y="900558"/>
                  </a:lnTo>
                  <a:lnTo>
                    <a:pt x="392449" y="909371"/>
                  </a:lnTo>
                  <a:lnTo>
                    <a:pt x="440252" y="913422"/>
                  </a:lnTo>
                  <a:lnTo>
                    <a:pt x="488270" y="912747"/>
                  </a:lnTo>
                  <a:lnTo>
                    <a:pt x="536008" y="907382"/>
                  </a:lnTo>
                  <a:lnTo>
                    <a:pt x="582970" y="897365"/>
                  </a:lnTo>
                  <a:lnTo>
                    <a:pt x="628662" y="882732"/>
                  </a:lnTo>
                  <a:lnTo>
                    <a:pt x="672587" y="863519"/>
                  </a:lnTo>
                  <a:lnTo>
                    <a:pt x="714251" y="839765"/>
                  </a:lnTo>
                  <a:lnTo>
                    <a:pt x="753157" y="811504"/>
                  </a:lnTo>
                  <a:lnTo>
                    <a:pt x="788664" y="779061"/>
                  </a:lnTo>
                  <a:lnTo>
                    <a:pt x="820370" y="743010"/>
                  </a:lnTo>
                  <a:lnTo>
                    <a:pt x="848150" y="703820"/>
                  </a:lnTo>
                  <a:lnTo>
                    <a:pt x="871879" y="661958"/>
                  </a:lnTo>
                  <a:lnTo>
                    <a:pt x="891432" y="617890"/>
                  </a:lnTo>
                  <a:lnTo>
                    <a:pt x="906684" y="572085"/>
                  </a:lnTo>
                  <a:lnTo>
                    <a:pt x="917510" y="525011"/>
                  </a:lnTo>
                  <a:lnTo>
                    <a:pt x="923784" y="477134"/>
                  </a:lnTo>
                  <a:lnTo>
                    <a:pt x="925383" y="428922"/>
                  </a:lnTo>
                  <a:lnTo>
                    <a:pt x="922180" y="380844"/>
                  </a:lnTo>
                  <a:lnTo>
                    <a:pt x="914051" y="333365"/>
                  </a:lnTo>
                  <a:lnTo>
                    <a:pt x="900870" y="286954"/>
                  </a:lnTo>
                  <a:lnTo>
                    <a:pt x="876384" y="229479"/>
                  </a:lnTo>
                  <a:lnTo>
                    <a:pt x="842976" y="176905"/>
                  </a:lnTo>
                  <a:lnTo>
                    <a:pt x="809269" y="139593"/>
                  </a:lnTo>
                  <a:lnTo>
                    <a:pt x="771012" y="107993"/>
                  </a:lnTo>
                  <a:lnTo>
                    <a:pt x="728894" y="81551"/>
                  </a:lnTo>
                  <a:lnTo>
                    <a:pt x="683605" y="59708"/>
                  </a:lnTo>
                  <a:lnTo>
                    <a:pt x="635835" y="41907"/>
                  </a:lnTo>
                  <a:lnTo>
                    <a:pt x="586271" y="27593"/>
                  </a:lnTo>
                  <a:lnTo>
                    <a:pt x="535603" y="16209"/>
                  </a:lnTo>
                  <a:lnTo>
                    <a:pt x="484520" y="7196"/>
                  </a:lnTo>
                  <a:lnTo>
                    <a:pt x="433711" y="0"/>
                  </a:lnTo>
                  <a:close/>
                </a:path>
              </a:pathLst>
            </a:custGeom>
            <a:solidFill>
              <a:srgbClr val="659A41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Graphic 428">
              <a:extLst>
                <a:ext uri="{FF2B5EF4-FFF2-40B4-BE49-F238E27FC236}">
                  <a16:creationId xmlns:a16="http://schemas.microsoft.com/office/drawing/2014/main" id="{FF5B3334-A987-4F70-210F-88E2C6B0DA7E}"/>
                </a:ext>
              </a:extLst>
            </p:cNvPr>
            <p:cNvSpPr/>
            <p:nvPr/>
          </p:nvSpPr>
          <p:spPr>
            <a:xfrm>
              <a:off x="3094739" y="751887"/>
              <a:ext cx="323215" cy="848994"/>
            </a:xfrm>
            <a:custGeom>
              <a:avLst/>
              <a:gdLst/>
              <a:ahLst/>
              <a:cxnLst/>
              <a:rect l="l" t="t" r="r" b="b"/>
              <a:pathLst>
                <a:path w="323215" h="848994">
                  <a:moveTo>
                    <a:pt x="322947" y="0"/>
                  </a:moveTo>
                  <a:lnTo>
                    <a:pt x="275690" y="13250"/>
                  </a:lnTo>
                  <a:lnTo>
                    <a:pt x="224093" y="31150"/>
                  </a:lnTo>
                  <a:lnTo>
                    <a:pt x="182515" y="50595"/>
                  </a:lnTo>
                  <a:lnTo>
                    <a:pt x="140795" y="81279"/>
                  </a:lnTo>
                  <a:lnTo>
                    <a:pt x="101238" y="119902"/>
                  </a:lnTo>
                  <a:lnTo>
                    <a:pt x="66152" y="163169"/>
                  </a:lnTo>
                  <a:lnTo>
                    <a:pt x="37845" y="207781"/>
                  </a:lnTo>
                  <a:lnTo>
                    <a:pt x="18623" y="250442"/>
                  </a:lnTo>
                  <a:lnTo>
                    <a:pt x="5741" y="300091"/>
                  </a:lnTo>
                  <a:lnTo>
                    <a:pt x="0" y="351045"/>
                  </a:lnTo>
                  <a:lnTo>
                    <a:pt x="766" y="402535"/>
                  </a:lnTo>
                  <a:lnTo>
                    <a:pt x="7411" y="453789"/>
                  </a:lnTo>
                  <a:lnTo>
                    <a:pt x="19303" y="504036"/>
                  </a:lnTo>
                  <a:lnTo>
                    <a:pt x="35211" y="550705"/>
                  </a:lnTo>
                  <a:lnTo>
                    <a:pt x="55360" y="595727"/>
                  </a:lnTo>
                  <a:lnTo>
                    <a:pt x="79490" y="638761"/>
                  </a:lnTo>
                  <a:lnTo>
                    <a:pt x="107341" y="679463"/>
                  </a:lnTo>
                  <a:lnTo>
                    <a:pt x="138656" y="717493"/>
                  </a:lnTo>
                  <a:lnTo>
                    <a:pt x="173174" y="752509"/>
                  </a:lnTo>
                  <a:lnTo>
                    <a:pt x="210637" y="784169"/>
                  </a:lnTo>
                  <a:lnTo>
                    <a:pt x="250784" y="812131"/>
                  </a:lnTo>
                  <a:lnTo>
                    <a:pt x="293358" y="836053"/>
                  </a:lnTo>
                  <a:lnTo>
                    <a:pt x="322947" y="848977"/>
                  </a:lnTo>
                  <a:lnTo>
                    <a:pt x="322947" y="0"/>
                  </a:lnTo>
                  <a:close/>
                </a:path>
              </a:pathLst>
            </a:custGeom>
            <a:solidFill>
              <a:srgbClr val="6FBE44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Graphic 429">
              <a:extLst>
                <a:ext uri="{FF2B5EF4-FFF2-40B4-BE49-F238E27FC236}">
                  <a16:creationId xmlns:a16="http://schemas.microsoft.com/office/drawing/2014/main" id="{7D0AE6C8-8F06-38C7-42D0-C02DC883A3E6}"/>
                </a:ext>
              </a:extLst>
            </p:cNvPr>
            <p:cNvSpPr/>
            <p:nvPr/>
          </p:nvSpPr>
          <p:spPr>
            <a:xfrm>
              <a:off x="2324605" y="1386411"/>
              <a:ext cx="1093470" cy="770255"/>
            </a:xfrm>
            <a:custGeom>
              <a:avLst/>
              <a:gdLst/>
              <a:ahLst/>
              <a:cxnLst/>
              <a:rect l="l" t="t" r="r" b="b"/>
              <a:pathLst>
                <a:path w="1093470" h="770255">
                  <a:moveTo>
                    <a:pt x="626173" y="759396"/>
                  </a:moveTo>
                  <a:lnTo>
                    <a:pt x="623481" y="751674"/>
                  </a:lnTo>
                  <a:lnTo>
                    <a:pt x="615467" y="747928"/>
                  </a:lnTo>
                  <a:lnTo>
                    <a:pt x="566864" y="746175"/>
                  </a:lnTo>
                  <a:lnTo>
                    <a:pt x="518490" y="743292"/>
                  </a:lnTo>
                  <a:lnTo>
                    <a:pt x="470598" y="738047"/>
                  </a:lnTo>
                  <a:lnTo>
                    <a:pt x="423430" y="729259"/>
                  </a:lnTo>
                  <a:lnTo>
                    <a:pt x="377266" y="715683"/>
                  </a:lnTo>
                  <a:lnTo>
                    <a:pt x="332359" y="696137"/>
                  </a:lnTo>
                  <a:lnTo>
                    <a:pt x="290398" y="671169"/>
                  </a:lnTo>
                  <a:lnTo>
                    <a:pt x="251523" y="641718"/>
                  </a:lnTo>
                  <a:lnTo>
                    <a:pt x="215861" y="608368"/>
                  </a:lnTo>
                  <a:lnTo>
                    <a:pt x="183527" y="571741"/>
                  </a:lnTo>
                  <a:lnTo>
                    <a:pt x="154647" y="532434"/>
                  </a:lnTo>
                  <a:lnTo>
                    <a:pt x="128028" y="489153"/>
                  </a:lnTo>
                  <a:lnTo>
                    <a:pt x="104686" y="443941"/>
                  </a:lnTo>
                  <a:lnTo>
                    <a:pt x="84493" y="397103"/>
                  </a:lnTo>
                  <a:lnTo>
                    <a:pt x="67373" y="348957"/>
                  </a:lnTo>
                  <a:lnTo>
                    <a:pt x="53200" y="299796"/>
                  </a:lnTo>
                  <a:lnTo>
                    <a:pt x="41859" y="249936"/>
                  </a:lnTo>
                  <a:lnTo>
                    <a:pt x="33261" y="199694"/>
                  </a:lnTo>
                  <a:lnTo>
                    <a:pt x="27292" y="149377"/>
                  </a:lnTo>
                  <a:lnTo>
                    <a:pt x="22961" y="81330"/>
                  </a:lnTo>
                  <a:lnTo>
                    <a:pt x="23698" y="47104"/>
                  </a:lnTo>
                  <a:lnTo>
                    <a:pt x="27736" y="13500"/>
                  </a:lnTo>
                  <a:lnTo>
                    <a:pt x="25831" y="4686"/>
                  </a:lnTo>
                  <a:lnTo>
                    <a:pt x="18961" y="0"/>
                  </a:lnTo>
                  <a:lnTo>
                    <a:pt x="11125" y="596"/>
                  </a:lnTo>
                  <a:lnTo>
                    <a:pt x="6311" y="7581"/>
                  </a:lnTo>
                  <a:lnTo>
                    <a:pt x="266" y="59626"/>
                  </a:lnTo>
                  <a:lnTo>
                    <a:pt x="0" y="113220"/>
                  </a:lnTo>
                  <a:lnTo>
                    <a:pt x="4559" y="167398"/>
                  </a:lnTo>
                  <a:lnTo>
                    <a:pt x="12954" y="221259"/>
                  </a:lnTo>
                  <a:lnTo>
                    <a:pt x="24218" y="273862"/>
                  </a:lnTo>
                  <a:lnTo>
                    <a:pt x="37376" y="324281"/>
                  </a:lnTo>
                  <a:lnTo>
                    <a:pt x="52590" y="373062"/>
                  </a:lnTo>
                  <a:lnTo>
                    <a:pt x="70777" y="421106"/>
                  </a:lnTo>
                  <a:lnTo>
                    <a:pt x="92049" y="467969"/>
                  </a:lnTo>
                  <a:lnTo>
                    <a:pt x="116522" y="513156"/>
                  </a:lnTo>
                  <a:lnTo>
                    <a:pt x="144297" y="556209"/>
                  </a:lnTo>
                  <a:lnTo>
                    <a:pt x="175488" y="596671"/>
                  </a:lnTo>
                  <a:lnTo>
                    <a:pt x="210210" y="634072"/>
                  </a:lnTo>
                  <a:lnTo>
                    <a:pt x="248551" y="667943"/>
                  </a:lnTo>
                  <a:lnTo>
                    <a:pt x="290652" y="697814"/>
                  </a:lnTo>
                  <a:lnTo>
                    <a:pt x="333921" y="721321"/>
                  </a:lnTo>
                  <a:lnTo>
                    <a:pt x="378536" y="738847"/>
                  </a:lnTo>
                  <a:lnTo>
                    <a:pt x="424319" y="751357"/>
                  </a:lnTo>
                  <a:lnTo>
                    <a:pt x="471093" y="759790"/>
                  </a:lnTo>
                  <a:lnTo>
                    <a:pt x="518668" y="765098"/>
                  </a:lnTo>
                  <a:lnTo>
                    <a:pt x="566851" y="768235"/>
                  </a:lnTo>
                  <a:lnTo>
                    <a:pt x="615467" y="770153"/>
                  </a:lnTo>
                  <a:lnTo>
                    <a:pt x="623506" y="766940"/>
                  </a:lnTo>
                  <a:lnTo>
                    <a:pt x="626173" y="759396"/>
                  </a:lnTo>
                  <a:close/>
                </a:path>
                <a:path w="1093470" h="770255">
                  <a:moveTo>
                    <a:pt x="1093076" y="304342"/>
                  </a:moveTo>
                  <a:lnTo>
                    <a:pt x="1063980" y="331470"/>
                  </a:lnTo>
                  <a:lnTo>
                    <a:pt x="1024293" y="362661"/>
                  </a:lnTo>
                  <a:lnTo>
                    <a:pt x="982179" y="390359"/>
                  </a:lnTo>
                  <a:lnTo>
                    <a:pt x="937907" y="414350"/>
                  </a:lnTo>
                  <a:lnTo>
                    <a:pt x="891781" y="434441"/>
                  </a:lnTo>
                  <a:lnTo>
                    <a:pt x="844080" y="450456"/>
                  </a:lnTo>
                  <a:lnTo>
                    <a:pt x="795083" y="462178"/>
                  </a:lnTo>
                  <a:lnTo>
                    <a:pt x="745070" y="469430"/>
                  </a:lnTo>
                  <a:lnTo>
                    <a:pt x="694321" y="471995"/>
                  </a:lnTo>
                  <a:lnTo>
                    <a:pt x="686295" y="475462"/>
                  </a:lnTo>
                  <a:lnTo>
                    <a:pt x="683615" y="483095"/>
                  </a:lnTo>
                  <a:lnTo>
                    <a:pt x="686282" y="490715"/>
                  </a:lnTo>
                  <a:lnTo>
                    <a:pt x="694321" y="494157"/>
                  </a:lnTo>
                  <a:lnTo>
                    <a:pt x="741972" y="491959"/>
                  </a:lnTo>
                  <a:lnTo>
                    <a:pt x="789089" y="485787"/>
                  </a:lnTo>
                  <a:lnTo>
                    <a:pt x="835431" y="475767"/>
                  </a:lnTo>
                  <a:lnTo>
                    <a:pt x="880783" y="462064"/>
                  </a:lnTo>
                  <a:lnTo>
                    <a:pt x="924890" y="444817"/>
                  </a:lnTo>
                  <a:lnTo>
                    <a:pt x="967536" y="424167"/>
                  </a:lnTo>
                  <a:lnTo>
                    <a:pt x="1008481" y="400265"/>
                  </a:lnTo>
                  <a:lnTo>
                    <a:pt x="1047508" y="373253"/>
                  </a:lnTo>
                  <a:lnTo>
                    <a:pt x="1084351" y="343281"/>
                  </a:lnTo>
                  <a:lnTo>
                    <a:pt x="1093076" y="334987"/>
                  </a:lnTo>
                  <a:lnTo>
                    <a:pt x="1093076" y="304342"/>
                  </a:lnTo>
                  <a:close/>
                </a:path>
              </a:pathLst>
            </a:custGeom>
            <a:solidFill>
              <a:srgbClr val="1C4E6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14" name="Image 430">
              <a:extLst>
                <a:ext uri="{FF2B5EF4-FFF2-40B4-BE49-F238E27FC236}">
                  <a16:creationId xmlns:a16="http://schemas.microsoft.com/office/drawing/2014/main" id="{1F6C0B53-DC60-F9E5-028A-60088093FE0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796" y="1108015"/>
              <a:ext cx="1600280" cy="2549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6412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671AC5-FBEB-2E57-7FF3-4CC2AACA7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79C97-2671-EC63-DEA5-3586416E3D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F25B93-AC14-0706-22C6-915EA081AA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1EA108-9E50-ABF8-620B-F7006106E8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 1089">
            <a:extLst>
              <a:ext uri="{FF2B5EF4-FFF2-40B4-BE49-F238E27FC236}">
                <a16:creationId xmlns:a16="http://schemas.microsoft.com/office/drawing/2014/main" id="{98F7BD17-80BC-C63A-5001-E47FE49F116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6724" y="-752928"/>
            <a:ext cx="7689000" cy="795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626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C081C1-7BC7-5BA0-687B-A4112EBA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B28C9-C876-D09A-5477-DA3AF7821C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2878-0CC8-9C58-EDB3-B45909A78C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88E525-C6B5-2365-9087-6FF220B509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 870">
            <a:extLst>
              <a:ext uri="{FF2B5EF4-FFF2-40B4-BE49-F238E27FC236}">
                <a16:creationId xmlns:a16="http://schemas.microsoft.com/office/drawing/2014/main" id="{86BDE425-2BE3-E600-70AC-CB5563C204D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7000" y="1459149"/>
            <a:ext cx="3722914" cy="39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370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36FB0E-4E5A-9CBF-BA8F-6AF6245C4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C6106-257B-E055-A1A6-B6CA8F22CC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7B62B0-BBF4-FF9D-92E9-81752798BF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FEB530-D620-7200-5CA6-B1C2C72BD7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Image 869">
            <a:extLst>
              <a:ext uri="{FF2B5EF4-FFF2-40B4-BE49-F238E27FC236}">
                <a16:creationId xmlns:a16="http://schemas.microsoft.com/office/drawing/2014/main" id="{DA2C46C5-4D3F-B286-21FE-0C137EB1AAB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98805" y="1741713"/>
            <a:ext cx="2886165" cy="334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116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D62E2E-E093-6EEB-9F8A-E2658DDC3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49964-874B-4893-016E-E91791942E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0D1F8-6144-D24D-B4FD-C5D9A6D804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D20E5-2FCE-1241-8886-9828D3D1F9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 872">
            <a:extLst>
              <a:ext uri="{FF2B5EF4-FFF2-40B4-BE49-F238E27FC236}">
                <a16:creationId xmlns:a16="http://schemas.microsoft.com/office/drawing/2014/main" id="{521C8F9B-80C1-E11B-892F-A8D6DE376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27372" y="1459149"/>
            <a:ext cx="2856730" cy="370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85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C45BD-DC25-782D-6902-3C41528878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78" r="13650" b="28723"/>
          <a:stretch/>
        </p:blipFill>
        <p:spPr>
          <a:xfrm>
            <a:off x="6118963" y="-174931"/>
            <a:ext cx="6377353" cy="7207861"/>
          </a:xfrm>
          <a:prstGeom prst="rect">
            <a:avLst/>
          </a:prstGeom>
        </p:spPr>
      </p:pic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220DB434-2226-AE48-90FC-E5EE50CCA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B61D065-23C5-D549-B3E5-E1171CC21D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600"/>
              <a:t>Heading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7DBA0-4D24-5440-A806-3185FF8E54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endParaRPr lang="en-US" sz="1800"/>
          </a:p>
          <a:p>
            <a:pPr lvl="0">
              <a:lnSpc>
                <a:spcPct val="100000"/>
              </a:lnSpc>
            </a:pPr>
            <a:endParaRPr lang="en-US" sz="1800"/>
          </a:p>
          <a:p>
            <a:pPr lvl="0">
              <a:lnSpc>
                <a:spcPct val="100000"/>
              </a:lnSpc>
            </a:pPr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F9A0B-4181-B7AD-EAB4-E4C0A56EF5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3482E2-5703-CE88-DA0A-E4C1AC5F04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17E7563-0F82-5AF9-8C7A-A1AB4B9DDFF5}"/>
              </a:ext>
            </a:extLst>
          </p:cNvPr>
          <p:cNvSpPr txBox="1">
            <a:spLocks/>
          </p:cNvSpPr>
          <p:nvPr/>
        </p:nvSpPr>
        <p:spPr>
          <a:xfrm>
            <a:off x="6444765" y="3616863"/>
            <a:ext cx="4538793" cy="24219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endParaRPr lang="en-US" sz="1800"/>
          </a:p>
          <a:p>
            <a:pPr lvl="0">
              <a:lnSpc>
                <a:spcPct val="100000"/>
              </a:lnSpc>
            </a:pPr>
            <a:endParaRPr lang="en-US" sz="1800"/>
          </a:p>
          <a:p>
            <a:pPr lvl="0">
              <a:lnSpc>
                <a:spcPct val="100000"/>
              </a:lnSpc>
            </a:pPr>
            <a:endParaRPr lang="en-US" sz="180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E0C18C2-0B24-DCBD-88D0-60858FC9200D}"/>
              </a:ext>
            </a:extLst>
          </p:cNvPr>
          <p:cNvSpPr txBox="1">
            <a:spLocks/>
          </p:cNvSpPr>
          <p:nvPr/>
        </p:nvSpPr>
        <p:spPr>
          <a:xfrm>
            <a:off x="6455522" y="3429000"/>
            <a:ext cx="827405" cy="11690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6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375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C45BD-DC25-782D-6902-3C41528878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78" r="13650" b="28723"/>
          <a:stretch/>
        </p:blipFill>
        <p:spPr>
          <a:xfrm>
            <a:off x="6096001" y="-164123"/>
            <a:ext cx="6377353" cy="7207861"/>
          </a:xfrm>
          <a:prstGeom prst="rect">
            <a:avLst/>
          </a:prstGeo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BB9FDD94-9F54-794E-BC57-0B87B5DAB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9108-E553-8F42-9A8E-D06B8A906FFB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B61D065-23C5-D549-B3E5-E1171CC21D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600"/>
              <a:t>Heading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7DBA0-4D24-5440-A806-3185FF8E54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3362" y="2057400"/>
            <a:ext cx="4538793" cy="3634189"/>
          </a:xfrm>
        </p:spPr>
        <p:txBody>
          <a:bodyPr/>
          <a:lstStyle/>
          <a:p>
            <a:pPr lvl="0">
              <a:lnSpc>
                <a:spcPct val="100000"/>
              </a:lnSpc>
            </a:pPr>
            <a:endParaRPr lang="en-US" sz="1800"/>
          </a:p>
          <a:p>
            <a:pPr lvl="0">
              <a:lnSpc>
                <a:spcPct val="100000"/>
              </a:lnSpc>
            </a:pPr>
            <a:endParaRPr lang="en-US" sz="1800"/>
          </a:p>
          <a:p>
            <a:pPr lvl="0">
              <a:lnSpc>
                <a:spcPct val="100000"/>
              </a:lnSpc>
            </a:pPr>
            <a:endParaRPr lang="en-US" sz="180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17E7563-0F82-5AF9-8C7A-A1AB4B9DDFF5}"/>
              </a:ext>
            </a:extLst>
          </p:cNvPr>
          <p:cNvSpPr txBox="1">
            <a:spLocks/>
          </p:cNvSpPr>
          <p:nvPr/>
        </p:nvSpPr>
        <p:spPr>
          <a:xfrm>
            <a:off x="6444765" y="3616863"/>
            <a:ext cx="4538793" cy="24219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endParaRPr lang="en-US" sz="1800"/>
          </a:p>
          <a:p>
            <a:pPr lvl="0">
              <a:lnSpc>
                <a:spcPct val="100000"/>
              </a:lnSpc>
            </a:pPr>
            <a:endParaRPr lang="en-US" sz="1800"/>
          </a:p>
          <a:p>
            <a:pPr lvl="0">
              <a:lnSpc>
                <a:spcPct val="100000"/>
              </a:lnSpc>
            </a:pPr>
            <a:endParaRPr lang="en-US" sz="180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E0C18C2-0B24-DCBD-88D0-60858FC9200D}"/>
              </a:ext>
            </a:extLst>
          </p:cNvPr>
          <p:cNvSpPr txBox="1">
            <a:spLocks/>
          </p:cNvSpPr>
          <p:nvPr/>
        </p:nvSpPr>
        <p:spPr>
          <a:xfrm>
            <a:off x="6455522" y="3429000"/>
            <a:ext cx="827405" cy="11690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D4E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6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961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058038-3AD2-6D0E-204B-C0068586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9108-E553-8F42-9A8E-D06B8A906FFB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B7DA3E-DF6F-3F0C-A7A1-294DB6D030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933" y="457200"/>
            <a:ext cx="6179934" cy="539628"/>
          </a:xfrm>
        </p:spPr>
        <p:txBody>
          <a:bodyPr lIns="91440" tIns="45720" rIns="91440" bIns="45720" anchor="t"/>
          <a:lstStyle/>
          <a:p>
            <a:r>
              <a:rPr lang="en-US" sz="3600">
                <a:latin typeface="Arial"/>
                <a:cs typeface="Arial"/>
              </a:rPr>
              <a:t>Heading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8FF36C-62CF-4DA2-6450-3CF1FCB136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1459149"/>
            <a:ext cx="5770503" cy="4593308"/>
          </a:xfrm>
        </p:spPr>
        <p:txBody>
          <a:bodyPr lIns="91440" tIns="45720" rIns="91440" bIns="45720" anchor="t"/>
          <a:lstStyle/>
          <a:p>
            <a:pPr marL="342900" indent="-342900">
              <a:buChar char="•"/>
            </a:pPr>
            <a:endParaRPr lang="en-US" sz="2000" b="1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D45193-186F-6A40-EB8E-F148D9690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856" y="-1044"/>
            <a:ext cx="5905398" cy="686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10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80A318-7A4D-537A-3A83-C8CEDF736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9108-E553-8F42-9A8E-D06B8A906FF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A9DF7F-209F-0EF2-6BD4-9180AA47DD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en-US" sz="3600">
                <a:latin typeface="Arial"/>
                <a:cs typeface="Arial"/>
              </a:rPr>
              <a:t>Heading</a:t>
            </a:r>
          </a:p>
        </p:txBody>
      </p:sp>
      <p:graphicFrame>
        <p:nvGraphicFramePr>
          <p:cNvPr id="7" name="Text Placeholder 4">
            <a:extLst>
              <a:ext uri="{FF2B5EF4-FFF2-40B4-BE49-F238E27FC236}">
                <a16:creationId xmlns:a16="http://schemas.microsoft.com/office/drawing/2014/main" id="{F52529FC-D8DE-CB3D-A005-E471A56E48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97477"/>
              </p:ext>
            </p:extLst>
          </p:nvPr>
        </p:nvGraphicFramePr>
        <p:xfrm>
          <a:off x="457201" y="1459149"/>
          <a:ext cx="5638799" cy="4027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11" descr="A child playing with leaves&#10;&#10;Description automatically generated">
            <a:extLst>
              <a:ext uri="{FF2B5EF4-FFF2-40B4-BE49-F238E27FC236}">
                <a16:creationId xmlns:a16="http://schemas.microsoft.com/office/drawing/2014/main" id="{764F6AA4-A3DB-FC53-C9DE-1B68C798A9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7856" y="-1044"/>
            <a:ext cx="5905398" cy="686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03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AC52AE-51CB-7F9A-A9D6-65759DB1B2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18" b="14070"/>
          <a:stretch/>
        </p:blipFill>
        <p:spPr>
          <a:xfrm>
            <a:off x="6314477" y="-152400"/>
            <a:ext cx="6179934" cy="72063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058038-3AD2-6D0E-204B-C0068586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9108-E553-8F42-9A8E-D06B8A906FFB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B7DA3E-DF6F-3F0C-A7A1-294DB6D030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933" y="457200"/>
            <a:ext cx="6179934" cy="539628"/>
          </a:xfrm>
        </p:spPr>
        <p:txBody>
          <a:bodyPr/>
          <a:lstStyle/>
          <a:p>
            <a:r>
              <a:rPr lang="en-US" sz="3600"/>
              <a:t>Heading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8FF36C-62CF-4DA2-6450-3CF1FCB136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1459149"/>
            <a:ext cx="6259688" cy="4593308"/>
          </a:xfrm>
        </p:spPr>
        <p:txBody>
          <a:bodyPr/>
          <a:lstStyle/>
          <a:p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106047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E7356A-2E13-B981-08AF-B4207A53B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9108-E553-8F42-9A8E-D06B8A906FFB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8510D-495E-10A6-A7E7-1E0E20020F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200"/>
              <a:t>Heading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7D159FE-7102-FABD-7C8E-FB1F117F51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8CE4C1-30AF-AF55-6968-8AA5EB4D0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862" y="-43132"/>
            <a:ext cx="6021237" cy="69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20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rban and Community Forestry 1">
      <a:dk1>
        <a:srgbClr val="434343"/>
      </a:dk1>
      <a:lt1>
        <a:srgbClr val="FFFFFF"/>
      </a:lt1>
      <a:dk2>
        <a:srgbClr val="237D12"/>
      </a:dk2>
      <a:lt2>
        <a:srgbClr val="E7E6E6"/>
      </a:lt2>
      <a:accent1>
        <a:srgbClr val="ABDC8C"/>
      </a:accent1>
      <a:accent2>
        <a:srgbClr val="FAC864"/>
      </a:accent2>
      <a:accent3>
        <a:srgbClr val="F09380"/>
      </a:accent3>
      <a:accent4>
        <a:srgbClr val="A97FD2"/>
      </a:accent4>
      <a:accent5>
        <a:srgbClr val="46A5D0"/>
      </a:accent5>
      <a:accent6>
        <a:srgbClr val="CACAC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888fc64-4fc7-4ce5-9021-c38539a81fb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B81A36B949A643AC3D625B2786FFCF" ma:contentTypeVersion="12" ma:contentTypeDescription="Create a new document." ma:contentTypeScope="" ma:versionID="43ac6165e445f556d1b3cdc48272ec29">
  <xsd:schema xmlns:xsd="http://www.w3.org/2001/XMLSchema" xmlns:xs="http://www.w3.org/2001/XMLSchema" xmlns:p="http://schemas.microsoft.com/office/2006/metadata/properties" xmlns:ns2="5888fc64-4fc7-4ce5-9021-c38539a81fbe" xmlns:ns3="7a12b634-940b-4d96-9c54-fcdcacdad810" targetNamespace="http://schemas.microsoft.com/office/2006/metadata/properties" ma:root="true" ma:fieldsID="4e9a302346d9619839c014ca70e1e689" ns2:_="" ns3:_="">
    <xsd:import namespace="5888fc64-4fc7-4ce5-9021-c38539a81fbe"/>
    <xsd:import namespace="7a12b634-940b-4d96-9c54-fcdcacdad8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8fc64-4fc7-4ce5-9021-c38539a81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d038b50-52dc-447d-ac2e-a29bd036c4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12b634-940b-4d96-9c54-fcdcacdad81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BA9A40-C948-4B00-A6D4-6F01D7A27AA0}">
  <ds:schemaRefs>
    <ds:schemaRef ds:uri="5888fc64-4fc7-4ce5-9021-c38539a81fbe"/>
    <ds:schemaRef ds:uri="7a12b634-940b-4d96-9c54-fcdcacdad81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2E390A5-B793-433C-A739-DCAB467D13BD}">
  <ds:schemaRefs>
    <ds:schemaRef ds:uri="5888fc64-4fc7-4ce5-9021-c38539a81fbe"/>
    <ds:schemaRef ds:uri="7a12b634-940b-4d96-9c54-fcdcacdad81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5AD5A3C-84E7-4F2B-8BA1-F566214BD3C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38</Slides>
  <Notes>22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You are part  of an important national effort.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Heading   Text</vt:lpstr>
      <vt:lpstr>Which would most resonate with your community?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Debra Fitzgerald</dc:creator>
  <cp:revision>1</cp:revision>
  <dcterms:created xsi:type="dcterms:W3CDTF">2022-03-07T01:28:51Z</dcterms:created>
  <dcterms:modified xsi:type="dcterms:W3CDTF">2024-06-18T17:19:41Z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0x0101005CB81A36B949A643AC3D625B2786FFCF</vt:lpwstr>
  </property>
  <property fmtid="{D5CDD505-2E9C-101B-9397-08002B2CF9AE}" pid="3" name="MediaServiceImageTags">
    <vt:lpwstr/>
  </property>
</Properties>
</file>