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70" r:id="rId11"/>
    <p:sldId id="271" r:id="rId12"/>
    <p:sldId id="272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>
      <p:cViewPr varScale="1">
        <p:scale>
          <a:sx n="88" d="100"/>
          <a:sy n="88" d="100"/>
        </p:scale>
        <p:origin x="184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4273" y="513715"/>
            <a:ext cx="10348645" cy="11461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0708" y="2081910"/>
            <a:ext cx="9751695" cy="3787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07409"/>
            <a:ext cx="565023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60" dirty="0"/>
              <a:t>Project</a:t>
            </a:r>
            <a:r>
              <a:rPr sz="6600" spc="-300" dirty="0"/>
              <a:t> </a:t>
            </a:r>
            <a:r>
              <a:rPr sz="6600" spc="-170" dirty="0"/>
              <a:t>Overview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817752" y="4682062"/>
            <a:ext cx="5453380" cy="81915"/>
            <a:chOff x="817752" y="4682062"/>
            <a:chExt cx="5453380" cy="81915"/>
          </a:xfrm>
        </p:grpSpPr>
        <p:sp>
          <p:nvSpPr>
            <p:cNvPr id="4" name="object 4"/>
            <p:cNvSpPr/>
            <p:nvPr/>
          </p:nvSpPr>
          <p:spPr>
            <a:xfrm>
              <a:off x="838301" y="4703397"/>
              <a:ext cx="5411470" cy="46355"/>
            </a:xfrm>
            <a:custGeom>
              <a:avLst/>
              <a:gdLst/>
              <a:ahLst/>
              <a:cxnLst/>
              <a:rect l="l" t="t" r="r" b="b"/>
              <a:pathLst>
                <a:path w="5411470" h="46354">
                  <a:moveTo>
                    <a:pt x="2808535" y="0"/>
                  </a:moveTo>
                  <a:lnTo>
                    <a:pt x="2761546" y="597"/>
                  </a:lnTo>
                  <a:lnTo>
                    <a:pt x="2716498" y="2037"/>
                  </a:lnTo>
                  <a:lnTo>
                    <a:pt x="2672780" y="4292"/>
                  </a:lnTo>
                  <a:lnTo>
                    <a:pt x="2629775" y="7334"/>
                  </a:lnTo>
                  <a:lnTo>
                    <a:pt x="2586871" y="11135"/>
                  </a:lnTo>
                  <a:lnTo>
                    <a:pt x="2543454" y="15668"/>
                  </a:lnTo>
                  <a:lnTo>
                    <a:pt x="2501194" y="19587"/>
                  </a:lnTo>
                  <a:lnTo>
                    <a:pt x="2461340" y="21771"/>
                  </a:lnTo>
                  <a:lnTo>
                    <a:pt x="2422647" y="22526"/>
                  </a:lnTo>
                  <a:lnTo>
                    <a:pt x="2383871" y="22159"/>
                  </a:lnTo>
                  <a:lnTo>
                    <a:pt x="2343767" y="20977"/>
                  </a:lnTo>
                  <a:lnTo>
                    <a:pt x="2254595" y="17397"/>
                  </a:lnTo>
                  <a:lnTo>
                    <a:pt x="2203037" y="15612"/>
                  </a:lnTo>
                  <a:lnTo>
                    <a:pt x="2145172" y="14239"/>
                  </a:lnTo>
                  <a:lnTo>
                    <a:pt x="2079754" y="13587"/>
                  </a:lnTo>
                  <a:lnTo>
                    <a:pt x="2005539" y="13961"/>
                  </a:lnTo>
                  <a:lnTo>
                    <a:pt x="1850083" y="17304"/>
                  </a:lnTo>
                  <a:lnTo>
                    <a:pt x="1780212" y="18310"/>
                  </a:lnTo>
                  <a:lnTo>
                    <a:pt x="1711984" y="18777"/>
                  </a:lnTo>
                  <a:lnTo>
                    <a:pt x="1645716" y="18797"/>
                  </a:lnTo>
                  <a:lnTo>
                    <a:pt x="1581725" y="18462"/>
                  </a:lnTo>
                  <a:lnTo>
                    <a:pt x="1520329" y="17863"/>
                  </a:lnTo>
                  <a:lnTo>
                    <a:pt x="1307024" y="14652"/>
                  </a:lnTo>
                  <a:lnTo>
                    <a:pt x="1224179" y="13839"/>
                  </a:lnTo>
                  <a:lnTo>
                    <a:pt x="1189817" y="13951"/>
                  </a:lnTo>
                  <a:lnTo>
                    <a:pt x="1160586" y="14530"/>
                  </a:lnTo>
                  <a:lnTo>
                    <a:pt x="1136802" y="15668"/>
                  </a:lnTo>
                  <a:lnTo>
                    <a:pt x="1103586" y="16827"/>
                  </a:lnTo>
                  <a:lnTo>
                    <a:pt x="1066707" y="16314"/>
                  </a:lnTo>
                  <a:lnTo>
                    <a:pt x="1026025" y="14660"/>
                  </a:lnTo>
                  <a:lnTo>
                    <a:pt x="932681" y="10048"/>
                  </a:lnTo>
                  <a:lnTo>
                    <a:pt x="879737" y="8152"/>
                  </a:lnTo>
                  <a:lnTo>
                    <a:pt x="822421" y="7235"/>
                  </a:lnTo>
                  <a:lnTo>
                    <a:pt x="760593" y="7829"/>
                  </a:lnTo>
                  <a:lnTo>
                    <a:pt x="694111" y="10463"/>
                  </a:lnTo>
                  <a:lnTo>
                    <a:pt x="622833" y="15668"/>
                  </a:lnTo>
                  <a:lnTo>
                    <a:pt x="564418" y="20242"/>
                  </a:lnTo>
                  <a:lnTo>
                    <a:pt x="511225" y="23041"/>
                  </a:lnTo>
                  <a:lnTo>
                    <a:pt x="462048" y="24348"/>
                  </a:lnTo>
                  <a:lnTo>
                    <a:pt x="415676" y="24445"/>
                  </a:lnTo>
                  <a:lnTo>
                    <a:pt x="370901" y="23617"/>
                  </a:lnTo>
                  <a:lnTo>
                    <a:pt x="326515" y="22145"/>
                  </a:lnTo>
                  <a:lnTo>
                    <a:pt x="234072" y="18406"/>
                  </a:lnTo>
                  <a:lnTo>
                    <a:pt x="183598" y="16704"/>
                  </a:lnTo>
                  <a:lnTo>
                    <a:pt x="128677" y="15492"/>
                  </a:lnTo>
                  <a:lnTo>
                    <a:pt x="68100" y="15052"/>
                  </a:lnTo>
                  <a:lnTo>
                    <a:pt x="660" y="15668"/>
                  </a:lnTo>
                  <a:lnTo>
                    <a:pt x="0" y="23415"/>
                  </a:lnTo>
                  <a:lnTo>
                    <a:pt x="355" y="26717"/>
                  </a:lnTo>
                  <a:lnTo>
                    <a:pt x="660" y="33956"/>
                  </a:lnTo>
                  <a:lnTo>
                    <a:pt x="70730" y="30768"/>
                  </a:lnTo>
                  <a:lnTo>
                    <a:pt x="136914" y="28951"/>
                  </a:lnTo>
                  <a:lnTo>
                    <a:pt x="199496" y="28284"/>
                  </a:lnTo>
                  <a:lnTo>
                    <a:pt x="258758" y="28547"/>
                  </a:lnTo>
                  <a:lnTo>
                    <a:pt x="314983" y="29520"/>
                  </a:lnTo>
                  <a:lnTo>
                    <a:pt x="368455" y="30984"/>
                  </a:lnTo>
                  <a:lnTo>
                    <a:pt x="515175" y="36118"/>
                  </a:lnTo>
                  <a:lnTo>
                    <a:pt x="560460" y="37344"/>
                  </a:lnTo>
                  <a:lnTo>
                    <a:pt x="604406" y="37961"/>
                  </a:lnTo>
                  <a:lnTo>
                    <a:pt x="647295" y="37748"/>
                  </a:lnTo>
                  <a:lnTo>
                    <a:pt x="689411" y="36487"/>
                  </a:lnTo>
                  <a:lnTo>
                    <a:pt x="731037" y="33956"/>
                  </a:lnTo>
                  <a:lnTo>
                    <a:pt x="777277" y="30768"/>
                  </a:lnTo>
                  <a:lnTo>
                    <a:pt x="826331" y="28168"/>
                  </a:lnTo>
                  <a:lnTo>
                    <a:pt x="877694" y="26142"/>
                  </a:lnTo>
                  <a:lnTo>
                    <a:pt x="930862" y="24673"/>
                  </a:lnTo>
                  <a:lnTo>
                    <a:pt x="985330" y="23745"/>
                  </a:lnTo>
                  <a:lnTo>
                    <a:pt x="1040593" y="23344"/>
                  </a:lnTo>
                  <a:lnTo>
                    <a:pt x="1096146" y="23453"/>
                  </a:lnTo>
                  <a:lnTo>
                    <a:pt x="1151486" y="24057"/>
                  </a:lnTo>
                  <a:lnTo>
                    <a:pt x="1206107" y="25141"/>
                  </a:lnTo>
                  <a:lnTo>
                    <a:pt x="1259505" y="26688"/>
                  </a:lnTo>
                  <a:lnTo>
                    <a:pt x="1311175" y="28684"/>
                  </a:lnTo>
                  <a:lnTo>
                    <a:pt x="1360612" y="31111"/>
                  </a:lnTo>
                  <a:lnTo>
                    <a:pt x="1459484" y="37268"/>
                  </a:lnTo>
                  <a:lnTo>
                    <a:pt x="1509670" y="39985"/>
                  </a:lnTo>
                  <a:lnTo>
                    <a:pt x="1558496" y="42083"/>
                  </a:lnTo>
                  <a:lnTo>
                    <a:pt x="1606589" y="43542"/>
                  </a:lnTo>
                  <a:lnTo>
                    <a:pt x="1654577" y="44338"/>
                  </a:lnTo>
                  <a:lnTo>
                    <a:pt x="1703085" y="44450"/>
                  </a:lnTo>
                  <a:lnTo>
                    <a:pt x="1752741" y="43855"/>
                  </a:lnTo>
                  <a:lnTo>
                    <a:pt x="1804172" y="42530"/>
                  </a:lnTo>
                  <a:lnTo>
                    <a:pt x="1858005" y="40453"/>
                  </a:lnTo>
                  <a:lnTo>
                    <a:pt x="1914866" y="37603"/>
                  </a:lnTo>
                  <a:lnTo>
                    <a:pt x="1975383" y="33956"/>
                  </a:lnTo>
                  <a:lnTo>
                    <a:pt x="2018533" y="31883"/>
                  </a:lnTo>
                  <a:lnTo>
                    <a:pt x="2062035" y="31091"/>
                  </a:lnTo>
                  <a:lnTo>
                    <a:pt x="2105981" y="31366"/>
                  </a:lnTo>
                  <a:lnTo>
                    <a:pt x="2150464" y="32492"/>
                  </a:lnTo>
                  <a:lnTo>
                    <a:pt x="2195577" y="34253"/>
                  </a:lnTo>
                  <a:lnTo>
                    <a:pt x="2335618" y="41195"/>
                  </a:lnTo>
                  <a:lnTo>
                    <a:pt x="2384176" y="43344"/>
                  </a:lnTo>
                  <a:lnTo>
                    <a:pt x="2433826" y="45051"/>
                  </a:lnTo>
                  <a:lnTo>
                    <a:pt x="2484661" y="46101"/>
                  </a:lnTo>
                  <a:lnTo>
                    <a:pt x="2536774" y="46279"/>
                  </a:lnTo>
                  <a:lnTo>
                    <a:pt x="2590259" y="45369"/>
                  </a:lnTo>
                  <a:lnTo>
                    <a:pt x="2645206" y="43155"/>
                  </a:lnTo>
                  <a:lnTo>
                    <a:pt x="2701710" y="39423"/>
                  </a:lnTo>
                  <a:lnTo>
                    <a:pt x="2817619" y="28623"/>
                  </a:lnTo>
                  <a:lnTo>
                    <a:pt x="2873043" y="25257"/>
                  </a:lnTo>
                  <a:lnTo>
                    <a:pt x="2926385" y="23588"/>
                  </a:lnTo>
                  <a:lnTo>
                    <a:pt x="2977895" y="23348"/>
                  </a:lnTo>
                  <a:lnTo>
                    <a:pt x="3027824" y="24266"/>
                  </a:lnTo>
                  <a:lnTo>
                    <a:pt x="3076422" y="26076"/>
                  </a:lnTo>
                  <a:lnTo>
                    <a:pt x="3123939" y="28506"/>
                  </a:lnTo>
                  <a:lnTo>
                    <a:pt x="3262518" y="36836"/>
                  </a:lnTo>
                  <a:lnTo>
                    <a:pt x="3308221" y="39062"/>
                  </a:lnTo>
                  <a:lnTo>
                    <a:pt x="3354097" y="40564"/>
                  </a:lnTo>
                  <a:lnTo>
                    <a:pt x="3400396" y="41074"/>
                  </a:lnTo>
                  <a:lnTo>
                    <a:pt x="3447370" y="40322"/>
                  </a:lnTo>
                  <a:lnTo>
                    <a:pt x="3495268" y="38039"/>
                  </a:lnTo>
                  <a:lnTo>
                    <a:pt x="3602601" y="28947"/>
                  </a:lnTo>
                  <a:lnTo>
                    <a:pt x="3655580" y="26154"/>
                  </a:lnTo>
                  <a:lnTo>
                    <a:pt x="3704245" y="25200"/>
                  </a:lnTo>
                  <a:lnTo>
                    <a:pt x="3749563" y="25709"/>
                  </a:lnTo>
                  <a:lnTo>
                    <a:pt x="3792503" y="27304"/>
                  </a:lnTo>
                  <a:lnTo>
                    <a:pt x="3834032" y="29608"/>
                  </a:lnTo>
                  <a:lnTo>
                    <a:pt x="3916728" y="34837"/>
                  </a:lnTo>
                  <a:lnTo>
                    <a:pt x="3959831" y="37009"/>
                  </a:lnTo>
                  <a:lnTo>
                    <a:pt x="4005393" y="38383"/>
                  </a:lnTo>
                  <a:lnTo>
                    <a:pt x="4054382" y="38584"/>
                  </a:lnTo>
                  <a:lnTo>
                    <a:pt x="4107767" y="37234"/>
                  </a:lnTo>
                  <a:lnTo>
                    <a:pt x="4227789" y="30360"/>
                  </a:lnTo>
                  <a:lnTo>
                    <a:pt x="4288022" y="28161"/>
                  </a:lnTo>
                  <a:lnTo>
                    <a:pt x="4347076" y="27141"/>
                  </a:lnTo>
                  <a:lnTo>
                    <a:pt x="4404815" y="27083"/>
                  </a:lnTo>
                  <a:lnTo>
                    <a:pt x="4461102" y="27769"/>
                  </a:lnTo>
                  <a:lnTo>
                    <a:pt x="4515802" y="28981"/>
                  </a:lnTo>
                  <a:lnTo>
                    <a:pt x="4669010" y="33607"/>
                  </a:lnTo>
                  <a:lnTo>
                    <a:pt x="4715995" y="34752"/>
                  </a:lnTo>
                  <a:lnTo>
                    <a:pt x="4760711" y="35337"/>
                  </a:lnTo>
                  <a:lnTo>
                    <a:pt x="4803021" y="35144"/>
                  </a:lnTo>
                  <a:lnTo>
                    <a:pt x="4888011" y="32762"/>
                  </a:lnTo>
                  <a:lnTo>
                    <a:pt x="4933106" y="33060"/>
                  </a:lnTo>
                  <a:lnTo>
                    <a:pt x="4978543" y="34430"/>
                  </a:lnTo>
                  <a:lnTo>
                    <a:pt x="5072329" y="38722"/>
                  </a:lnTo>
                  <a:lnTo>
                    <a:pt x="5121619" y="40809"/>
                  </a:lnTo>
                  <a:lnTo>
                    <a:pt x="5173134" y="42300"/>
                  </a:lnTo>
                  <a:lnTo>
                    <a:pt x="5227345" y="42777"/>
                  </a:lnTo>
                  <a:lnTo>
                    <a:pt x="5284723" y="41824"/>
                  </a:lnTo>
                  <a:lnTo>
                    <a:pt x="5345738" y="39023"/>
                  </a:lnTo>
                  <a:lnTo>
                    <a:pt x="5410860" y="33956"/>
                  </a:lnTo>
                  <a:lnTo>
                    <a:pt x="5410098" y="28241"/>
                  </a:lnTo>
                  <a:lnTo>
                    <a:pt x="5410225" y="21129"/>
                  </a:lnTo>
                  <a:lnTo>
                    <a:pt x="5410860" y="15668"/>
                  </a:lnTo>
                  <a:lnTo>
                    <a:pt x="5366166" y="16879"/>
                  </a:lnTo>
                  <a:lnTo>
                    <a:pt x="5319170" y="17629"/>
                  </a:lnTo>
                  <a:lnTo>
                    <a:pt x="5270193" y="17979"/>
                  </a:lnTo>
                  <a:lnTo>
                    <a:pt x="5219561" y="17988"/>
                  </a:lnTo>
                  <a:lnTo>
                    <a:pt x="5114625" y="17220"/>
                  </a:lnTo>
                  <a:lnTo>
                    <a:pt x="4793753" y="12931"/>
                  </a:lnTo>
                  <a:lnTo>
                    <a:pt x="4693408" y="12427"/>
                  </a:lnTo>
                  <a:lnTo>
                    <a:pt x="4645932" y="12617"/>
                  </a:lnTo>
                  <a:lnTo>
                    <a:pt x="4600686" y="13180"/>
                  </a:lnTo>
                  <a:lnTo>
                    <a:pt x="4557993" y="14178"/>
                  </a:lnTo>
                  <a:lnTo>
                    <a:pt x="4518177" y="15668"/>
                  </a:lnTo>
                  <a:lnTo>
                    <a:pt x="4469709" y="17787"/>
                  </a:lnTo>
                  <a:lnTo>
                    <a:pt x="4429015" y="19319"/>
                  </a:lnTo>
                  <a:lnTo>
                    <a:pt x="4394190" y="20330"/>
                  </a:lnTo>
                  <a:lnTo>
                    <a:pt x="4363332" y="20881"/>
                  </a:lnTo>
                  <a:lnTo>
                    <a:pt x="4334538" y="21037"/>
                  </a:lnTo>
                  <a:lnTo>
                    <a:pt x="4305905" y="20861"/>
                  </a:lnTo>
                  <a:lnTo>
                    <a:pt x="4098537" y="17225"/>
                  </a:lnTo>
                  <a:lnTo>
                    <a:pt x="3950106" y="15668"/>
                  </a:lnTo>
                  <a:lnTo>
                    <a:pt x="3881722" y="15452"/>
                  </a:lnTo>
                  <a:lnTo>
                    <a:pt x="3819130" y="15778"/>
                  </a:lnTo>
                  <a:lnTo>
                    <a:pt x="3761642" y="16535"/>
                  </a:lnTo>
                  <a:lnTo>
                    <a:pt x="3708570" y="17615"/>
                  </a:lnTo>
                  <a:lnTo>
                    <a:pt x="3485355" y="23995"/>
                  </a:lnTo>
                  <a:lnTo>
                    <a:pt x="3444325" y="24698"/>
                  </a:lnTo>
                  <a:lnTo>
                    <a:pt x="3402893" y="24954"/>
                  </a:lnTo>
                  <a:lnTo>
                    <a:pt x="3360371" y="24651"/>
                  </a:lnTo>
                  <a:lnTo>
                    <a:pt x="3316072" y="23682"/>
                  </a:lnTo>
                  <a:lnTo>
                    <a:pt x="3269307" y="21935"/>
                  </a:lnTo>
                  <a:lnTo>
                    <a:pt x="3219388" y="19300"/>
                  </a:lnTo>
                  <a:lnTo>
                    <a:pt x="3094095" y="10626"/>
                  </a:lnTo>
                  <a:lnTo>
                    <a:pt x="3028188" y="6593"/>
                  </a:lnTo>
                  <a:lnTo>
                    <a:pt x="2967293" y="3542"/>
                  </a:lnTo>
                  <a:lnTo>
                    <a:pt x="2910794" y="1444"/>
                  </a:lnTo>
                  <a:lnTo>
                    <a:pt x="2858080" y="273"/>
                  </a:lnTo>
                  <a:lnTo>
                    <a:pt x="280853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390" y="4702699"/>
              <a:ext cx="5412105" cy="40640"/>
            </a:xfrm>
            <a:custGeom>
              <a:avLst/>
              <a:gdLst/>
              <a:ahLst/>
              <a:cxnLst/>
              <a:rect l="l" t="t" r="r" b="b"/>
              <a:pathLst>
                <a:path w="5412105" h="40639">
                  <a:moveTo>
                    <a:pt x="571" y="16366"/>
                  </a:moveTo>
                  <a:lnTo>
                    <a:pt x="44947" y="11789"/>
                  </a:lnTo>
                  <a:lnTo>
                    <a:pt x="89433" y="8220"/>
                  </a:lnTo>
                  <a:lnTo>
                    <a:pt x="134478" y="5628"/>
                  </a:lnTo>
                  <a:lnTo>
                    <a:pt x="180528" y="3982"/>
                  </a:lnTo>
                  <a:lnTo>
                    <a:pt x="228032" y="3253"/>
                  </a:lnTo>
                  <a:lnTo>
                    <a:pt x="277437" y="3407"/>
                  </a:lnTo>
                  <a:lnTo>
                    <a:pt x="329191" y="4415"/>
                  </a:lnTo>
                  <a:lnTo>
                    <a:pt x="383740" y="6246"/>
                  </a:lnTo>
                  <a:lnTo>
                    <a:pt x="441534" y="8869"/>
                  </a:lnTo>
                  <a:lnTo>
                    <a:pt x="503018" y="12252"/>
                  </a:lnTo>
                  <a:lnTo>
                    <a:pt x="568642" y="16366"/>
                  </a:lnTo>
                  <a:lnTo>
                    <a:pt x="621203" y="19290"/>
                  </a:lnTo>
                  <a:lnTo>
                    <a:pt x="672468" y="21144"/>
                  </a:lnTo>
                  <a:lnTo>
                    <a:pt x="722746" y="22084"/>
                  </a:lnTo>
                  <a:lnTo>
                    <a:pt x="772345" y="22264"/>
                  </a:lnTo>
                  <a:lnTo>
                    <a:pt x="821574" y="21839"/>
                  </a:lnTo>
                  <a:lnTo>
                    <a:pt x="870744" y="20964"/>
                  </a:lnTo>
                  <a:lnTo>
                    <a:pt x="920162" y="19795"/>
                  </a:lnTo>
                  <a:lnTo>
                    <a:pt x="970138" y="18485"/>
                  </a:lnTo>
                  <a:lnTo>
                    <a:pt x="1020981" y="17190"/>
                  </a:lnTo>
                  <a:lnTo>
                    <a:pt x="1073000" y="16066"/>
                  </a:lnTo>
                  <a:lnTo>
                    <a:pt x="1126505" y="15266"/>
                  </a:lnTo>
                  <a:lnTo>
                    <a:pt x="1181803" y="14946"/>
                  </a:lnTo>
                  <a:lnTo>
                    <a:pt x="1239205" y="15261"/>
                  </a:lnTo>
                  <a:lnTo>
                    <a:pt x="1299019" y="16366"/>
                  </a:lnTo>
                  <a:lnTo>
                    <a:pt x="1365664" y="17821"/>
                  </a:lnTo>
                  <a:lnTo>
                    <a:pt x="1424084" y="18641"/>
                  </a:lnTo>
                  <a:lnTo>
                    <a:pt x="1475940" y="18937"/>
                  </a:lnTo>
                  <a:lnTo>
                    <a:pt x="1522892" y="18821"/>
                  </a:lnTo>
                  <a:lnTo>
                    <a:pt x="1566600" y="18403"/>
                  </a:lnTo>
                  <a:lnTo>
                    <a:pt x="1608724" y="17794"/>
                  </a:lnTo>
                  <a:lnTo>
                    <a:pt x="1650926" y="17107"/>
                  </a:lnTo>
                  <a:lnTo>
                    <a:pt x="1694864" y="16450"/>
                  </a:lnTo>
                  <a:lnTo>
                    <a:pt x="1742199" y="15937"/>
                  </a:lnTo>
                  <a:lnTo>
                    <a:pt x="1794592" y="15678"/>
                  </a:lnTo>
                  <a:lnTo>
                    <a:pt x="1853703" y="15784"/>
                  </a:lnTo>
                  <a:lnTo>
                    <a:pt x="1921192" y="16366"/>
                  </a:lnTo>
                  <a:lnTo>
                    <a:pt x="1996742" y="16706"/>
                  </a:lnTo>
                  <a:lnTo>
                    <a:pt x="2066110" y="16062"/>
                  </a:lnTo>
                  <a:lnTo>
                    <a:pt x="2129762" y="14737"/>
                  </a:lnTo>
                  <a:lnTo>
                    <a:pt x="2188165" y="13039"/>
                  </a:lnTo>
                  <a:lnTo>
                    <a:pt x="2241786" y="11273"/>
                  </a:lnTo>
                  <a:lnTo>
                    <a:pt x="2291093" y="9745"/>
                  </a:lnTo>
                  <a:lnTo>
                    <a:pt x="2336553" y="8759"/>
                  </a:lnTo>
                  <a:lnTo>
                    <a:pt x="2378632" y="8623"/>
                  </a:lnTo>
                  <a:lnTo>
                    <a:pt x="2417799" y="9642"/>
                  </a:lnTo>
                  <a:lnTo>
                    <a:pt x="2454520" y="12121"/>
                  </a:lnTo>
                  <a:lnTo>
                    <a:pt x="2489263" y="16366"/>
                  </a:lnTo>
                  <a:lnTo>
                    <a:pt x="2517793" y="19275"/>
                  </a:lnTo>
                  <a:lnTo>
                    <a:pt x="2553057" y="20525"/>
                  </a:lnTo>
                  <a:lnTo>
                    <a:pt x="2594166" y="20401"/>
                  </a:lnTo>
                  <a:lnTo>
                    <a:pt x="2640230" y="19192"/>
                  </a:lnTo>
                  <a:lnTo>
                    <a:pt x="2690360" y="17184"/>
                  </a:lnTo>
                  <a:lnTo>
                    <a:pt x="2743667" y="14665"/>
                  </a:lnTo>
                  <a:lnTo>
                    <a:pt x="2799262" y="11921"/>
                  </a:lnTo>
                  <a:lnTo>
                    <a:pt x="2856254" y="9241"/>
                  </a:lnTo>
                  <a:lnTo>
                    <a:pt x="2913755" y="6911"/>
                  </a:lnTo>
                  <a:lnTo>
                    <a:pt x="2970875" y="5218"/>
                  </a:lnTo>
                  <a:lnTo>
                    <a:pt x="3026726" y="4450"/>
                  </a:lnTo>
                  <a:lnTo>
                    <a:pt x="3080417" y="4893"/>
                  </a:lnTo>
                  <a:lnTo>
                    <a:pt x="3131059" y="6835"/>
                  </a:lnTo>
                  <a:lnTo>
                    <a:pt x="3177763" y="10564"/>
                  </a:lnTo>
                  <a:lnTo>
                    <a:pt x="3219640" y="16366"/>
                  </a:lnTo>
                  <a:lnTo>
                    <a:pt x="3265628" y="23576"/>
                  </a:lnTo>
                  <a:lnTo>
                    <a:pt x="3313118" y="29265"/>
                  </a:lnTo>
                  <a:lnTo>
                    <a:pt x="3361974" y="33518"/>
                  </a:lnTo>
                  <a:lnTo>
                    <a:pt x="3412061" y="36425"/>
                  </a:lnTo>
                  <a:lnTo>
                    <a:pt x="3463243" y="38071"/>
                  </a:lnTo>
                  <a:lnTo>
                    <a:pt x="3515386" y="38544"/>
                  </a:lnTo>
                  <a:lnTo>
                    <a:pt x="3568354" y="37932"/>
                  </a:lnTo>
                  <a:lnTo>
                    <a:pt x="3622012" y="36323"/>
                  </a:lnTo>
                  <a:lnTo>
                    <a:pt x="3676225" y="33803"/>
                  </a:lnTo>
                  <a:lnTo>
                    <a:pt x="3730856" y="30459"/>
                  </a:lnTo>
                  <a:lnTo>
                    <a:pt x="3785772" y="26381"/>
                  </a:lnTo>
                  <a:lnTo>
                    <a:pt x="3840837" y="21654"/>
                  </a:lnTo>
                  <a:lnTo>
                    <a:pt x="3895915" y="16366"/>
                  </a:lnTo>
                  <a:lnTo>
                    <a:pt x="3951291" y="11325"/>
                  </a:lnTo>
                  <a:lnTo>
                    <a:pt x="4007149" y="7259"/>
                  </a:lnTo>
                  <a:lnTo>
                    <a:pt x="4063206" y="4129"/>
                  </a:lnTo>
                  <a:lnTo>
                    <a:pt x="4119176" y="1901"/>
                  </a:lnTo>
                  <a:lnTo>
                    <a:pt x="4174778" y="536"/>
                  </a:lnTo>
                  <a:lnTo>
                    <a:pt x="4229725" y="0"/>
                  </a:lnTo>
                  <a:lnTo>
                    <a:pt x="4283735" y="254"/>
                  </a:lnTo>
                  <a:lnTo>
                    <a:pt x="4336522" y="1264"/>
                  </a:lnTo>
                  <a:lnTo>
                    <a:pt x="4387804" y="2993"/>
                  </a:lnTo>
                  <a:lnTo>
                    <a:pt x="4437296" y="5404"/>
                  </a:lnTo>
                  <a:lnTo>
                    <a:pt x="4484713" y="8461"/>
                  </a:lnTo>
                  <a:lnTo>
                    <a:pt x="4529773" y="12127"/>
                  </a:lnTo>
                  <a:lnTo>
                    <a:pt x="4572190" y="16366"/>
                  </a:lnTo>
                  <a:lnTo>
                    <a:pt x="4606078" y="19362"/>
                  </a:lnTo>
                  <a:lnTo>
                    <a:pt x="4644664" y="21512"/>
                  </a:lnTo>
                  <a:lnTo>
                    <a:pt x="4687396" y="22909"/>
                  </a:lnTo>
                  <a:lnTo>
                    <a:pt x="4733718" y="23648"/>
                  </a:lnTo>
                  <a:lnTo>
                    <a:pt x="4783078" y="23824"/>
                  </a:lnTo>
                  <a:lnTo>
                    <a:pt x="4834922" y="23531"/>
                  </a:lnTo>
                  <a:lnTo>
                    <a:pt x="4888696" y="22864"/>
                  </a:lnTo>
                  <a:lnTo>
                    <a:pt x="4943846" y="21916"/>
                  </a:lnTo>
                  <a:lnTo>
                    <a:pt x="4999818" y="20782"/>
                  </a:lnTo>
                  <a:lnTo>
                    <a:pt x="5056060" y="19558"/>
                  </a:lnTo>
                  <a:lnTo>
                    <a:pt x="5112017" y="18336"/>
                  </a:lnTo>
                  <a:lnTo>
                    <a:pt x="5167135" y="17213"/>
                  </a:lnTo>
                  <a:lnTo>
                    <a:pt x="5220862" y="16281"/>
                  </a:lnTo>
                  <a:lnTo>
                    <a:pt x="5272642" y="15636"/>
                  </a:lnTo>
                  <a:lnTo>
                    <a:pt x="5321923" y="15372"/>
                  </a:lnTo>
                  <a:lnTo>
                    <a:pt x="5368150" y="15584"/>
                  </a:lnTo>
                  <a:lnTo>
                    <a:pt x="5410771" y="16366"/>
                  </a:lnTo>
                  <a:lnTo>
                    <a:pt x="5411279" y="23351"/>
                  </a:lnTo>
                  <a:lnTo>
                    <a:pt x="5411533" y="29193"/>
                  </a:lnTo>
                  <a:lnTo>
                    <a:pt x="5410771" y="34654"/>
                  </a:lnTo>
                  <a:lnTo>
                    <a:pt x="5342723" y="32335"/>
                  </a:lnTo>
                  <a:lnTo>
                    <a:pt x="5284928" y="31464"/>
                  </a:lnTo>
                  <a:lnTo>
                    <a:pt x="5235061" y="31713"/>
                  </a:lnTo>
                  <a:lnTo>
                    <a:pt x="5190799" y="32754"/>
                  </a:lnTo>
                  <a:lnTo>
                    <a:pt x="5149817" y="34259"/>
                  </a:lnTo>
                  <a:lnTo>
                    <a:pt x="5109794" y="35899"/>
                  </a:lnTo>
                  <a:lnTo>
                    <a:pt x="5068403" y="37347"/>
                  </a:lnTo>
                  <a:lnTo>
                    <a:pt x="5023322" y="38274"/>
                  </a:lnTo>
                  <a:lnTo>
                    <a:pt x="4972227" y="38353"/>
                  </a:lnTo>
                  <a:lnTo>
                    <a:pt x="4912795" y="37256"/>
                  </a:lnTo>
                  <a:lnTo>
                    <a:pt x="4842700" y="34654"/>
                  </a:lnTo>
                  <a:lnTo>
                    <a:pt x="4763628" y="31331"/>
                  </a:lnTo>
                  <a:lnTo>
                    <a:pt x="4693442" y="28936"/>
                  </a:lnTo>
                  <a:lnTo>
                    <a:pt x="4631118" y="27397"/>
                  </a:lnTo>
                  <a:lnTo>
                    <a:pt x="4575628" y="26644"/>
                  </a:lnTo>
                  <a:lnTo>
                    <a:pt x="4525946" y="26605"/>
                  </a:lnTo>
                  <a:lnTo>
                    <a:pt x="4481046" y="27210"/>
                  </a:lnTo>
                  <a:lnTo>
                    <a:pt x="4439900" y="28389"/>
                  </a:lnTo>
                  <a:lnTo>
                    <a:pt x="4401484" y="30069"/>
                  </a:lnTo>
                  <a:lnTo>
                    <a:pt x="4364769" y="32181"/>
                  </a:lnTo>
                  <a:lnTo>
                    <a:pt x="4328731" y="34654"/>
                  </a:lnTo>
                  <a:lnTo>
                    <a:pt x="4298205" y="36334"/>
                  </a:lnTo>
                  <a:lnTo>
                    <a:pt x="4259008" y="37639"/>
                  </a:lnTo>
                  <a:lnTo>
                    <a:pt x="4212474" y="38599"/>
                  </a:lnTo>
                  <a:lnTo>
                    <a:pt x="4159940" y="39241"/>
                  </a:lnTo>
                  <a:lnTo>
                    <a:pt x="4102741" y="39596"/>
                  </a:lnTo>
                  <a:lnTo>
                    <a:pt x="4042211" y="39692"/>
                  </a:lnTo>
                  <a:lnTo>
                    <a:pt x="3979687" y="39559"/>
                  </a:lnTo>
                  <a:lnTo>
                    <a:pt x="3916505" y="39226"/>
                  </a:lnTo>
                  <a:lnTo>
                    <a:pt x="3853998" y="38721"/>
                  </a:lnTo>
                  <a:lnTo>
                    <a:pt x="3793504" y="38075"/>
                  </a:lnTo>
                  <a:lnTo>
                    <a:pt x="3736357" y="37316"/>
                  </a:lnTo>
                  <a:lnTo>
                    <a:pt x="3683892" y="36473"/>
                  </a:lnTo>
                  <a:lnTo>
                    <a:pt x="3637446" y="35576"/>
                  </a:lnTo>
                  <a:lnTo>
                    <a:pt x="3598354" y="34654"/>
                  </a:lnTo>
                  <a:lnTo>
                    <a:pt x="3554426" y="34018"/>
                  </a:lnTo>
                  <a:lnTo>
                    <a:pt x="3511165" y="34293"/>
                  </a:lnTo>
                  <a:lnTo>
                    <a:pt x="3467835" y="35217"/>
                  </a:lnTo>
                  <a:lnTo>
                    <a:pt x="3423699" y="36529"/>
                  </a:lnTo>
                  <a:lnTo>
                    <a:pt x="3378019" y="37968"/>
                  </a:lnTo>
                  <a:lnTo>
                    <a:pt x="3330061" y="39274"/>
                  </a:lnTo>
                  <a:lnTo>
                    <a:pt x="3279085" y="40184"/>
                  </a:lnTo>
                  <a:lnTo>
                    <a:pt x="3224357" y="40438"/>
                  </a:lnTo>
                  <a:lnTo>
                    <a:pt x="3165138" y="39775"/>
                  </a:lnTo>
                  <a:lnTo>
                    <a:pt x="3100692" y="37934"/>
                  </a:lnTo>
                  <a:lnTo>
                    <a:pt x="3030283" y="34654"/>
                  </a:lnTo>
                  <a:lnTo>
                    <a:pt x="2974593" y="32015"/>
                  </a:lnTo>
                  <a:lnTo>
                    <a:pt x="2922698" y="30415"/>
                  </a:lnTo>
                  <a:lnTo>
                    <a:pt x="2873783" y="29696"/>
                  </a:lnTo>
                  <a:lnTo>
                    <a:pt x="2827036" y="29700"/>
                  </a:lnTo>
                  <a:lnTo>
                    <a:pt x="2781643" y="30267"/>
                  </a:lnTo>
                  <a:lnTo>
                    <a:pt x="2736792" y="31241"/>
                  </a:lnTo>
                  <a:lnTo>
                    <a:pt x="2691669" y="32463"/>
                  </a:lnTo>
                  <a:lnTo>
                    <a:pt x="2645462" y="33774"/>
                  </a:lnTo>
                  <a:lnTo>
                    <a:pt x="2597357" y="35016"/>
                  </a:lnTo>
                  <a:lnTo>
                    <a:pt x="2546541" y="36031"/>
                  </a:lnTo>
                  <a:lnTo>
                    <a:pt x="2492201" y="36661"/>
                  </a:lnTo>
                  <a:lnTo>
                    <a:pt x="2433524" y="36746"/>
                  </a:lnTo>
                  <a:lnTo>
                    <a:pt x="2369696" y="36130"/>
                  </a:lnTo>
                  <a:lnTo>
                    <a:pt x="2299906" y="34654"/>
                  </a:lnTo>
                  <a:lnTo>
                    <a:pt x="2234088" y="33193"/>
                  </a:lnTo>
                  <a:lnTo>
                    <a:pt x="2172612" y="32400"/>
                  </a:lnTo>
                  <a:lnTo>
                    <a:pt x="2114920" y="32167"/>
                  </a:lnTo>
                  <a:lnTo>
                    <a:pt x="2060457" y="32389"/>
                  </a:lnTo>
                  <a:lnTo>
                    <a:pt x="2008667" y="32960"/>
                  </a:lnTo>
                  <a:lnTo>
                    <a:pt x="1958993" y="33776"/>
                  </a:lnTo>
                  <a:lnTo>
                    <a:pt x="1910880" y="34730"/>
                  </a:lnTo>
                  <a:lnTo>
                    <a:pt x="1863772" y="35716"/>
                  </a:lnTo>
                  <a:lnTo>
                    <a:pt x="1817112" y="36629"/>
                  </a:lnTo>
                  <a:lnTo>
                    <a:pt x="1770344" y="37363"/>
                  </a:lnTo>
                  <a:lnTo>
                    <a:pt x="1722913" y="37813"/>
                  </a:lnTo>
                  <a:lnTo>
                    <a:pt x="1674261" y="37872"/>
                  </a:lnTo>
                  <a:lnTo>
                    <a:pt x="1623834" y="37436"/>
                  </a:lnTo>
                  <a:lnTo>
                    <a:pt x="1571075" y="36398"/>
                  </a:lnTo>
                  <a:lnTo>
                    <a:pt x="1515427" y="34654"/>
                  </a:lnTo>
                  <a:lnTo>
                    <a:pt x="1446287" y="31962"/>
                  </a:lnTo>
                  <a:lnTo>
                    <a:pt x="1381763" y="29309"/>
                  </a:lnTo>
                  <a:lnTo>
                    <a:pt x="1321415" y="26831"/>
                  </a:lnTo>
                  <a:lnTo>
                    <a:pt x="1264800" y="24663"/>
                  </a:lnTo>
                  <a:lnTo>
                    <a:pt x="1211476" y="22939"/>
                  </a:lnTo>
                  <a:lnTo>
                    <a:pt x="1161002" y="21795"/>
                  </a:lnTo>
                  <a:lnTo>
                    <a:pt x="1112935" y="21365"/>
                  </a:lnTo>
                  <a:lnTo>
                    <a:pt x="1066835" y="21784"/>
                  </a:lnTo>
                  <a:lnTo>
                    <a:pt x="1022258" y="23188"/>
                  </a:lnTo>
                  <a:lnTo>
                    <a:pt x="978764" y="25711"/>
                  </a:lnTo>
                  <a:lnTo>
                    <a:pt x="935910" y="29488"/>
                  </a:lnTo>
                  <a:lnTo>
                    <a:pt x="893254" y="34654"/>
                  </a:lnTo>
                  <a:lnTo>
                    <a:pt x="861536" y="37822"/>
                  </a:lnTo>
                  <a:lnTo>
                    <a:pt x="823807" y="39583"/>
                  </a:lnTo>
                  <a:lnTo>
                    <a:pt x="780801" y="40131"/>
                  </a:lnTo>
                  <a:lnTo>
                    <a:pt x="733250" y="39658"/>
                  </a:lnTo>
                  <a:lnTo>
                    <a:pt x="681886" y="38361"/>
                  </a:lnTo>
                  <a:lnTo>
                    <a:pt x="627443" y="36432"/>
                  </a:lnTo>
                  <a:lnTo>
                    <a:pt x="570653" y="34065"/>
                  </a:lnTo>
                  <a:lnTo>
                    <a:pt x="512248" y="31455"/>
                  </a:lnTo>
                  <a:lnTo>
                    <a:pt x="452961" y="28796"/>
                  </a:lnTo>
                  <a:lnTo>
                    <a:pt x="393525" y="26281"/>
                  </a:lnTo>
                  <a:lnTo>
                    <a:pt x="334672" y="24105"/>
                  </a:lnTo>
                  <a:lnTo>
                    <a:pt x="277135" y="22462"/>
                  </a:lnTo>
                  <a:lnTo>
                    <a:pt x="221646" y="21545"/>
                  </a:lnTo>
                  <a:lnTo>
                    <a:pt x="168939" y="21549"/>
                  </a:lnTo>
                  <a:lnTo>
                    <a:pt x="119745" y="22668"/>
                  </a:lnTo>
                  <a:lnTo>
                    <a:pt x="74797" y="25096"/>
                  </a:lnTo>
                  <a:lnTo>
                    <a:pt x="34828" y="29026"/>
                  </a:lnTo>
                  <a:lnTo>
                    <a:pt x="571" y="34654"/>
                  </a:lnTo>
                  <a:lnTo>
                    <a:pt x="0" y="25637"/>
                  </a:lnTo>
                  <a:lnTo>
                    <a:pt x="698" y="21446"/>
                  </a:lnTo>
                  <a:lnTo>
                    <a:pt x="571" y="16366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273" y="513715"/>
            <a:ext cx="103486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4105">
              <a:lnSpc>
                <a:spcPct val="100000"/>
              </a:lnSpc>
              <a:spcBef>
                <a:spcPts val="100"/>
              </a:spcBef>
            </a:pPr>
            <a:r>
              <a:rPr lang="en-US" spc="-100" dirty="0"/>
              <a:t>Copy placeholder </a:t>
            </a:r>
            <a:endParaRPr spc="-5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146" y="1828895"/>
            <a:ext cx="10465993" cy="962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00708" y="2081910"/>
            <a:ext cx="9751695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9395" marR="5080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0665" algn="l"/>
              </a:tabLst>
            </a:pPr>
            <a:r>
              <a:rPr dirty="0"/>
              <a:t>C</a:t>
            </a:r>
            <a:r>
              <a:rPr lang="en-US" dirty="0"/>
              <a:t>opy</a:t>
            </a:r>
            <a:endParaRPr spc="-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273" y="513715"/>
            <a:ext cx="1034864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100"/>
              </a:spcBef>
            </a:pPr>
            <a:r>
              <a:rPr lang="en-US" sz="4800" spc="-20" dirty="0"/>
              <a:t>Copy placeholder – update boxes with own text</a:t>
            </a:r>
            <a:endParaRPr sz="4800" spc="-4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146" y="1828895"/>
            <a:ext cx="10465993" cy="962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6700" y="2784348"/>
            <a:ext cx="4197350" cy="366395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178435" rIns="0" bIns="0" rtlCol="0">
            <a:spAutoFit/>
          </a:bodyPr>
          <a:lstStyle/>
          <a:p>
            <a:pPr marL="179070" marR="472440" indent="-1905" algn="ctr">
              <a:lnSpc>
                <a:spcPts val="2480"/>
              </a:lnSpc>
              <a:spcBef>
                <a:spcPts val="1405"/>
              </a:spcBef>
            </a:pPr>
            <a:r>
              <a:rPr sz="2300" spc="55" dirty="0">
                <a:solidFill>
                  <a:srgbClr val="FFFFFF"/>
                </a:solidFill>
                <a:latin typeface="Arial"/>
                <a:cs typeface="Arial"/>
              </a:rPr>
              <a:t>Build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75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8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UCF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2300">
              <a:latin typeface="Arial"/>
              <a:cs typeface="Arial"/>
            </a:endParaRPr>
          </a:p>
          <a:p>
            <a:pPr marL="113664" marR="408940" algn="ctr">
              <a:lnSpc>
                <a:spcPts val="2480"/>
              </a:lnSpc>
              <a:spcBef>
                <a:spcPts val="2545"/>
              </a:spcBef>
            </a:pPr>
            <a:r>
              <a:rPr sz="2300" spc="45" dirty="0">
                <a:solidFill>
                  <a:srgbClr val="FFFFFF"/>
                </a:solidFill>
                <a:latin typeface="Arial"/>
                <a:cs typeface="Arial"/>
              </a:rPr>
              <a:t>Identify/select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23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3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resonate</a:t>
            </a:r>
            <a:r>
              <a:rPr sz="23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300">
              <a:latin typeface="Arial"/>
              <a:cs typeface="Arial"/>
            </a:endParaRPr>
          </a:p>
          <a:p>
            <a:pPr marL="287020" marR="551815" indent="-30480" algn="just">
              <a:lnSpc>
                <a:spcPts val="2480"/>
              </a:lnSpc>
            </a:pP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8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FFFFFF"/>
                </a:solidFill>
                <a:latin typeface="Arial"/>
                <a:cs typeface="Arial"/>
              </a:rPr>
              <a:t>define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sz="2300" spc="55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methods </a:t>
            </a:r>
            <a:r>
              <a:rPr sz="2300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80" dirty="0">
                <a:solidFill>
                  <a:srgbClr val="FFFFFF"/>
                </a:solidFill>
                <a:latin typeface="Arial"/>
                <a:cs typeface="Arial"/>
              </a:rPr>
              <a:t>demographic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3459" y="2807207"/>
            <a:ext cx="2714625" cy="3622675"/>
          </a:xfrm>
          <a:prstGeom prst="rect">
            <a:avLst/>
          </a:prstGeom>
          <a:solidFill>
            <a:srgbClr val="C4816F"/>
          </a:solidFill>
        </p:spPr>
        <p:txBody>
          <a:bodyPr vert="horz" wrap="square" lIns="0" tIns="1727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60"/>
              </a:spcBef>
            </a:pPr>
            <a:endParaRPr sz="2400">
              <a:latin typeface="Times New Roman"/>
              <a:cs typeface="Times New Roman"/>
            </a:endParaRPr>
          </a:p>
          <a:p>
            <a:pPr marL="369570" marR="361315" algn="ctr">
              <a:lnSpc>
                <a:spcPts val="259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Co-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2-3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messaging concepts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2400">
              <a:latin typeface="Arial"/>
              <a:cs typeface="Arial"/>
            </a:endParaRPr>
          </a:p>
          <a:p>
            <a:pPr marL="133350" marR="126364" algn="ctr">
              <a:lnSpc>
                <a:spcPct val="9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Integrate</a:t>
            </a:r>
            <a:r>
              <a:rPr sz="24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national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priorities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where possible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9392" y="2837688"/>
            <a:ext cx="3548379" cy="3592195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337820" rIns="0" bIns="0" rtlCol="0">
            <a:spAutoFit/>
          </a:bodyPr>
          <a:lstStyle/>
          <a:p>
            <a:pPr marL="427990" marR="252729" indent="-1270" algn="ctr">
              <a:lnSpc>
                <a:spcPct val="90000"/>
              </a:lnSpc>
              <a:spcBef>
                <a:spcPts val="266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refine 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messaging</a:t>
            </a:r>
            <a:r>
              <a:rPr sz="24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concepts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89"/>
              </a:spcBef>
            </a:pPr>
            <a:endParaRPr sz="2400">
              <a:latin typeface="Arial"/>
              <a:cs typeface="Arial"/>
            </a:endParaRPr>
          </a:p>
          <a:p>
            <a:pPr marL="441325" marR="266065" indent="-3810" algn="ctr">
              <a:lnSpc>
                <a:spcPts val="2590"/>
              </a:lnSpc>
            </a:pP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Outreach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engagement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testing </a:t>
            </a:r>
            <a:r>
              <a:rPr sz="2400" spc="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messages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8490" y="2175129"/>
            <a:ext cx="1865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55" dirty="0">
                <a:latin typeface="Arial"/>
                <a:cs typeface="Arial"/>
              </a:rPr>
              <a:t>Workshop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3283" y="2273300"/>
            <a:ext cx="1704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Workshop</a:t>
            </a:r>
            <a:r>
              <a:rPr sz="2400" spc="2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6540" y="2178176"/>
            <a:ext cx="18453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55" dirty="0">
                <a:latin typeface="Arial"/>
                <a:cs typeface="Arial"/>
              </a:rPr>
              <a:t>Workshop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3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708" y="524332"/>
            <a:ext cx="770064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85" dirty="0"/>
              <a:t>Copy place holder, update below with own text</a:t>
            </a:r>
            <a:endParaRPr sz="4400" spc="-1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146" y="1828895"/>
            <a:ext cx="10465993" cy="962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91895" y="2595372"/>
            <a:ext cx="1264920" cy="1263650"/>
            <a:chOff x="691895" y="2595372"/>
            <a:chExt cx="1264920" cy="1263650"/>
          </a:xfrm>
        </p:grpSpPr>
        <p:sp>
          <p:nvSpPr>
            <p:cNvPr id="5" name="object 5"/>
            <p:cNvSpPr/>
            <p:nvPr/>
          </p:nvSpPr>
          <p:spPr>
            <a:xfrm>
              <a:off x="691895" y="2595372"/>
              <a:ext cx="1264920" cy="1263650"/>
            </a:xfrm>
            <a:custGeom>
              <a:avLst/>
              <a:gdLst/>
              <a:ahLst/>
              <a:cxnLst/>
              <a:rect l="l" t="t" r="r" b="b"/>
              <a:pathLst>
                <a:path w="1264920" h="1263650">
                  <a:moveTo>
                    <a:pt x="1264920" y="0"/>
                  </a:moveTo>
                  <a:lnTo>
                    <a:pt x="375564" y="0"/>
                  </a:lnTo>
                  <a:lnTo>
                    <a:pt x="328454" y="2926"/>
                  </a:lnTo>
                  <a:lnTo>
                    <a:pt x="283091" y="11470"/>
                  </a:lnTo>
                  <a:lnTo>
                    <a:pt x="239825" y="25279"/>
                  </a:lnTo>
                  <a:lnTo>
                    <a:pt x="199010" y="44002"/>
                  </a:lnTo>
                  <a:lnTo>
                    <a:pt x="160997" y="67287"/>
                  </a:lnTo>
                  <a:lnTo>
                    <a:pt x="126137" y="94782"/>
                  </a:lnTo>
                  <a:lnTo>
                    <a:pt x="94784" y="126134"/>
                  </a:lnTo>
                  <a:lnTo>
                    <a:pt x="67289" y="160991"/>
                  </a:lnTo>
                  <a:lnTo>
                    <a:pt x="44003" y="199002"/>
                  </a:lnTo>
                  <a:lnTo>
                    <a:pt x="25280" y="239814"/>
                  </a:lnTo>
                  <a:lnTo>
                    <a:pt x="11470" y="283075"/>
                  </a:lnTo>
                  <a:lnTo>
                    <a:pt x="2926" y="328434"/>
                  </a:lnTo>
                  <a:lnTo>
                    <a:pt x="0" y="375538"/>
                  </a:lnTo>
                  <a:lnTo>
                    <a:pt x="0" y="1263395"/>
                  </a:lnTo>
                  <a:lnTo>
                    <a:pt x="889381" y="1263395"/>
                  </a:lnTo>
                  <a:lnTo>
                    <a:pt x="936485" y="1260469"/>
                  </a:lnTo>
                  <a:lnTo>
                    <a:pt x="981844" y="1251925"/>
                  </a:lnTo>
                  <a:lnTo>
                    <a:pt x="1025105" y="1238116"/>
                  </a:lnTo>
                  <a:lnTo>
                    <a:pt x="1065917" y="1219393"/>
                  </a:lnTo>
                  <a:lnTo>
                    <a:pt x="1103928" y="1196108"/>
                  </a:lnTo>
                  <a:lnTo>
                    <a:pt x="1138785" y="1168613"/>
                  </a:lnTo>
                  <a:lnTo>
                    <a:pt x="1170137" y="1137261"/>
                  </a:lnTo>
                  <a:lnTo>
                    <a:pt x="1197632" y="1102404"/>
                  </a:lnTo>
                  <a:lnTo>
                    <a:pt x="1220917" y="1064393"/>
                  </a:lnTo>
                  <a:lnTo>
                    <a:pt x="1239640" y="1023581"/>
                  </a:lnTo>
                  <a:lnTo>
                    <a:pt x="1253449" y="980320"/>
                  </a:lnTo>
                  <a:lnTo>
                    <a:pt x="1261993" y="934961"/>
                  </a:lnTo>
                  <a:lnTo>
                    <a:pt x="1264920" y="887856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500" y="3019568"/>
              <a:ext cx="134449" cy="1344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9032" y="3019568"/>
              <a:ext cx="134449" cy="13446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3269" y="3124161"/>
              <a:ext cx="628015" cy="287020"/>
            </a:xfrm>
            <a:custGeom>
              <a:avLst/>
              <a:gdLst/>
              <a:ahLst/>
              <a:cxnLst/>
              <a:rect l="l" t="t" r="r" b="b"/>
              <a:pathLst>
                <a:path w="628014" h="287020">
                  <a:moveTo>
                    <a:pt x="243497" y="134467"/>
                  </a:moveTo>
                  <a:lnTo>
                    <a:pt x="232371" y="120205"/>
                  </a:lnTo>
                  <a:lnTo>
                    <a:pt x="223901" y="104394"/>
                  </a:lnTo>
                  <a:lnTo>
                    <a:pt x="218503" y="87185"/>
                  </a:lnTo>
                  <a:lnTo>
                    <a:pt x="216611" y="65735"/>
                  </a:lnTo>
                  <a:lnTo>
                    <a:pt x="196443" y="58381"/>
                  </a:lnTo>
                  <a:lnTo>
                    <a:pt x="176885" y="53479"/>
                  </a:lnTo>
                  <a:lnTo>
                    <a:pt x="163207" y="50609"/>
                  </a:lnTo>
                  <a:lnTo>
                    <a:pt x="148971" y="48577"/>
                  </a:lnTo>
                  <a:lnTo>
                    <a:pt x="134454" y="47802"/>
                  </a:lnTo>
                  <a:lnTo>
                    <a:pt x="120764" y="48374"/>
                  </a:lnTo>
                  <a:lnTo>
                    <a:pt x="79171" y="56769"/>
                  </a:lnTo>
                  <a:lnTo>
                    <a:pt x="28549" y="78625"/>
                  </a:lnTo>
                  <a:lnTo>
                    <a:pt x="838" y="107264"/>
                  </a:lnTo>
                  <a:lnTo>
                    <a:pt x="0" y="115036"/>
                  </a:lnTo>
                  <a:lnTo>
                    <a:pt x="0" y="182270"/>
                  </a:lnTo>
                  <a:lnTo>
                    <a:pt x="161340" y="182270"/>
                  </a:lnTo>
                  <a:lnTo>
                    <a:pt x="165823" y="176301"/>
                  </a:lnTo>
                  <a:lnTo>
                    <a:pt x="168808" y="173316"/>
                  </a:lnTo>
                  <a:lnTo>
                    <a:pt x="174790" y="168833"/>
                  </a:lnTo>
                  <a:lnTo>
                    <a:pt x="190982" y="158203"/>
                  </a:lnTo>
                  <a:lnTo>
                    <a:pt x="208026" y="148844"/>
                  </a:lnTo>
                  <a:lnTo>
                    <a:pt x="225628" y="140881"/>
                  </a:lnTo>
                  <a:lnTo>
                    <a:pt x="243497" y="134467"/>
                  </a:lnTo>
                  <a:close/>
                </a:path>
                <a:path w="628014" h="287020">
                  <a:moveTo>
                    <a:pt x="380936" y="67233"/>
                  </a:moveTo>
                  <a:lnTo>
                    <a:pt x="375653" y="41059"/>
                  </a:lnTo>
                  <a:lnTo>
                    <a:pt x="361251" y="19685"/>
                  </a:lnTo>
                  <a:lnTo>
                    <a:pt x="339877" y="5283"/>
                  </a:lnTo>
                  <a:lnTo>
                    <a:pt x="313715" y="0"/>
                  </a:lnTo>
                  <a:lnTo>
                    <a:pt x="287553" y="5283"/>
                  </a:lnTo>
                  <a:lnTo>
                    <a:pt x="266179" y="19685"/>
                  </a:lnTo>
                  <a:lnTo>
                    <a:pt x="251777" y="41059"/>
                  </a:lnTo>
                  <a:lnTo>
                    <a:pt x="246494" y="67233"/>
                  </a:lnTo>
                  <a:lnTo>
                    <a:pt x="251777" y="93395"/>
                  </a:lnTo>
                  <a:lnTo>
                    <a:pt x="266179" y="114769"/>
                  </a:lnTo>
                  <a:lnTo>
                    <a:pt x="287553" y="129184"/>
                  </a:lnTo>
                  <a:lnTo>
                    <a:pt x="313715" y="134467"/>
                  </a:lnTo>
                  <a:lnTo>
                    <a:pt x="339877" y="129184"/>
                  </a:lnTo>
                  <a:lnTo>
                    <a:pt x="361251" y="114769"/>
                  </a:lnTo>
                  <a:lnTo>
                    <a:pt x="375653" y="93395"/>
                  </a:lnTo>
                  <a:lnTo>
                    <a:pt x="380936" y="67233"/>
                  </a:lnTo>
                  <a:close/>
                </a:path>
                <a:path w="628014" h="287020">
                  <a:moveTo>
                    <a:pt x="448170" y="219633"/>
                  </a:moveTo>
                  <a:lnTo>
                    <a:pt x="420243" y="182372"/>
                  </a:lnTo>
                  <a:lnTo>
                    <a:pt x="368985" y="161353"/>
                  </a:lnTo>
                  <a:lnTo>
                    <a:pt x="328231" y="153162"/>
                  </a:lnTo>
                  <a:lnTo>
                    <a:pt x="313715" y="152400"/>
                  </a:lnTo>
                  <a:lnTo>
                    <a:pt x="300037" y="152958"/>
                  </a:lnTo>
                  <a:lnTo>
                    <a:pt x="240817" y="166890"/>
                  </a:lnTo>
                  <a:lnTo>
                    <a:pt x="192709" y="192735"/>
                  </a:lnTo>
                  <a:lnTo>
                    <a:pt x="179260" y="219633"/>
                  </a:lnTo>
                  <a:lnTo>
                    <a:pt x="179260" y="286854"/>
                  </a:lnTo>
                  <a:lnTo>
                    <a:pt x="448170" y="286867"/>
                  </a:lnTo>
                  <a:lnTo>
                    <a:pt x="448170" y="219633"/>
                  </a:lnTo>
                  <a:close/>
                </a:path>
                <a:path w="628014" h="287020">
                  <a:moveTo>
                    <a:pt x="627430" y="115036"/>
                  </a:moveTo>
                  <a:lnTo>
                    <a:pt x="599516" y="77787"/>
                  </a:lnTo>
                  <a:lnTo>
                    <a:pt x="548259" y="56769"/>
                  </a:lnTo>
                  <a:lnTo>
                    <a:pt x="507504" y="48577"/>
                  </a:lnTo>
                  <a:lnTo>
                    <a:pt x="492975" y="47802"/>
                  </a:lnTo>
                  <a:lnTo>
                    <a:pt x="479298" y="48374"/>
                  </a:lnTo>
                  <a:lnTo>
                    <a:pt x="430987" y="59042"/>
                  </a:lnTo>
                  <a:lnTo>
                    <a:pt x="408927" y="87401"/>
                  </a:lnTo>
                  <a:lnTo>
                    <a:pt x="403529" y="104952"/>
                  </a:lnTo>
                  <a:lnTo>
                    <a:pt x="395058" y="120827"/>
                  </a:lnTo>
                  <a:lnTo>
                    <a:pt x="383933" y="134467"/>
                  </a:lnTo>
                  <a:lnTo>
                    <a:pt x="404114" y="141732"/>
                  </a:lnTo>
                  <a:lnTo>
                    <a:pt x="422211" y="149961"/>
                  </a:lnTo>
                  <a:lnTo>
                    <a:pt x="438340" y="159042"/>
                  </a:lnTo>
                  <a:lnTo>
                    <a:pt x="452640" y="168833"/>
                  </a:lnTo>
                  <a:lnTo>
                    <a:pt x="457123" y="173316"/>
                  </a:lnTo>
                  <a:lnTo>
                    <a:pt x="461606" y="176301"/>
                  </a:lnTo>
                  <a:lnTo>
                    <a:pt x="464591" y="182270"/>
                  </a:lnTo>
                  <a:lnTo>
                    <a:pt x="627430" y="182270"/>
                  </a:lnTo>
                  <a:lnTo>
                    <a:pt x="627430" y="1150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8170" y="4407789"/>
            <a:ext cx="208153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9525" algn="ctr">
              <a:lnSpc>
                <a:spcPts val="1939"/>
              </a:lnSpc>
              <a:spcBef>
                <a:spcPts val="345"/>
              </a:spcBef>
            </a:pPr>
            <a:r>
              <a:rPr sz="1800" spc="-25" dirty="0">
                <a:solidFill>
                  <a:srgbClr val="EC7C30"/>
                </a:solidFill>
                <a:latin typeface="Arial"/>
                <a:cs typeface="Arial"/>
              </a:rPr>
              <a:t>BOTH</a:t>
            </a:r>
            <a:r>
              <a:rPr sz="1800" spc="-9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C7C30"/>
                </a:solidFill>
                <a:latin typeface="Arial"/>
                <a:cs typeface="Arial"/>
              </a:rPr>
              <a:t>ADVISORY </a:t>
            </a:r>
            <a:r>
              <a:rPr sz="1800" spc="-60" dirty="0">
                <a:solidFill>
                  <a:srgbClr val="EC7C30"/>
                </a:solidFill>
                <a:latin typeface="Arial"/>
                <a:cs typeface="Arial"/>
              </a:rPr>
              <a:t>TEAMS</a:t>
            </a:r>
            <a:r>
              <a:rPr sz="1800" spc="-5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EC7C30"/>
                </a:solidFill>
                <a:latin typeface="Arial"/>
                <a:cs typeface="Arial"/>
              </a:rPr>
              <a:t>HAVE</a:t>
            </a:r>
            <a:r>
              <a:rPr sz="1800" spc="-4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EC7C30"/>
                </a:solidFill>
                <a:latin typeface="Arial"/>
                <a:cs typeface="Arial"/>
              </a:rPr>
              <a:t>BEEN </a:t>
            </a:r>
            <a:r>
              <a:rPr sz="1800" spc="-10" dirty="0">
                <a:solidFill>
                  <a:srgbClr val="EC7C30"/>
                </a:solidFill>
                <a:latin typeface="Arial"/>
                <a:cs typeface="Arial"/>
              </a:rPr>
              <a:t>FORMED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78352" y="2560320"/>
            <a:ext cx="1264920" cy="1264920"/>
            <a:chOff x="3578352" y="2560320"/>
            <a:chExt cx="1264920" cy="1264920"/>
          </a:xfrm>
        </p:grpSpPr>
        <p:sp>
          <p:nvSpPr>
            <p:cNvPr id="11" name="object 11"/>
            <p:cNvSpPr/>
            <p:nvPr/>
          </p:nvSpPr>
          <p:spPr>
            <a:xfrm>
              <a:off x="3578352" y="2560320"/>
              <a:ext cx="1264920" cy="1264920"/>
            </a:xfrm>
            <a:custGeom>
              <a:avLst/>
              <a:gdLst/>
              <a:ahLst/>
              <a:cxnLst/>
              <a:rect l="l" t="t" r="r" b="b"/>
              <a:pathLst>
                <a:path w="1264920" h="1264920">
                  <a:moveTo>
                    <a:pt x="1264920" y="0"/>
                  </a:moveTo>
                  <a:lnTo>
                    <a:pt x="376047" y="0"/>
                  </a:lnTo>
                  <a:lnTo>
                    <a:pt x="328884" y="2930"/>
                  </a:lnTo>
                  <a:lnTo>
                    <a:pt x="283467" y="11487"/>
                  </a:lnTo>
                  <a:lnTo>
                    <a:pt x="240149" y="25317"/>
                  </a:lnTo>
                  <a:lnTo>
                    <a:pt x="199283" y="44067"/>
                  </a:lnTo>
                  <a:lnTo>
                    <a:pt x="161220" y="67386"/>
                  </a:lnTo>
                  <a:lnTo>
                    <a:pt x="126315" y="94919"/>
                  </a:lnTo>
                  <a:lnTo>
                    <a:pt x="94919" y="126315"/>
                  </a:lnTo>
                  <a:lnTo>
                    <a:pt x="67386" y="161220"/>
                  </a:lnTo>
                  <a:lnTo>
                    <a:pt x="44067" y="199283"/>
                  </a:lnTo>
                  <a:lnTo>
                    <a:pt x="25317" y="240149"/>
                  </a:lnTo>
                  <a:lnTo>
                    <a:pt x="11487" y="283467"/>
                  </a:lnTo>
                  <a:lnTo>
                    <a:pt x="2930" y="328884"/>
                  </a:lnTo>
                  <a:lnTo>
                    <a:pt x="0" y="376046"/>
                  </a:lnTo>
                  <a:lnTo>
                    <a:pt x="0" y="1264919"/>
                  </a:lnTo>
                  <a:lnTo>
                    <a:pt x="888873" y="1264919"/>
                  </a:lnTo>
                  <a:lnTo>
                    <a:pt x="936035" y="1261989"/>
                  </a:lnTo>
                  <a:lnTo>
                    <a:pt x="981452" y="1253432"/>
                  </a:lnTo>
                  <a:lnTo>
                    <a:pt x="1024770" y="1239602"/>
                  </a:lnTo>
                  <a:lnTo>
                    <a:pt x="1065636" y="1220852"/>
                  </a:lnTo>
                  <a:lnTo>
                    <a:pt x="1103699" y="1197533"/>
                  </a:lnTo>
                  <a:lnTo>
                    <a:pt x="1138604" y="1170000"/>
                  </a:lnTo>
                  <a:lnTo>
                    <a:pt x="1170000" y="1138604"/>
                  </a:lnTo>
                  <a:lnTo>
                    <a:pt x="1197533" y="1103699"/>
                  </a:lnTo>
                  <a:lnTo>
                    <a:pt x="1220852" y="1065636"/>
                  </a:lnTo>
                  <a:lnTo>
                    <a:pt x="1239602" y="1024770"/>
                  </a:lnTo>
                  <a:lnTo>
                    <a:pt x="1253432" y="981452"/>
                  </a:lnTo>
                  <a:lnTo>
                    <a:pt x="1261989" y="936035"/>
                  </a:lnTo>
                  <a:lnTo>
                    <a:pt x="1264920" y="888872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7955" y="2973501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01676" y="388454"/>
                  </a:moveTo>
                  <a:lnTo>
                    <a:pt x="74701" y="388454"/>
                  </a:lnTo>
                  <a:lnTo>
                    <a:pt x="74701" y="418338"/>
                  </a:lnTo>
                  <a:lnTo>
                    <a:pt x="201676" y="418338"/>
                  </a:lnTo>
                  <a:lnTo>
                    <a:pt x="201676" y="388454"/>
                  </a:lnTo>
                  <a:close/>
                </a:path>
                <a:path w="508000" h="508000">
                  <a:moveTo>
                    <a:pt x="201676" y="328688"/>
                  </a:moveTo>
                  <a:lnTo>
                    <a:pt x="74701" y="328688"/>
                  </a:lnTo>
                  <a:lnTo>
                    <a:pt x="74701" y="358571"/>
                  </a:lnTo>
                  <a:lnTo>
                    <a:pt x="201676" y="358571"/>
                  </a:lnTo>
                  <a:lnTo>
                    <a:pt x="201676" y="328688"/>
                  </a:lnTo>
                  <a:close/>
                </a:path>
                <a:path w="508000" h="508000">
                  <a:moveTo>
                    <a:pt x="201676" y="149402"/>
                  </a:moveTo>
                  <a:lnTo>
                    <a:pt x="74701" y="149402"/>
                  </a:lnTo>
                  <a:lnTo>
                    <a:pt x="74701" y="239052"/>
                  </a:lnTo>
                  <a:lnTo>
                    <a:pt x="201676" y="239052"/>
                  </a:lnTo>
                  <a:lnTo>
                    <a:pt x="201676" y="149402"/>
                  </a:lnTo>
                  <a:close/>
                </a:path>
                <a:path w="508000" h="508000">
                  <a:moveTo>
                    <a:pt x="358533" y="328688"/>
                  </a:moveTo>
                  <a:lnTo>
                    <a:pt x="231559" y="328688"/>
                  </a:lnTo>
                  <a:lnTo>
                    <a:pt x="231559" y="418338"/>
                  </a:lnTo>
                  <a:lnTo>
                    <a:pt x="358533" y="418338"/>
                  </a:lnTo>
                  <a:lnTo>
                    <a:pt x="358533" y="328688"/>
                  </a:lnTo>
                  <a:close/>
                </a:path>
                <a:path w="508000" h="508000">
                  <a:moveTo>
                    <a:pt x="358533" y="268935"/>
                  </a:moveTo>
                  <a:lnTo>
                    <a:pt x="74701" y="268935"/>
                  </a:lnTo>
                  <a:lnTo>
                    <a:pt x="74701" y="298805"/>
                  </a:lnTo>
                  <a:lnTo>
                    <a:pt x="358533" y="298805"/>
                  </a:lnTo>
                  <a:lnTo>
                    <a:pt x="358533" y="268935"/>
                  </a:lnTo>
                  <a:close/>
                </a:path>
                <a:path w="508000" h="508000">
                  <a:moveTo>
                    <a:pt x="358533" y="209169"/>
                  </a:moveTo>
                  <a:lnTo>
                    <a:pt x="231559" y="209169"/>
                  </a:lnTo>
                  <a:lnTo>
                    <a:pt x="231559" y="239052"/>
                  </a:lnTo>
                  <a:lnTo>
                    <a:pt x="358533" y="239052"/>
                  </a:lnTo>
                  <a:lnTo>
                    <a:pt x="358533" y="209169"/>
                  </a:lnTo>
                  <a:close/>
                </a:path>
                <a:path w="508000" h="508000">
                  <a:moveTo>
                    <a:pt x="358533" y="149402"/>
                  </a:moveTo>
                  <a:lnTo>
                    <a:pt x="231559" y="149402"/>
                  </a:lnTo>
                  <a:lnTo>
                    <a:pt x="231559" y="179285"/>
                  </a:lnTo>
                  <a:lnTo>
                    <a:pt x="358533" y="179285"/>
                  </a:lnTo>
                  <a:lnTo>
                    <a:pt x="358533" y="149402"/>
                  </a:lnTo>
                  <a:close/>
                </a:path>
                <a:path w="508000" h="508000">
                  <a:moveTo>
                    <a:pt x="358533" y="89636"/>
                  </a:moveTo>
                  <a:lnTo>
                    <a:pt x="74701" y="89636"/>
                  </a:lnTo>
                  <a:lnTo>
                    <a:pt x="74701" y="119519"/>
                  </a:lnTo>
                  <a:lnTo>
                    <a:pt x="358533" y="119519"/>
                  </a:lnTo>
                  <a:lnTo>
                    <a:pt x="358533" y="89636"/>
                  </a:lnTo>
                  <a:close/>
                </a:path>
                <a:path w="508000" h="508000">
                  <a:moveTo>
                    <a:pt x="507923" y="44818"/>
                  </a:moveTo>
                  <a:lnTo>
                    <a:pt x="463105" y="44818"/>
                  </a:lnTo>
                  <a:lnTo>
                    <a:pt x="463105" y="89636"/>
                  </a:lnTo>
                  <a:lnTo>
                    <a:pt x="463105" y="456438"/>
                  </a:lnTo>
                  <a:lnTo>
                    <a:pt x="456387" y="463156"/>
                  </a:lnTo>
                  <a:lnTo>
                    <a:pt x="439953" y="463156"/>
                  </a:lnTo>
                  <a:lnTo>
                    <a:pt x="433222" y="456438"/>
                  </a:lnTo>
                  <a:lnTo>
                    <a:pt x="433222" y="89636"/>
                  </a:lnTo>
                  <a:lnTo>
                    <a:pt x="463105" y="89636"/>
                  </a:lnTo>
                  <a:lnTo>
                    <a:pt x="463105" y="44818"/>
                  </a:lnTo>
                  <a:lnTo>
                    <a:pt x="433222" y="44818"/>
                  </a:lnTo>
                  <a:lnTo>
                    <a:pt x="433222" y="0"/>
                  </a:lnTo>
                  <a:lnTo>
                    <a:pt x="390652" y="0"/>
                  </a:lnTo>
                  <a:lnTo>
                    <a:pt x="390652" y="463156"/>
                  </a:lnTo>
                  <a:lnTo>
                    <a:pt x="51536" y="463156"/>
                  </a:lnTo>
                  <a:lnTo>
                    <a:pt x="44818" y="456438"/>
                  </a:lnTo>
                  <a:lnTo>
                    <a:pt x="44818" y="44818"/>
                  </a:lnTo>
                  <a:lnTo>
                    <a:pt x="388416" y="44818"/>
                  </a:lnTo>
                  <a:lnTo>
                    <a:pt x="388416" y="453453"/>
                  </a:lnTo>
                  <a:lnTo>
                    <a:pt x="389153" y="458673"/>
                  </a:lnTo>
                  <a:lnTo>
                    <a:pt x="390652" y="463156"/>
                  </a:lnTo>
                  <a:lnTo>
                    <a:pt x="390652" y="0"/>
                  </a:lnTo>
                  <a:lnTo>
                    <a:pt x="0" y="0"/>
                  </a:lnTo>
                  <a:lnTo>
                    <a:pt x="0" y="448221"/>
                  </a:lnTo>
                  <a:lnTo>
                    <a:pt x="4711" y="471424"/>
                  </a:lnTo>
                  <a:lnTo>
                    <a:pt x="17551" y="490423"/>
                  </a:lnTo>
                  <a:lnTo>
                    <a:pt x="36550" y="503262"/>
                  </a:lnTo>
                  <a:lnTo>
                    <a:pt x="59753" y="507987"/>
                  </a:lnTo>
                  <a:lnTo>
                    <a:pt x="448170" y="507987"/>
                  </a:lnTo>
                  <a:lnTo>
                    <a:pt x="471373" y="503262"/>
                  </a:lnTo>
                  <a:lnTo>
                    <a:pt x="490372" y="490423"/>
                  </a:lnTo>
                  <a:lnTo>
                    <a:pt x="503212" y="471424"/>
                  </a:lnTo>
                  <a:lnTo>
                    <a:pt x="504888" y="463156"/>
                  </a:lnTo>
                  <a:lnTo>
                    <a:pt x="507923" y="448221"/>
                  </a:lnTo>
                  <a:lnTo>
                    <a:pt x="507923" y="89636"/>
                  </a:lnTo>
                  <a:lnTo>
                    <a:pt x="507923" y="44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51377" y="4313935"/>
            <a:ext cx="2245995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905" algn="ctr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A4A4A4"/>
                </a:solidFill>
                <a:latin typeface="Arial"/>
                <a:cs typeface="Arial"/>
              </a:rPr>
              <a:t>WCG</a:t>
            </a:r>
            <a:r>
              <a:rPr sz="1800" spc="-6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A4A4A4"/>
                </a:solidFill>
                <a:latin typeface="Arial"/>
                <a:cs typeface="Arial"/>
              </a:rPr>
              <a:t>LEADING </a:t>
            </a:r>
            <a:r>
              <a:rPr sz="1800" spc="-190" dirty="0">
                <a:solidFill>
                  <a:srgbClr val="A4A4A4"/>
                </a:solidFill>
                <a:latin typeface="Arial"/>
                <a:cs typeface="Arial"/>
              </a:rPr>
              <a:t>PRESS</a:t>
            </a:r>
            <a:r>
              <a:rPr sz="1800" spc="-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A4A4A4"/>
                </a:solidFill>
                <a:latin typeface="Arial"/>
                <a:cs typeface="Arial"/>
              </a:rPr>
              <a:t>PACKAGE </a:t>
            </a:r>
            <a:r>
              <a:rPr sz="1800" spc="-60" dirty="0">
                <a:solidFill>
                  <a:srgbClr val="A4A4A4"/>
                </a:solidFill>
                <a:latin typeface="Arial"/>
                <a:cs typeface="Arial"/>
              </a:rPr>
              <a:t>DEVELOPMENT</a:t>
            </a:r>
            <a:r>
              <a:rPr sz="1800" spc="-5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A4A4A4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A4A4A4"/>
                </a:solidFill>
                <a:latin typeface="Arial"/>
                <a:cs typeface="Arial"/>
              </a:rPr>
              <a:t>MICROSITE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745980" y="2595372"/>
            <a:ext cx="1263650" cy="1263650"/>
            <a:chOff x="9745980" y="2595372"/>
            <a:chExt cx="1263650" cy="1263650"/>
          </a:xfrm>
        </p:grpSpPr>
        <p:sp>
          <p:nvSpPr>
            <p:cNvPr id="15" name="object 15"/>
            <p:cNvSpPr/>
            <p:nvPr/>
          </p:nvSpPr>
          <p:spPr>
            <a:xfrm>
              <a:off x="9745980" y="2595372"/>
              <a:ext cx="1263650" cy="1263650"/>
            </a:xfrm>
            <a:custGeom>
              <a:avLst/>
              <a:gdLst/>
              <a:ahLst/>
              <a:cxnLst/>
              <a:rect l="l" t="t" r="r" b="b"/>
              <a:pathLst>
                <a:path w="1263650" h="1263650">
                  <a:moveTo>
                    <a:pt x="1263396" y="0"/>
                  </a:moveTo>
                  <a:lnTo>
                    <a:pt x="375539" y="0"/>
                  </a:lnTo>
                  <a:lnTo>
                    <a:pt x="328434" y="2926"/>
                  </a:lnTo>
                  <a:lnTo>
                    <a:pt x="283075" y="11470"/>
                  </a:lnTo>
                  <a:lnTo>
                    <a:pt x="239814" y="25279"/>
                  </a:lnTo>
                  <a:lnTo>
                    <a:pt x="199002" y="44002"/>
                  </a:lnTo>
                  <a:lnTo>
                    <a:pt x="160991" y="67287"/>
                  </a:lnTo>
                  <a:lnTo>
                    <a:pt x="126134" y="94782"/>
                  </a:lnTo>
                  <a:lnTo>
                    <a:pt x="94782" y="126134"/>
                  </a:lnTo>
                  <a:lnTo>
                    <a:pt x="67287" y="160991"/>
                  </a:lnTo>
                  <a:lnTo>
                    <a:pt x="44002" y="199002"/>
                  </a:lnTo>
                  <a:lnTo>
                    <a:pt x="25279" y="239814"/>
                  </a:lnTo>
                  <a:lnTo>
                    <a:pt x="11470" y="283075"/>
                  </a:lnTo>
                  <a:lnTo>
                    <a:pt x="2926" y="328434"/>
                  </a:lnTo>
                  <a:lnTo>
                    <a:pt x="0" y="375538"/>
                  </a:lnTo>
                  <a:lnTo>
                    <a:pt x="0" y="1263395"/>
                  </a:lnTo>
                  <a:lnTo>
                    <a:pt x="887856" y="1263395"/>
                  </a:lnTo>
                  <a:lnTo>
                    <a:pt x="934961" y="1260469"/>
                  </a:lnTo>
                  <a:lnTo>
                    <a:pt x="980320" y="1251925"/>
                  </a:lnTo>
                  <a:lnTo>
                    <a:pt x="1023581" y="1238116"/>
                  </a:lnTo>
                  <a:lnTo>
                    <a:pt x="1064393" y="1219393"/>
                  </a:lnTo>
                  <a:lnTo>
                    <a:pt x="1102404" y="1196108"/>
                  </a:lnTo>
                  <a:lnTo>
                    <a:pt x="1137261" y="1168613"/>
                  </a:lnTo>
                  <a:lnTo>
                    <a:pt x="1168613" y="1137261"/>
                  </a:lnTo>
                  <a:lnTo>
                    <a:pt x="1196108" y="1102404"/>
                  </a:lnTo>
                  <a:lnTo>
                    <a:pt x="1219393" y="1064393"/>
                  </a:lnTo>
                  <a:lnTo>
                    <a:pt x="1238116" y="1023581"/>
                  </a:lnTo>
                  <a:lnTo>
                    <a:pt x="1251925" y="980320"/>
                  </a:lnTo>
                  <a:lnTo>
                    <a:pt x="1260469" y="934961"/>
                  </a:lnTo>
                  <a:lnTo>
                    <a:pt x="1263396" y="887856"/>
                  </a:lnTo>
                  <a:lnTo>
                    <a:pt x="126339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75418" y="2928581"/>
              <a:ext cx="463550" cy="598805"/>
            </a:xfrm>
            <a:custGeom>
              <a:avLst/>
              <a:gdLst/>
              <a:ahLst/>
              <a:cxnLst/>
              <a:rect l="l" t="t" r="r" b="b"/>
              <a:pathLst>
                <a:path w="463550" h="598804">
                  <a:moveTo>
                    <a:pt x="373481" y="470725"/>
                  </a:moveTo>
                  <a:lnTo>
                    <a:pt x="246494" y="470725"/>
                  </a:lnTo>
                  <a:lnTo>
                    <a:pt x="246494" y="500608"/>
                  </a:lnTo>
                  <a:lnTo>
                    <a:pt x="373481" y="500608"/>
                  </a:lnTo>
                  <a:lnTo>
                    <a:pt x="373481" y="470725"/>
                  </a:lnTo>
                  <a:close/>
                </a:path>
                <a:path w="463550" h="598804">
                  <a:moveTo>
                    <a:pt x="373481" y="351205"/>
                  </a:moveTo>
                  <a:lnTo>
                    <a:pt x="246494" y="351205"/>
                  </a:lnTo>
                  <a:lnTo>
                    <a:pt x="246494" y="381088"/>
                  </a:lnTo>
                  <a:lnTo>
                    <a:pt x="373481" y="381088"/>
                  </a:lnTo>
                  <a:lnTo>
                    <a:pt x="373481" y="351205"/>
                  </a:lnTo>
                  <a:close/>
                </a:path>
                <a:path w="463550" h="598804">
                  <a:moveTo>
                    <a:pt x="373481" y="231673"/>
                  </a:moveTo>
                  <a:lnTo>
                    <a:pt x="246494" y="231673"/>
                  </a:lnTo>
                  <a:lnTo>
                    <a:pt x="246494" y="261556"/>
                  </a:lnTo>
                  <a:lnTo>
                    <a:pt x="373481" y="261556"/>
                  </a:lnTo>
                  <a:lnTo>
                    <a:pt x="373481" y="231673"/>
                  </a:lnTo>
                  <a:close/>
                </a:path>
                <a:path w="463550" h="598804">
                  <a:moveTo>
                    <a:pt x="373481" y="112153"/>
                  </a:moveTo>
                  <a:lnTo>
                    <a:pt x="246494" y="112153"/>
                  </a:lnTo>
                  <a:lnTo>
                    <a:pt x="246494" y="142036"/>
                  </a:lnTo>
                  <a:lnTo>
                    <a:pt x="373481" y="142036"/>
                  </a:lnTo>
                  <a:lnTo>
                    <a:pt x="373481" y="112153"/>
                  </a:lnTo>
                  <a:close/>
                </a:path>
                <a:path w="463550" h="598804">
                  <a:moveTo>
                    <a:pt x="463105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2" y="552488"/>
                  </a:lnTo>
                  <a:lnTo>
                    <a:pt x="12" y="598208"/>
                  </a:lnTo>
                  <a:lnTo>
                    <a:pt x="463105" y="598208"/>
                  </a:lnTo>
                  <a:lnTo>
                    <a:pt x="463105" y="552907"/>
                  </a:lnTo>
                  <a:lnTo>
                    <a:pt x="463105" y="552488"/>
                  </a:lnTo>
                  <a:lnTo>
                    <a:pt x="463105" y="44919"/>
                  </a:lnTo>
                  <a:lnTo>
                    <a:pt x="418299" y="44919"/>
                  </a:lnTo>
                  <a:lnTo>
                    <a:pt x="418299" y="552488"/>
                  </a:lnTo>
                  <a:lnTo>
                    <a:pt x="44818" y="552488"/>
                  </a:lnTo>
                  <a:lnTo>
                    <a:pt x="44818" y="44450"/>
                  </a:lnTo>
                  <a:lnTo>
                    <a:pt x="463105" y="44450"/>
                  </a:lnTo>
                  <a:lnTo>
                    <a:pt x="463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5063" y="3003373"/>
              <a:ext cx="110547" cy="911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5063" y="3122899"/>
              <a:ext cx="110547" cy="911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5063" y="3242425"/>
              <a:ext cx="110547" cy="911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5064" y="3360457"/>
              <a:ext cx="110547" cy="9113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303766" y="4487672"/>
            <a:ext cx="2029460" cy="12325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3175" algn="ctr">
              <a:lnSpc>
                <a:spcPts val="1730"/>
              </a:lnSpc>
              <a:spcBef>
                <a:spcPts val="310"/>
              </a:spcBef>
            </a:pPr>
            <a:r>
              <a:rPr sz="1600" spc="-165" dirty="0">
                <a:solidFill>
                  <a:srgbClr val="6FAC46"/>
                </a:solidFill>
                <a:latin typeface="Arial"/>
                <a:cs typeface="Arial"/>
              </a:rPr>
              <a:t>IEN</a:t>
            </a:r>
            <a:r>
              <a:rPr sz="1600" spc="-60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1600" spc="-165" dirty="0">
                <a:solidFill>
                  <a:srgbClr val="6FAC46"/>
                </a:solidFill>
                <a:latin typeface="Arial"/>
                <a:cs typeface="Arial"/>
              </a:rPr>
              <a:t>PLANNING</a:t>
            </a:r>
            <a:r>
              <a:rPr sz="1600" spc="-5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6FAC46"/>
                </a:solidFill>
                <a:latin typeface="Arial"/>
                <a:cs typeface="Arial"/>
              </a:rPr>
              <a:t>AND </a:t>
            </a:r>
            <a:r>
              <a:rPr sz="1600" spc="-229" dirty="0">
                <a:solidFill>
                  <a:srgbClr val="6FAC46"/>
                </a:solidFill>
                <a:latin typeface="Arial"/>
                <a:cs typeface="Arial"/>
              </a:rPr>
              <a:t>PREPARING</a:t>
            </a:r>
            <a:r>
              <a:rPr sz="1600" spc="-2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1600" spc="-254" dirty="0">
                <a:solidFill>
                  <a:srgbClr val="6FAC46"/>
                </a:solidFill>
                <a:latin typeface="Arial"/>
                <a:cs typeface="Arial"/>
              </a:rPr>
              <a:t>FOR</a:t>
            </a:r>
            <a:r>
              <a:rPr sz="1600" spc="-40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6FAC46"/>
                </a:solidFill>
                <a:latin typeface="Arial"/>
                <a:cs typeface="Arial"/>
              </a:rPr>
              <a:t>IRB </a:t>
            </a:r>
            <a:r>
              <a:rPr sz="1600" spc="-254" dirty="0">
                <a:solidFill>
                  <a:srgbClr val="6FAC46"/>
                </a:solidFill>
                <a:latin typeface="Arial"/>
                <a:cs typeface="Arial"/>
              </a:rPr>
              <a:t>PROTOCOL</a:t>
            </a:r>
            <a:r>
              <a:rPr sz="1600" spc="-3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1600" spc="-175" dirty="0">
                <a:solidFill>
                  <a:srgbClr val="6FAC46"/>
                </a:solidFill>
                <a:latin typeface="Arial"/>
                <a:cs typeface="Arial"/>
              </a:rPr>
              <a:t>SUBMISSION</a:t>
            </a:r>
            <a:endParaRPr sz="1600">
              <a:latin typeface="Arial"/>
              <a:cs typeface="Arial"/>
            </a:endParaRPr>
          </a:p>
          <a:p>
            <a:pPr marL="338455" marR="332740" algn="ctr">
              <a:lnSpc>
                <a:spcPts val="1730"/>
              </a:lnSpc>
              <a:spcBef>
                <a:spcPts val="670"/>
              </a:spcBef>
            </a:pPr>
            <a:r>
              <a:rPr sz="1600" spc="-155" dirty="0">
                <a:solidFill>
                  <a:srgbClr val="6FAC46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1600" spc="-200" dirty="0">
                <a:solidFill>
                  <a:srgbClr val="6FAC46"/>
                </a:solidFill>
                <a:latin typeface="Arial"/>
                <a:cs typeface="Arial"/>
              </a:rPr>
              <a:t>CO-</a:t>
            </a:r>
            <a:r>
              <a:rPr sz="1600" spc="-204" dirty="0">
                <a:solidFill>
                  <a:srgbClr val="6FAC46"/>
                </a:solidFill>
                <a:latin typeface="Arial"/>
                <a:cs typeface="Arial"/>
              </a:rPr>
              <a:t>DESIGN </a:t>
            </a:r>
            <a:r>
              <a:rPr sz="1600" spc="-135" dirty="0">
                <a:solidFill>
                  <a:srgbClr val="6FAC46"/>
                </a:solidFill>
                <a:latin typeface="Arial"/>
                <a:cs typeface="Arial"/>
              </a:rPr>
              <a:t>WORKSHOPS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61404" y="2552700"/>
            <a:ext cx="1264920" cy="1264920"/>
            <a:chOff x="6661404" y="2552700"/>
            <a:chExt cx="1264920" cy="1264920"/>
          </a:xfrm>
        </p:grpSpPr>
        <p:sp>
          <p:nvSpPr>
            <p:cNvPr id="23" name="object 23"/>
            <p:cNvSpPr/>
            <p:nvPr/>
          </p:nvSpPr>
          <p:spPr>
            <a:xfrm>
              <a:off x="6661404" y="2552700"/>
              <a:ext cx="1264920" cy="1264920"/>
            </a:xfrm>
            <a:custGeom>
              <a:avLst/>
              <a:gdLst/>
              <a:ahLst/>
              <a:cxnLst/>
              <a:rect l="l" t="t" r="r" b="b"/>
              <a:pathLst>
                <a:path w="1264920" h="1264920">
                  <a:moveTo>
                    <a:pt x="1264920" y="0"/>
                  </a:moveTo>
                  <a:lnTo>
                    <a:pt x="376047" y="0"/>
                  </a:lnTo>
                  <a:lnTo>
                    <a:pt x="328884" y="2930"/>
                  </a:lnTo>
                  <a:lnTo>
                    <a:pt x="283467" y="11487"/>
                  </a:lnTo>
                  <a:lnTo>
                    <a:pt x="240149" y="25317"/>
                  </a:lnTo>
                  <a:lnTo>
                    <a:pt x="199283" y="44067"/>
                  </a:lnTo>
                  <a:lnTo>
                    <a:pt x="161220" y="67386"/>
                  </a:lnTo>
                  <a:lnTo>
                    <a:pt x="126315" y="94919"/>
                  </a:lnTo>
                  <a:lnTo>
                    <a:pt x="94919" y="126315"/>
                  </a:lnTo>
                  <a:lnTo>
                    <a:pt x="67386" y="161220"/>
                  </a:lnTo>
                  <a:lnTo>
                    <a:pt x="44067" y="199283"/>
                  </a:lnTo>
                  <a:lnTo>
                    <a:pt x="25317" y="240149"/>
                  </a:lnTo>
                  <a:lnTo>
                    <a:pt x="11487" y="283467"/>
                  </a:lnTo>
                  <a:lnTo>
                    <a:pt x="2930" y="328884"/>
                  </a:lnTo>
                  <a:lnTo>
                    <a:pt x="0" y="376047"/>
                  </a:lnTo>
                  <a:lnTo>
                    <a:pt x="0" y="1264920"/>
                  </a:lnTo>
                  <a:lnTo>
                    <a:pt x="888873" y="1264920"/>
                  </a:lnTo>
                  <a:lnTo>
                    <a:pt x="936035" y="1261989"/>
                  </a:lnTo>
                  <a:lnTo>
                    <a:pt x="981452" y="1253432"/>
                  </a:lnTo>
                  <a:lnTo>
                    <a:pt x="1024770" y="1239602"/>
                  </a:lnTo>
                  <a:lnTo>
                    <a:pt x="1065636" y="1220852"/>
                  </a:lnTo>
                  <a:lnTo>
                    <a:pt x="1103699" y="1197533"/>
                  </a:lnTo>
                  <a:lnTo>
                    <a:pt x="1138604" y="1170000"/>
                  </a:lnTo>
                  <a:lnTo>
                    <a:pt x="1170000" y="1138604"/>
                  </a:lnTo>
                  <a:lnTo>
                    <a:pt x="1197533" y="1103699"/>
                  </a:lnTo>
                  <a:lnTo>
                    <a:pt x="1220852" y="1065636"/>
                  </a:lnTo>
                  <a:lnTo>
                    <a:pt x="1239602" y="1024770"/>
                  </a:lnTo>
                  <a:lnTo>
                    <a:pt x="1253432" y="981452"/>
                  </a:lnTo>
                  <a:lnTo>
                    <a:pt x="1261989" y="936035"/>
                  </a:lnTo>
                  <a:lnTo>
                    <a:pt x="1264920" y="888873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30110" y="2920872"/>
              <a:ext cx="636905" cy="582930"/>
            </a:xfrm>
            <a:custGeom>
              <a:avLst/>
              <a:gdLst/>
              <a:ahLst/>
              <a:cxnLst/>
              <a:rect l="l" t="t" r="r" b="b"/>
              <a:pathLst>
                <a:path w="636904" h="582929">
                  <a:moveTo>
                    <a:pt x="552742" y="309308"/>
                  </a:moveTo>
                  <a:lnTo>
                    <a:pt x="507923" y="347408"/>
                  </a:lnTo>
                  <a:lnTo>
                    <a:pt x="507923" y="537895"/>
                  </a:lnTo>
                  <a:lnTo>
                    <a:pt x="44818" y="537895"/>
                  </a:lnTo>
                  <a:lnTo>
                    <a:pt x="44818" y="74739"/>
                  </a:lnTo>
                  <a:lnTo>
                    <a:pt x="377952" y="74739"/>
                  </a:lnTo>
                  <a:lnTo>
                    <a:pt x="377952" y="29883"/>
                  </a:lnTo>
                  <a:lnTo>
                    <a:pt x="0" y="29883"/>
                  </a:lnTo>
                  <a:lnTo>
                    <a:pt x="0" y="582726"/>
                  </a:lnTo>
                  <a:lnTo>
                    <a:pt x="552742" y="580478"/>
                  </a:lnTo>
                  <a:lnTo>
                    <a:pt x="552742" y="309308"/>
                  </a:lnTo>
                  <a:close/>
                </a:path>
                <a:path w="636904" h="582929">
                  <a:moveTo>
                    <a:pt x="636397" y="179324"/>
                  </a:moveTo>
                  <a:lnTo>
                    <a:pt x="422770" y="0"/>
                  </a:lnTo>
                  <a:lnTo>
                    <a:pt x="422770" y="104622"/>
                  </a:lnTo>
                  <a:lnTo>
                    <a:pt x="232930" y="158407"/>
                  </a:lnTo>
                  <a:lnTo>
                    <a:pt x="134264" y="273824"/>
                  </a:lnTo>
                  <a:lnTo>
                    <a:pt x="96939" y="388683"/>
                  </a:lnTo>
                  <a:lnTo>
                    <a:pt x="91122" y="440791"/>
                  </a:lnTo>
                  <a:lnTo>
                    <a:pt x="106083" y="413092"/>
                  </a:lnTo>
                  <a:lnTo>
                    <a:pt x="158635" y="351980"/>
                  </a:lnTo>
                  <a:lnTo>
                    <a:pt x="260350" y="290461"/>
                  </a:lnTo>
                  <a:lnTo>
                    <a:pt x="422770" y="261493"/>
                  </a:lnTo>
                  <a:lnTo>
                    <a:pt x="422770" y="358609"/>
                  </a:lnTo>
                  <a:lnTo>
                    <a:pt x="636397" y="179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50940" y="4375784"/>
            <a:ext cx="2085975" cy="11468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1730"/>
              </a:lnSpc>
              <a:spcBef>
                <a:spcPts val="310"/>
              </a:spcBef>
            </a:pPr>
            <a:r>
              <a:rPr sz="1600" spc="-225" dirty="0">
                <a:solidFill>
                  <a:srgbClr val="5B9BD4"/>
                </a:solidFill>
                <a:latin typeface="Arial"/>
                <a:cs typeface="Arial"/>
              </a:rPr>
              <a:t>DRAFT</a:t>
            </a:r>
            <a:r>
              <a:rPr sz="1600" spc="-10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600" spc="-254" dirty="0">
                <a:solidFill>
                  <a:srgbClr val="5B9BD4"/>
                </a:solidFill>
                <a:latin typeface="Arial"/>
                <a:cs typeface="Arial"/>
              </a:rPr>
              <a:t>SCHEDULE</a:t>
            </a:r>
            <a:r>
              <a:rPr sz="1600" spc="5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B9BD4"/>
                </a:solidFill>
                <a:latin typeface="Arial"/>
                <a:cs typeface="Arial"/>
              </a:rPr>
              <a:t>FOR </a:t>
            </a:r>
            <a:r>
              <a:rPr sz="1600" spc="-235" dirty="0">
                <a:solidFill>
                  <a:srgbClr val="5B9BD4"/>
                </a:solidFill>
                <a:latin typeface="Arial"/>
                <a:cs typeface="Arial"/>
              </a:rPr>
              <a:t>WORKSHOP</a:t>
            </a:r>
            <a:r>
              <a:rPr sz="1600" spc="20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B9BD4"/>
                </a:solidFill>
                <a:latin typeface="Arial"/>
                <a:cs typeface="Arial"/>
              </a:rPr>
              <a:t>AND </a:t>
            </a:r>
            <a:r>
              <a:rPr sz="1600" spc="-235" dirty="0">
                <a:solidFill>
                  <a:srgbClr val="5B9BD4"/>
                </a:solidFill>
                <a:latin typeface="Arial"/>
                <a:cs typeface="Arial"/>
              </a:rPr>
              <a:t>COHORT</a:t>
            </a:r>
            <a:r>
              <a:rPr sz="1600" spc="-45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600" spc="-225" dirty="0">
                <a:solidFill>
                  <a:srgbClr val="5B9BD4"/>
                </a:solidFill>
                <a:latin typeface="Arial"/>
                <a:cs typeface="Arial"/>
              </a:rPr>
              <a:t>ELEMENTS</a:t>
            </a:r>
            <a:r>
              <a:rPr sz="1600" spc="-20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B9BD4"/>
                </a:solidFill>
                <a:latin typeface="Arial"/>
                <a:cs typeface="Arial"/>
              </a:rPr>
              <a:t>ARE </a:t>
            </a:r>
            <a:r>
              <a:rPr sz="1600" spc="-185" dirty="0">
                <a:solidFill>
                  <a:srgbClr val="5B9BD4"/>
                </a:solidFill>
                <a:latin typeface="Arial"/>
                <a:cs typeface="Arial"/>
              </a:rPr>
              <a:t>BEING</a:t>
            </a:r>
            <a:r>
              <a:rPr sz="1600" spc="-40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5B9BD4"/>
                </a:solidFill>
                <a:latin typeface="Arial"/>
                <a:cs typeface="Arial"/>
              </a:rPr>
              <a:t>BUILT</a:t>
            </a:r>
            <a:r>
              <a:rPr sz="1600" spc="-45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5B9BD4"/>
                </a:solidFill>
                <a:latin typeface="Arial"/>
                <a:cs typeface="Arial"/>
              </a:rPr>
              <a:t>OUT</a:t>
            </a:r>
            <a:r>
              <a:rPr sz="1600" spc="-50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600" spc="-275" dirty="0">
                <a:solidFill>
                  <a:srgbClr val="5B9BD4"/>
                </a:solidFill>
                <a:latin typeface="Arial"/>
                <a:cs typeface="Arial"/>
              </a:rPr>
              <a:t>BY</a:t>
            </a:r>
            <a:r>
              <a:rPr sz="1600" spc="-45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600" spc="-204" dirty="0">
                <a:solidFill>
                  <a:srgbClr val="5B9BD4"/>
                </a:solidFill>
                <a:latin typeface="Arial"/>
                <a:cs typeface="Arial"/>
              </a:rPr>
              <a:t>THE </a:t>
            </a:r>
            <a:r>
              <a:rPr sz="1600" spc="-270" dirty="0">
                <a:solidFill>
                  <a:srgbClr val="5B9BD4"/>
                </a:solidFill>
                <a:latin typeface="Arial"/>
                <a:cs typeface="Arial"/>
              </a:rPr>
              <a:t>PROJECT</a:t>
            </a:r>
            <a:r>
              <a:rPr sz="1600" spc="-60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B9BD4"/>
                </a:solidFill>
                <a:latin typeface="Arial"/>
                <a:cs typeface="Arial"/>
              </a:rPr>
              <a:t>TEAM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7052" y="1192733"/>
            <a:ext cx="480625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45" dirty="0"/>
              <a:t>Copy placeholder </a:t>
            </a:r>
            <a:endParaRPr spc="-14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"/>
            <a:ext cx="4657265" cy="685787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75707" y="2332593"/>
            <a:ext cx="4290060" cy="90805"/>
            <a:chOff x="5275707" y="2332593"/>
            <a:chExt cx="4290060" cy="90805"/>
          </a:xfrm>
        </p:grpSpPr>
        <p:sp>
          <p:nvSpPr>
            <p:cNvPr id="5" name="object 5"/>
            <p:cNvSpPr/>
            <p:nvPr/>
          </p:nvSpPr>
          <p:spPr>
            <a:xfrm>
              <a:off x="5297798" y="2361349"/>
              <a:ext cx="4244975" cy="48895"/>
            </a:xfrm>
            <a:custGeom>
              <a:avLst/>
              <a:gdLst/>
              <a:ahLst/>
              <a:cxnLst/>
              <a:rect l="l" t="t" r="r" b="b"/>
              <a:pathLst>
                <a:path w="4244975" h="48894">
                  <a:moveTo>
                    <a:pt x="2873151" y="21912"/>
                  </a:moveTo>
                  <a:lnTo>
                    <a:pt x="2039108" y="21912"/>
                  </a:lnTo>
                  <a:lnTo>
                    <a:pt x="2085321" y="23184"/>
                  </a:lnTo>
                  <a:lnTo>
                    <a:pt x="2142661" y="26441"/>
                  </a:lnTo>
                  <a:lnTo>
                    <a:pt x="2178907" y="29332"/>
                  </a:lnTo>
                  <a:lnTo>
                    <a:pt x="2277231" y="37472"/>
                  </a:lnTo>
                  <a:lnTo>
                    <a:pt x="2334743" y="41695"/>
                  </a:lnTo>
                  <a:lnTo>
                    <a:pt x="2387030" y="44843"/>
                  </a:lnTo>
                  <a:lnTo>
                    <a:pt x="2435096" y="46998"/>
                  </a:lnTo>
                  <a:lnTo>
                    <a:pt x="2479948" y="48243"/>
                  </a:lnTo>
                  <a:lnTo>
                    <a:pt x="2522589" y="48660"/>
                  </a:lnTo>
                  <a:lnTo>
                    <a:pt x="2564025" y="48332"/>
                  </a:lnTo>
                  <a:lnTo>
                    <a:pt x="2605261" y="47340"/>
                  </a:lnTo>
                  <a:lnTo>
                    <a:pt x="2691152" y="43699"/>
                  </a:lnTo>
                  <a:lnTo>
                    <a:pt x="2966915" y="29323"/>
                  </a:lnTo>
                  <a:lnTo>
                    <a:pt x="3025031" y="27513"/>
                  </a:lnTo>
                  <a:lnTo>
                    <a:pt x="3079620" y="26529"/>
                  </a:lnTo>
                  <a:lnTo>
                    <a:pt x="3776244" y="26238"/>
                  </a:lnTo>
                  <a:lnTo>
                    <a:pt x="3792643" y="25600"/>
                  </a:lnTo>
                  <a:lnTo>
                    <a:pt x="3768901" y="25600"/>
                  </a:lnTo>
                  <a:lnTo>
                    <a:pt x="3713931" y="25044"/>
                  </a:lnTo>
                  <a:lnTo>
                    <a:pt x="3656658" y="23704"/>
                  </a:lnTo>
                  <a:lnTo>
                    <a:pt x="3616125" y="22184"/>
                  </a:lnTo>
                  <a:lnTo>
                    <a:pt x="2884512" y="22184"/>
                  </a:lnTo>
                  <a:lnTo>
                    <a:pt x="2873151" y="21912"/>
                  </a:lnTo>
                  <a:close/>
                </a:path>
                <a:path w="4244975" h="48894">
                  <a:moveTo>
                    <a:pt x="808486" y="1752"/>
                  </a:moveTo>
                  <a:lnTo>
                    <a:pt x="765245" y="1961"/>
                  </a:lnTo>
                  <a:lnTo>
                    <a:pt x="717956" y="3333"/>
                  </a:lnTo>
                  <a:lnTo>
                    <a:pt x="405447" y="20027"/>
                  </a:lnTo>
                  <a:lnTo>
                    <a:pt x="370791" y="21621"/>
                  </a:lnTo>
                  <a:lnTo>
                    <a:pt x="343063" y="22736"/>
                  </a:lnTo>
                  <a:lnTo>
                    <a:pt x="380505" y="24118"/>
                  </a:lnTo>
                  <a:lnTo>
                    <a:pt x="448064" y="27517"/>
                  </a:lnTo>
                  <a:lnTo>
                    <a:pt x="587063" y="36116"/>
                  </a:lnTo>
                  <a:lnTo>
                    <a:pt x="643824" y="38872"/>
                  </a:lnTo>
                  <a:lnTo>
                    <a:pt x="694019" y="40514"/>
                  </a:lnTo>
                  <a:lnTo>
                    <a:pt x="739536" y="41197"/>
                  </a:lnTo>
                  <a:lnTo>
                    <a:pt x="782263" y="41074"/>
                  </a:lnTo>
                  <a:lnTo>
                    <a:pt x="824087" y="40301"/>
                  </a:lnTo>
                  <a:lnTo>
                    <a:pt x="1349262" y="26417"/>
                  </a:lnTo>
                  <a:lnTo>
                    <a:pt x="1699272" y="25493"/>
                  </a:lnTo>
                  <a:lnTo>
                    <a:pt x="1654826" y="24537"/>
                  </a:lnTo>
                  <a:lnTo>
                    <a:pt x="1609332" y="22367"/>
                  </a:lnTo>
                  <a:lnTo>
                    <a:pt x="1565144" y="18851"/>
                  </a:lnTo>
                  <a:lnTo>
                    <a:pt x="1559860" y="18229"/>
                  </a:lnTo>
                  <a:lnTo>
                    <a:pt x="1110232" y="18229"/>
                  </a:lnTo>
                  <a:lnTo>
                    <a:pt x="1056076" y="17397"/>
                  </a:lnTo>
                  <a:lnTo>
                    <a:pt x="1000893" y="13804"/>
                  </a:lnTo>
                  <a:lnTo>
                    <a:pt x="943884" y="8732"/>
                  </a:lnTo>
                  <a:lnTo>
                    <a:pt x="894810" y="5075"/>
                  </a:lnTo>
                  <a:lnTo>
                    <a:pt x="850676" y="2769"/>
                  </a:lnTo>
                  <a:lnTo>
                    <a:pt x="808486" y="1752"/>
                  </a:lnTo>
                  <a:close/>
                </a:path>
                <a:path w="4244975" h="48894">
                  <a:moveTo>
                    <a:pt x="1699272" y="25493"/>
                  </a:moveTo>
                  <a:lnTo>
                    <a:pt x="1443069" y="25493"/>
                  </a:lnTo>
                  <a:lnTo>
                    <a:pt x="1535985" y="25886"/>
                  </a:lnTo>
                  <a:lnTo>
                    <a:pt x="1631835" y="27964"/>
                  </a:lnTo>
                  <a:lnTo>
                    <a:pt x="1786734" y="33959"/>
                  </a:lnTo>
                  <a:lnTo>
                    <a:pt x="1828906" y="34120"/>
                  </a:lnTo>
                  <a:lnTo>
                    <a:pt x="1863321" y="32985"/>
                  </a:lnTo>
                  <a:lnTo>
                    <a:pt x="1892339" y="30963"/>
                  </a:lnTo>
                  <a:lnTo>
                    <a:pt x="1909397" y="29323"/>
                  </a:lnTo>
                  <a:lnTo>
                    <a:pt x="1930216" y="27259"/>
                  </a:lnTo>
                  <a:lnTo>
                    <a:pt x="1943630" y="25900"/>
                  </a:lnTo>
                  <a:lnTo>
                    <a:pt x="1947622" y="25572"/>
                  </a:lnTo>
                  <a:lnTo>
                    <a:pt x="1749869" y="25572"/>
                  </a:lnTo>
                  <a:lnTo>
                    <a:pt x="1701660" y="25544"/>
                  </a:lnTo>
                  <a:lnTo>
                    <a:pt x="1699272" y="25493"/>
                  </a:lnTo>
                  <a:close/>
                </a:path>
                <a:path w="4244975" h="48894">
                  <a:moveTo>
                    <a:pt x="3776244" y="26238"/>
                  </a:moveTo>
                  <a:lnTo>
                    <a:pt x="3131201" y="26238"/>
                  </a:lnTo>
                  <a:lnTo>
                    <a:pt x="3180294" y="26506"/>
                  </a:lnTo>
                  <a:lnTo>
                    <a:pt x="3497984" y="32845"/>
                  </a:lnTo>
                  <a:lnTo>
                    <a:pt x="3545901" y="32788"/>
                  </a:lnTo>
                  <a:lnTo>
                    <a:pt x="3596011" y="32092"/>
                  </a:lnTo>
                  <a:lnTo>
                    <a:pt x="3742982" y="27513"/>
                  </a:lnTo>
                  <a:lnTo>
                    <a:pt x="3776244" y="26238"/>
                  </a:lnTo>
                  <a:close/>
                </a:path>
                <a:path w="4244975" h="48894">
                  <a:moveTo>
                    <a:pt x="387" y="13804"/>
                  </a:moveTo>
                  <a:lnTo>
                    <a:pt x="112" y="18200"/>
                  </a:lnTo>
                  <a:lnTo>
                    <a:pt x="0" y="22184"/>
                  </a:lnTo>
                  <a:lnTo>
                    <a:pt x="1120" y="24537"/>
                  </a:lnTo>
                  <a:lnTo>
                    <a:pt x="1128" y="24805"/>
                  </a:lnTo>
                  <a:lnTo>
                    <a:pt x="387" y="32092"/>
                  </a:lnTo>
                  <a:lnTo>
                    <a:pt x="37277" y="28231"/>
                  </a:lnTo>
                  <a:lnTo>
                    <a:pt x="76138" y="25069"/>
                  </a:lnTo>
                  <a:lnTo>
                    <a:pt x="111297" y="23027"/>
                  </a:lnTo>
                  <a:lnTo>
                    <a:pt x="85368" y="21619"/>
                  </a:lnTo>
                  <a:lnTo>
                    <a:pt x="43044" y="18248"/>
                  </a:lnTo>
                  <a:lnTo>
                    <a:pt x="387" y="13804"/>
                  </a:lnTo>
                  <a:close/>
                </a:path>
                <a:path w="4244975" h="48894">
                  <a:moveTo>
                    <a:pt x="4244727" y="13804"/>
                  </a:moveTo>
                  <a:lnTo>
                    <a:pt x="4199592" y="14646"/>
                  </a:lnTo>
                  <a:lnTo>
                    <a:pt x="4027697" y="20351"/>
                  </a:lnTo>
                  <a:lnTo>
                    <a:pt x="4045493" y="20442"/>
                  </a:lnTo>
                  <a:lnTo>
                    <a:pt x="4094493" y="21621"/>
                  </a:lnTo>
                  <a:lnTo>
                    <a:pt x="4143170" y="23820"/>
                  </a:lnTo>
                  <a:lnTo>
                    <a:pt x="4193328" y="27266"/>
                  </a:lnTo>
                  <a:lnTo>
                    <a:pt x="4244727" y="32092"/>
                  </a:lnTo>
                  <a:lnTo>
                    <a:pt x="4244600" y="25615"/>
                  </a:lnTo>
                  <a:lnTo>
                    <a:pt x="4244241" y="20351"/>
                  </a:lnTo>
                  <a:lnTo>
                    <a:pt x="4244368" y="18200"/>
                  </a:lnTo>
                  <a:lnTo>
                    <a:pt x="4244727" y="13804"/>
                  </a:lnTo>
                  <a:close/>
                </a:path>
                <a:path w="4244975" h="48894">
                  <a:moveTo>
                    <a:pt x="209874" y="20376"/>
                  </a:moveTo>
                  <a:lnTo>
                    <a:pt x="161905" y="21082"/>
                  </a:lnTo>
                  <a:lnTo>
                    <a:pt x="117504" y="22666"/>
                  </a:lnTo>
                  <a:lnTo>
                    <a:pt x="111297" y="23027"/>
                  </a:lnTo>
                  <a:lnTo>
                    <a:pt x="128273" y="23949"/>
                  </a:lnTo>
                  <a:lnTo>
                    <a:pt x="172676" y="25270"/>
                  </a:lnTo>
                  <a:lnTo>
                    <a:pt x="219494" y="25615"/>
                  </a:lnTo>
                  <a:lnTo>
                    <a:pt x="269641" y="25014"/>
                  </a:lnTo>
                  <a:lnTo>
                    <a:pt x="324035" y="23501"/>
                  </a:lnTo>
                  <a:lnTo>
                    <a:pt x="343063" y="22736"/>
                  </a:lnTo>
                  <a:lnTo>
                    <a:pt x="318642" y="21834"/>
                  </a:lnTo>
                  <a:lnTo>
                    <a:pt x="261942" y="20607"/>
                  </a:lnTo>
                  <a:lnTo>
                    <a:pt x="209874" y="20376"/>
                  </a:lnTo>
                  <a:close/>
                </a:path>
                <a:path w="4244975" h="48894">
                  <a:moveTo>
                    <a:pt x="3793996" y="25548"/>
                  </a:moveTo>
                  <a:lnTo>
                    <a:pt x="3768901" y="25600"/>
                  </a:lnTo>
                  <a:lnTo>
                    <a:pt x="3792643" y="25600"/>
                  </a:lnTo>
                  <a:lnTo>
                    <a:pt x="3793996" y="25548"/>
                  </a:lnTo>
                  <a:close/>
                </a:path>
                <a:path w="4244975" h="48894">
                  <a:moveTo>
                    <a:pt x="2560306" y="0"/>
                  </a:moveTo>
                  <a:lnTo>
                    <a:pt x="2509832" y="577"/>
                  </a:lnTo>
                  <a:lnTo>
                    <a:pt x="2457736" y="1844"/>
                  </a:lnTo>
                  <a:lnTo>
                    <a:pt x="1903078" y="21621"/>
                  </a:lnTo>
                  <a:lnTo>
                    <a:pt x="1799485" y="24805"/>
                  </a:lnTo>
                  <a:lnTo>
                    <a:pt x="1749869" y="25572"/>
                  </a:lnTo>
                  <a:lnTo>
                    <a:pt x="1947622" y="25572"/>
                  </a:lnTo>
                  <a:lnTo>
                    <a:pt x="1970623" y="23680"/>
                  </a:lnTo>
                  <a:lnTo>
                    <a:pt x="2001663" y="22214"/>
                  </a:lnTo>
                  <a:lnTo>
                    <a:pt x="2873151" y="21912"/>
                  </a:lnTo>
                  <a:lnTo>
                    <a:pt x="2847132" y="21288"/>
                  </a:lnTo>
                  <a:lnTo>
                    <a:pt x="2811485" y="18610"/>
                  </a:lnTo>
                  <a:lnTo>
                    <a:pt x="2739709" y="8214"/>
                  </a:lnTo>
                  <a:lnTo>
                    <a:pt x="2698859" y="4220"/>
                  </a:lnTo>
                  <a:lnTo>
                    <a:pt x="2655133" y="1640"/>
                  </a:lnTo>
                  <a:lnTo>
                    <a:pt x="2608844" y="294"/>
                  </a:lnTo>
                  <a:lnTo>
                    <a:pt x="2560306" y="0"/>
                  </a:lnTo>
                  <a:close/>
                </a:path>
                <a:path w="4244975" h="48894">
                  <a:moveTo>
                    <a:pt x="3997434" y="20195"/>
                  </a:moveTo>
                  <a:lnTo>
                    <a:pt x="3949535" y="20700"/>
                  </a:lnTo>
                  <a:lnTo>
                    <a:pt x="3901525" y="21800"/>
                  </a:lnTo>
                  <a:lnTo>
                    <a:pt x="3793996" y="25548"/>
                  </a:lnTo>
                  <a:lnTo>
                    <a:pt x="3821808" y="25490"/>
                  </a:lnTo>
                  <a:lnTo>
                    <a:pt x="3922395" y="23735"/>
                  </a:lnTo>
                  <a:lnTo>
                    <a:pt x="3991250" y="21619"/>
                  </a:lnTo>
                  <a:lnTo>
                    <a:pt x="4027697" y="20351"/>
                  </a:lnTo>
                  <a:lnTo>
                    <a:pt x="3997434" y="20195"/>
                  </a:lnTo>
                  <a:close/>
                </a:path>
                <a:path w="4244975" h="48894">
                  <a:moveTo>
                    <a:pt x="3270526" y="6899"/>
                  </a:moveTo>
                  <a:lnTo>
                    <a:pt x="3211911" y="7750"/>
                  </a:lnTo>
                  <a:lnTo>
                    <a:pt x="3156666" y="9599"/>
                  </a:lnTo>
                  <a:lnTo>
                    <a:pt x="2965295" y="20021"/>
                  </a:lnTo>
                  <a:lnTo>
                    <a:pt x="2923832" y="21646"/>
                  </a:lnTo>
                  <a:lnTo>
                    <a:pt x="2884512" y="22184"/>
                  </a:lnTo>
                  <a:lnTo>
                    <a:pt x="3616125" y="22184"/>
                  </a:lnTo>
                  <a:lnTo>
                    <a:pt x="3596844" y="21461"/>
                  </a:lnTo>
                  <a:lnTo>
                    <a:pt x="3534248" y="18200"/>
                  </a:lnTo>
                  <a:lnTo>
                    <a:pt x="3398681" y="9578"/>
                  </a:lnTo>
                  <a:lnTo>
                    <a:pt x="3332714" y="7392"/>
                  </a:lnTo>
                  <a:lnTo>
                    <a:pt x="3270526" y="6899"/>
                  </a:lnTo>
                  <a:close/>
                </a:path>
                <a:path w="4244975" h="48894">
                  <a:moveTo>
                    <a:pt x="1420936" y="6452"/>
                  </a:moveTo>
                  <a:lnTo>
                    <a:pt x="1370191" y="6731"/>
                  </a:lnTo>
                  <a:lnTo>
                    <a:pt x="1319205" y="8665"/>
                  </a:lnTo>
                  <a:lnTo>
                    <a:pt x="1215987" y="14553"/>
                  </a:lnTo>
                  <a:lnTo>
                    <a:pt x="1163492" y="17036"/>
                  </a:lnTo>
                  <a:lnTo>
                    <a:pt x="1110232" y="18229"/>
                  </a:lnTo>
                  <a:lnTo>
                    <a:pt x="1559860" y="18229"/>
                  </a:lnTo>
                  <a:lnTo>
                    <a:pt x="1522228" y="13804"/>
                  </a:lnTo>
                  <a:lnTo>
                    <a:pt x="1471572" y="8564"/>
                  </a:lnTo>
                  <a:lnTo>
                    <a:pt x="1420936" y="645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7932" y="2354818"/>
              <a:ext cx="4245610" cy="46355"/>
            </a:xfrm>
            <a:custGeom>
              <a:avLst/>
              <a:gdLst/>
              <a:ahLst/>
              <a:cxnLst/>
              <a:rect l="l" t="t" r="r" b="b"/>
              <a:pathLst>
                <a:path w="4245609" h="46355">
                  <a:moveTo>
                    <a:pt x="253" y="20335"/>
                  </a:moveTo>
                  <a:lnTo>
                    <a:pt x="67260" y="14218"/>
                  </a:lnTo>
                  <a:lnTo>
                    <a:pt x="127036" y="9792"/>
                  </a:lnTo>
                  <a:lnTo>
                    <a:pt x="181205" y="6986"/>
                  </a:lnTo>
                  <a:lnTo>
                    <a:pt x="231388" y="5733"/>
                  </a:lnTo>
                  <a:lnTo>
                    <a:pt x="279208" y="5963"/>
                  </a:lnTo>
                  <a:lnTo>
                    <a:pt x="326286" y="7607"/>
                  </a:lnTo>
                  <a:lnTo>
                    <a:pt x="374246" y="10597"/>
                  </a:lnTo>
                  <a:lnTo>
                    <a:pt x="424709" y="14862"/>
                  </a:lnTo>
                  <a:lnTo>
                    <a:pt x="479297" y="20335"/>
                  </a:lnTo>
                  <a:lnTo>
                    <a:pt x="530947" y="24176"/>
                  </a:lnTo>
                  <a:lnTo>
                    <a:pt x="582774" y="25273"/>
                  </a:lnTo>
                  <a:lnTo>
                    <a:pt x="634398" y="24336"/>
                  </a:lnTo>
                  <a:lnTo>
                    <a:pt x="685440" y="22073"/>
                  </a:lnTo>
                  <a:lnTo>
                    <a:pt x="735520" y="19192"/>
                  </a:lnTo>
                  <a:lnTo>
                    <a:pt x="784259" y="16403"/>
                  </a:lnTo>
                  <a:lnTo>
                    <a:pt x="831277" y="14415"/>
                  </a:lnTo>
                  <a:lnTo>
                    <a:pt x="876196" y="13935"/>
                  </a:lnTo>
                  <a:lnTo>
                    <a:pt x="918635" y="15672"/>
                  </a:lnTo>
                  <a:lnTo>
                    <a:pt x="958214" y="20335"/>
                  </a:lnTo>
                  <a:lnTo>
                    <a:pt x="994986" y="25683"/>
                  </a:lnTo>
                  <a:lnTo>
                    <a:pt x="1035836" y="30120"/>
                  </a:lnTo>
                  <a:lnTo>
                    <a:pt x="1080370" y="33595"/>
                  </a:lnTo>
                  <a:lnTo>
                    <a:pt x="1128196" y="36053"/>
                  </a:lnTo>
                  <a:lnTo>
                    <a:pt x="1178920" y="37442"/>
                  </a:lnTo>
                  <a:lnTo>
                    <a:pt x="1232148" y="37708"/>
                  </a:lnTo>
                  <a:lnTo>
                    <a:pt x="1287488" y="36798"/>
                  </a:lnTo>
                  <a:lnTo>
                    <a:pt x="1344546" y="34659"/>
                  </a:lnTo>
                  <a:lnTo>
                    <a:pt x="1402928" y="31238"/>
                  </a:lnTo>
                  <a:lnTo>
                    <a:pt x="1462242" y="26481"/>
                  </a:lnTo>
                  <a:lnTo>
                    <a:pt x="1522094" y="20335"/>
                  </a:lnTo>
                  <a:lnTo>
                    <a:pt x="1569391" y="15276"/>
                  </a:lnTo>
                  <a:lnTo>
                    <a:pt x="1616963" y="10891"/>
                  </a:lnTo>
                  <a:lnTo>
                    <a:pt x="1664821" y="7208"/>
                  </a:lnTo>
                  <a:lnTo>
                    <a:pt x="1712977" y="4251"/>
                  </a:lnTo>
                  <a:lnTo>
                    <a:pt x="1761442" y="2047"/>
                  </a:lnTo>
                  <a:lnTo>
                    <a:pt x="1810227" y="621"/>
                  </a:lnTo>
                  <a:lnTo>
                    <a:pt x="1859343" y="0"/>
                  </a:lnTo>
                  <a:lnTo>
                    <a:pt x="1908801" y="208"/>
                  </a:lnTo>
                  <a:lnTo>
                    <a:pt x="1958612" y="1272"/>
                  </a:lnTo>
                  <a:lnTo>
                    <a:pt x="2008788" y="3218"/>
                  </a:lnTo>
                  <a:lnTo>
                    <a:pt x="2059339" y="6072"/>
                  </a:lnTo>
                  <a:lnTo>
                    <a:pt x="2110276" y="9858"/>
                  </a:lnTo>
                  <a:lnTo>
                    <a:pt x="2161612" y="14604"/>
                  </a:lnTo>
                  <a:lnTo>
                    <a:pt x="2213356" y="20335"/>
                  </a:lnTo>
                  <a:lnTo>
                    <a:pt x="2282169" y="27272"/>
                  </a:lnTo>
                  <a:lnTo>
                    <a:pt x="2343909" y="31040"/>
                  </a:lnTo>
                  <a:lnTo>
                    <a:pt x="2399841" y="32249"/>
                  </a:lnTo>
                  <a:lnTo>
                    <a:pt x="2451225" y="31509"/>
                  </a:lnTo>
                  <a:lnTo>
                    <a:pt x="2499328" y="29432"/>
                  </a:lnTo>
                  <a:lnTo>
                    <a:pt x="2545411" y="26626"/>
                  </a:lnTo>
                  <a:lnTo>
                    <a:pt x="2590738" y="23704"/>
                  </a:lnTo>
                  <a:lnTo>
                    <a:pt x="2636572" y="21274"/>
                  </a:lnTo>
                  <a:lnTo>
                    <a:pt x="2684178" y="19948"/>
                  </a:lnTo>
                  <a:lnTo>
                    <a:pt x="2734817" y="20335"/>
                  </a:lnTo>
                  <a:lnTo>
                    <a:pt x="2787734" y="21145"/>
                  </a:lnTo>
                  <a:lnTo>
                    <a:pt x="2841158" y="20896"/>
                  </a:lnTo>
                  <a:lnTo>
                    <a:pt x="2894835" y="19919"/>
                  </a:lnTo>
                  <a:lnTo>
                    <a:pt x="2948511" y="18543"/>
                  </a:lnTo>
                  <a:lnTo>
                    <a:pt x="3001930" y="17097"/>
                  </a:lnTo>
                  <a:lnTo>
                    <a:pt x="3054839" y="15910"/>
                  </a:lnTo>
                  <a:lnTo>
                    <a:pt x="3106983" y="15311"/>
                  </a:lnTo>
                  <a:lnTo>
                    <a:pt x="3158107" y="15629"/>
                  </a:lnTo>
                  <a:lnTo>
                    <a:pt x="3207958" y="17194"/>
                  </a:lnTo>
                  <a:lnTo>
                    <a:pt x="3256279" y="20335"/>
                  </a:lnTo>
                  <a:lnTo>
                    <a:pt x="3284553" y="22163"/>
                  </a:lnTo>
                  <a:lnTo>
                    <a:pt x="3318990" y="23436"/>
                  </a:lnTo>
                  <a:lnTo>
                    <a:pt x="3358966" y="24217"/>
                  </a:lnTo>
                  <a:lnTo>
                    <a:pt x="3403861" y="24568"/>
                  </a:lnTo>
                  <a:lnTo>
                    <a:pt x="3453052" y="24550"/>
                  </a:lnTo>
                  <a:lnTo>
                    <a:pt x="3505918" y="24226"/>
                  </a:lnTo>
                  <a:lnTo>
                    <a:pt x="3561837" y="23658"/>
                  </a:lnTo>
                  <a:lnTo>
                    <a:pt x="3620186" y="22907"/>
                  </a:lnTo>
                  <a:lnTo>
                    <a:pt x="3680345" y="22035"/>
                  </a:lnTo>
                  <a:lnTo>
                    <a:pt x="3741690" y="21105"/>
                  </a:lnTo>
                  <a:lnTo>
                    <a:pt x="3803600" y="20179"/>
                  </a:lnTo>
                  <a:lnTo>
                    <a:pt x="3865453" y="19318"/>
                  </a:lnTo>
                  <a:lnTo>
                    <a:pt x="3926628" y="18585"/>
                  </a:lnTo>
                  <a:lnTo>
                    <a:pt x="3986502" y="18041"/>
                  </a:lnTo>
                  <a:lnTo>
                    <a:pt x="4044453" y="17749"/>
                  </a:lnTo>
                  <a:lnTo>
                    <a:pt x="4099860" y="17770"/>
                  </a:lnTo>
                  <a:lnTo>
                    <a:pt x="4152100" y="18167"/>
                  </a:lnTo>
                  <a:lnTo>
                    <a:pt x="4200552" y="19002"/>
                  </a:lnTo>
                  <a:lnTo>
                    <a:pt x="4244594" y="20335"/>
                  </a:lnTo>
                  <a:lnTo>
                    <a:pt x="4245483" y="29352"/>
                  </a:lnTo>
                  <a:lnTo>
                    <a:pt x="4244086" y="29733"/>
                  </a:lnTo>
                  <a:lnTo>
                    <a:pt x="4244594" y="38623"/>
                  </a:lnTo>
                  <a:lnTo>
                    <a:pt x="4202503" y="40923"/>
                  </a:lnTo>
                  <a:lnTo>
                    <a:pt x="4161147" y="41996"/>
                  </a:lnTo>
                  <a:lnTo>
                    <a:pt x="4119970" y="42073"/>
                  </a:lnTo>
                  <a:lnTo>
                    <a:pt x="4078416" y="41383"/>
                  </a:lnTo>
                  <a:lnTo>
                    <a:pt x="4035931" y="40156"/>
                  </a:lnTo>
                  <a:lnTo>
                    <a:pt x="3991959" y="38623"/>
                  </a:lnTo>
                  <a:lnTo>
                    <a:pt x="3945945" y="37014"/>
                  </a:lnTo>
                  <a:lnTo>
                    <a:pt x="3897333" y="35557"/>
                  </a:lnTo>
                  <a:lnTo>
                    <a:pt x="3845568" y="34484"/>
                  </a:lnTo>
                  <a:lnTo>
                    <a:pt x="3790096" y="34024"/>
                  </a:lnTo>
                  <a:lnTo>
                    <a:pt x="3730360" y="34408"/>
                  </a:lnTo>
                  <a:lnTo>
                    <a:pt x="3665806" y="35864"/>
                  </a:lnTo>
                  <a:lnTo>
                    <a:pt x="3595877" y="38623"/>
                  </a:lnTo>
                  <a:lnTo>
                    <a:pt x="3524026" y="41374"/>
                  </a:lnTo>
                  <a:lnTo>
                    <a:pt x="3464779" y="42328"/>
                  </a:lnTo>
                  <a:lnTo>
                    <a:pt x="3415905" y="41874"/>
                  </a:lnTo>
                  <a:lnTo>
                    <a:pt x="3375170" y="40401"/>
                  </a:lnTo>
                  <a:lnTo>
                    <a:pt x="3340343" y="38299"/>
                  </a:lnTo>
                  <a:lnTo>
                    <a:pt x="3309191" y="35956"/>
                  </a:lnTo>
                  <a:lnTo>
                    <a:pt x="3279480" y="33762"/>
                  </a:lnTo>
                  <a:lnTo>
                    <a:pt x="3248979" y="32104"/>
                  </a:lnTo>
                  <a:lnTo>
                    <a:pt x="3215455" y="31372"/>
                  </a:lnTo>
                  <a:lnTo>
                    <a:pt x="3176675" y="31956"/>
                  </a:lnTo>
                  <a:lnTo>
                    <a:pt x="3130406" y="34243"/>
                  </a:lnTo>
                  <a:lnTo>
                    <a:pt x="3074416" y="38623"/>
                  </a:lnTo>
                  <a:lnTo>
                    <a:pt x="3011558" y="43264"/>
                  </a:lnTo>
                  <a:lnTo>
                    <a:pt x="2956416" y="45409"/>
                  </a:lnTo>
                  <a:lnTo>
                    <a:pt x="2907448" y="45583"/>
                  </a:lnTo>
                  <a:lnTo>
                    <a:pt x="2863112" y="44306"/>
                  </a:lnTo>
                  <a:lnTo>
                    <a:pt x="2821867" y="42101"/>
                  </a:lnTo>
                  <a:lnTo>
                    <a:pt x="2782170" y="39491"/>
                  </a:lnTo>
                  <a:lnTo>
                    <a:pt x="2742480" y="36996"/>
                  </a:lnTo>
                  <a:lnTo>
                    <a:pt x="2701255" y="35140"/>
                  </a:lnTo>
                  <a:lnTo>
                    <a:pt x="2656953" y="34445"/>
                  </a:lnTo>
                  <a:lnTo>
                    <a:pt x="2608034" y="35432"/>
                  </a:lnTo>
                  <a:lnTo>
                    <a:pt x="2552953" y="38623"/>
                  </a:lnTo>
                  <a:lnTo>
                    <a:pt x="2504260" y="41866"/>
                  </a:lnTo>
                  <a:lnTo>
                    <a:pt x="2457199" y="44113"/>
                  </a:lnTo>
                  <a:lnTo>
                    <a:pt x="2411269" y="45491"/>
                  </a:lnTo>
                  <a:lnTo>
                    <a:pt x="2365970" y="46121"/>
                  </a:lnTo>
                  <a:lnTo>
                    <a:pt x="2320803" y="46129"/>
                  </a:lnTo>
                  <a:lnTo>
                    <a:pt x="2275265" y="45637"/>
                  </a:lnTo>
                  <a:lnTo>
                    <a:pt x="2228858" y="44771"/>
                  </a:lnTo>
                  <a:lnTo>
                    <a:pt x="2181079" y="43653"/>
                  </a:lnTo>
                  <a:lnTo>
                    <a:pt x="2131430" y="42407"/>
                  </a:lnTo>
                  <a:lnTo>
                    <a:pt x="2079409" y="41157"/>
                  </a:lnTo>
                  <a:lnTo>
                    <a:pt x="2024516" y="40027"/>
                  </a:lnTo>
                  <a:lnTo>
                    <a:pt x="1966250" y="39142"/>
                  </a:lnTo>
                  <a:lnTo>
                    <a:pt x="1904111" y="38623"/>
                  </a:lnTo>
                  <a:lnTo>
                    <a:pt x="1847506" y="38472"/>
                  </a:lnTo>
                  <a:lnTo>
                    <a:pt x="1796286" y="38530"/>
                  </a:lnTo>
                  <a:lnTo>
                    <a:pt x="1749385" y="38752"/>
                  </a:lnTo>
                  <a:lnTo>
                    <a:pt x="1705733" y="39090"/>
                  </a:lnTo>
                  <a:lnTo>
                    <a:pt x="1664262" y="39498"/>
                  </a:lnTo>
                  <a:lnTo>
                    <a:pt x="1623906" y="39930"/>
                  </a:lnTo>
                  <a:lnTo>
                    <a:pt x="1583594" y="40338"/>
                  </a:lnTo>
                  <a:lnTo>
                    <a:pt x="1542260" y="40676"/>
                  </a:lnTo>
                  <a:lnTo>
                    <a:pt x="1498836" y="40898"/>
                  </a:lnTo>
                  <a:lnTo>
                    <a:pt x="1452253" y="40956"/>
                  </a:lnTo>
                  <a:lnTo>
                    <a:pt x="1401444" y="40804"/>
                  </a:lnTo>
                  <a:lnTo>
                    <a:pt x="1345340" y="40396"/>
                  </a:lnTo>
                  <a:lnTo>
                    <a:pt x="1282874" y="39685"/>
                  </a:lnTo>
                  <a:lnTo>
                    <a:pt x="1212976" y="38623"/>
                  </a:lnTo>
                  <a:lnTo>
                    <a:pt x="1119455" y="37132"/>
                  </a:lnTo>
                  <a:lnTo>
                    <a:pt x="1044077" y="36124"/>
                  </a:lnTo>
                  <a:lnTo>
                    <a:pt x="983839" y="35543"/>
                  </a:lnTo>
                  <a:lnTo>
                    <a:pt x="935741" y="35332"/>
                  </a:lnTo>
                  <a:lnTo>
                    <a:pt x="896778" y="35433"/>
                  </a:lnTo>
                  <a:lnTo>
                    <a:pt x="863950" y="35789"/>
                  </a:lnTo>
                  <a:lnTo>
                    <a:pt x="834254" y="36343"/>
                  </a:lnTo>
                  <a:lnTo>
                    <a:pt x="804687" y="37038"/>
                  </a:lnTo>
                  <a:lnTo>
                    <a:pt x="772247" y="37818"/>
                  </a:lnTo>
                  <a:lnTo>
                    <a:pt x="733932" y="38623"/>
                  </a:lnTo>
                  <a:lnTo>
                    <a:pt x="699823" y="39066"/>
                  </a:lnTo>
                  <a:lnTo>
                    <a:pt x="658575" y="39277"/>
                  </a:lnTo>
                  <a:lnTo>
                    <a:pt x="611270" y="39297"/>
                  </a:lnTo>
                  <a:lnTo>
                    <a:pt x="558989" y="39168"/>
                  </a:lnTo>
                  <a:lnTo>
                    <a:pt x="502812" y="38930"/>
                  </a:lnTo>
                  <a:lnTo>
                    <a:pt x="443820" y="38623"/>
                  </a:lnTo>
                  <a:lnTo>
                    <a:pt x="383095" y="38290"/>
                  </a:lnTo>
                  <a:lnTo>
                    <a:pt x="321716" y="37970"/>
                  </a:lnTo>
                  <a:lnTo>
                    <a:pt x="260765" y="37705"/>
                  </a:lnTo>
                  <a:lnTo>
                    <a:pt x="201323" y="37535"/>
                  </a:lnTo>
                  <a:lnTo>
                    <a:pt x="144470" y="37501"/>
                  </a:lnTo>
                  <a:lnTo>
                    <a:pt x="91287" y="37644"/>
                  </a:lnTo>
                  <a:lnTo>
                    <a:pt x="42854" y="38004"/>
                  </a:lnTo>
                  <a:lnTo>
                    <a:pt x="253" y="38623"/>
                  </a:lnTo>
                  <a:lnTo>
                    <a:pt x="0" y="34559"/>
                  </a:lnTo>
                  <a:lnTo>
                    <a:pt x="762" y="26177"/>
                  </a:lnTo>
                  <a:lnTo>
                    <a:pt x="253" y="20335"/>
                  </a:lnTo>
                  <a:close/>
                </a:path>
              </a:pathLst>
            </a:custGeom>
            <a:ln w="444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3671" y="452373"/>
            <a:ext cx="4968875" cy="85087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lang="en-US" spc="-80" dirty="0"/>
              <a:t>Copy placeholder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4632578" y="2353929"/>
            <a:ext cx="4290060" cy="90805"/>
            <a:chOff x="4632578" y="2353929"/>
            <a:chExt cx="4290060" cy="90805"/>
          </a:xfrm>
        </p:grpSpPr>
        <p:sp>
          <p:nvSpPr>
            <p:cNvPr id="5" name="object 5"/>
            <p:cNvSpPr/>
            <p:nvPr/>
          </p:nvSpPr>
          <p:spPr>
            <a:xfrm>
              <a:off x="4654670" y="2382685"/>
              <a:ext cx="4244975" cy="48895"/>
            </a:xfrm>
            <a:custGeom>
              <a:avLst/>
              <a:gdLst/>
              <a:ahLst/>
              <a:cxnLst/>
              <a:rect l="l" t="t" r="r" b="b"/>
              <a:pathLst>
                <a:path w="4244975" h="48894">
                  <a:moveTo>
                    <a:pt x="2873151" y="21912"/>
                  </a:moveTo>
                  <a:lnTo>
                    <a:pt x="2039108" y="21912"/>
                  </a:lnTo>
                  <a:lnTo>
                    <a:pt x="2085321" y="23184"/>
                  </a:lnTo>
                  <a:lnTo>
                    <a:pt x="2142661" y="26441"/>
                  </a:lnTo>
                  <a:lnTo>
                    <a:pt x="2178907" y="29332"/>
                  </a:lnTo>
                  <a:lnTo>
                    <a:pt x="2277231" y="37472"/>
                  </a:lnTo>
                  <a:lnTo>
                    <a:pt x="2334743" y="41695"/>
                  </a:lnTo>
                  <a:lnTo>
                    <a:pt x="2387030" y="44843"/>
                  </a:lnTo>
                  <a:lnTo>
                    <a:pt x="2435096" y="46998"/>
                  </a:lnTo>
                  <a:lnTo>
                    <a:pt x="2479948" y="48243"/>
                  </a:lnTo>
                  <a:lnTo>
                    <a:pt x="2522589" y="48660"/>
                  </a:lnTo>
                  <a:lnTo>
                    <a:pt x="2564025" y="48332"/>
                  </a:lnTo>
                  <a:lnTo>
                    <a:pt x="2605261" y="47340"/>
                  </a:lnTo>
                  <a:lnTo>
                    <a:pt x="2691152" y="43699"/>
                  </a:lnTo>
                  <a:lnTo>
                    <a:pt x="2966915" y="29323"/>
                  </a:lnTo>
                  <a:lnTo>
                    <a:pt x="3025031" y="27513"/>
                  </a:lnTo>
                  <a:lnTo>
                    <a:pt x="3079620" y="26529"/>
                  </a:lnTo>
                  <a:lnTo>
                    <a:pt x="3776244" y="26238"/>
                  </a:lnTo>
                  <a:lnTo>
                    <a:pt x="3792643" y="25600"/>
                  </a:lnTo>
                  <a:lnTo>
                    <a:pt x="3768901" y="25600"/>
                  </a:lnTo>
                  <a:lnTo>
                    <a:pt x="3713931" y="25044"/>
                  </a:lnTo>
                  <a:lnTo>
                    <a:pt x="3656658" y="23704"/>
                  </a:lnTo>
                  <a:lnTo>
                    <a:pt x="3616125" y="22184"/>
                  </a:lnTo>
                  <a:lnTo>
                    <a:pt x="2884512" y="22184"/>
                  </a:lnTo>
                  <a:lnTo>
                    <a:pt x="2873151" y="21912"/>
                  </a:lnTo>
                  <a:close/>
                </a:path>
                <a:path w="4244975" h="48894">
                  <a:moveTo>
                    <a:pt x="808486" y="1752"/>
                  </a:moveTo>
                  <a:lnTo>
                    <a:pt x="765245" y="1961"/>
                  </a:lnTo>
                  <a:lnTo>
                    <a:pt x="717956" y="3333"/>
                  </a:lnTo>
                  <a:lnTo>
                    <a:pt x="405447" y="20027"/>
                  </a:lnTo>
                  <a:lnTo>
                    <a:pt x="370791" y="21621"/>
                  </a:lnTo>
                  <a:lnTo>
                    <a:pt x="343063" y="22736"/>
                  </a:lnTo>
                  <a:lnTo>
                    <a:pt x="380505" y="24118"/>
                  </a:lnTo>
                  <a:lnTo>
                    <a:pt x="448064" y="27517"/>
                  </a:lnTo>
                  <a:lnTo>
                    <a:pt x="587063" y="36116"/>
                  </a:lnTo>
                  <a:lnTo>
                    <a:pt x="643824" y="38872"/>
                  </a:lnTo>
                  <a:lnTo>
                    <a:pt x="694019" y="40514"/>
                  </a:lnTo>
                  <a:lnTo>
                    <a:pt x="739536" y="41197"/>
                  </a:lnTo>
                  <a:lnTo>
                    <a:pt x="782263" y="41074"/>
                  </a:lnTo>
                  <a:lnTo>
                    <a:pt x="824087" y="40301"/>
                  </a:lnTo>
                  <a:lnTo>
                    <a:pt x="1349262" y="26417"/>
                  </a:lnTo>
                  <a:lnTo>
                    <a:pt x="1699272" y="25493"/>
                  </a:lnTo>
                  <a:lnTo>
                    <a:pt x="1654826" y="24537"/>
                  </a:lnTo>
                  <a:lnTo>
                    <a:pt x="1609332" y="22367"/>
                  </a:lnTo>
                  <a:lnTo>
                    <a:pt x="1565144" y="18851"/>
                  </a:lnTo>
                  <a:lnTo>
                    <a:pt x="1559860" y="18229"/>
                  </a:lnTo>
                  <a:lnTo>
                    <a:pt x="1110232" y="18229"/>
                  </a:lnTo>
                  <a:lnTo>
                    <a:pt x="1056076" y="17397"/>
                  </a:lnTo>
                  <a:lnTo>
                    <a:pt x="1000893" y="13804"/>
                  </a:lnTo>
                  <a:lnTo>
                    <a:pt x="943884" y="8732"/>
                  </a:lnTo>
                  <a:lnTo>
                    <a:pt x="894810" y="5075"/>
                  </a:lnTo>
                  <a:lnTo>
                    <a:pt x="850676" y="2769"/>
                  </a:lnTo>
                  <a:lnTo>
                    <a:pt x="808486" y="1752"/>
                  </a:lnTo>
                  <a:close/>
                </a:path>
                <a:path w="4244975" h="48894">
                  <a:moveTo>
                    <a:pt x="1699272" y="25493"/>
                  </a:moveTo>
                  <a:lnTo>
                    <a:pt x="1443069" y="25493"/>
                  </a:lnTo>
                  <a:lnTo>
                    <a:pt x="1535985" y="25886"/>
                  </a:lnTo>
                  <a:lnTo>
                    <a:pt x="1631835" y="27964"/>
                  </a:lnTo>
                  <a:lnTo>
                    <a:pt x="1786734" y="33959"/>
                  </a:lnTo>
                  <a:lnTo>
                    <a:pt x="1828906" y="34120"/>
                  </a:lnTo>
                  <a:lnTo>
                    <a:pt x="1863321" y="32985"/>
                  </a:lnTo>
                  <a:lnTo>
                    <a:pt x="1892339" y="30963"/>
                  </a:lnTo>
                  <a:lnTo>
                    <a:pt x="1909397" y="29323"/>
                  </a:lnTo>
                  <a:lnTo>
                    <a:pt x="1930216" y="27259"/>
                  </a:lnTo>
                  <a:lnTo>
                    <a:pt x="1943630" y="25900"/>
                  </a:lnTo>
                  <a:lnTo>
                    <a:pt x="1947622" y="25572"/>
                  </a:lnTo>
                  <a:lnTo>
                    <a:pt x="1749869" y="25572"/>
                  </a:lnTo>
                  <a:lnTo>
                    <a:pt x="1701660" y="25544"/>
                  </a:lnTo>
                  <a:lnTo>
                    <a:pt x="1699272" y="25493"/>
                  </a:lnTo>
                  <a:close/>
                </a:path>
                <a:path w="4244975" h="48894">
                  <a:moveTo>
                    <a:pt x="3776244" y="26238"/>
                  </a:moveTo>
                  <a:lnTo>
                    <a:pt x="3131201" y="26238"/>
                  </a:lnTo>
                  <a:lnTo>
                    <a:pt x="3180294" y="26506"/>
                  </a:lnTo>
                  <a:lnTo>
                    <a:pt x="3497984" y="32845"/>
                  </a:lnTo>
                  <a:lnTo>
                    <a:pt x="3545901" y="32788"/>
                  </a:lnTo>
                  <a:lnTo>
                    <a:pt x="3596011" y="32092"/>
                  </a:lnTo>
                  <a:lnTo>
                    <a:pt x="3742982" y="27513"/>
                  </a:lnTo>
                  <a:lnTo>
                    <a:pt x="3776244" y="26238"/>
                  </a:lnTo>
                  <a:close/>
                </a:path>
                <a:path w="4244975" h="48894">
                  <a:moveTo>
                    <a:pt x="387" y="13804"/>
                  </a:moveTo>
                  <a:lnTo>
                    <a:pt x="112" y="18200"/>
                  </a:lnTo>
                  <a:lnTo>
                    <a:pt x="0" y="22184"/>
                  </a:lnTo>
                  <a:lnTo>
                    <a:pt x="1120" y="24537"/>
                  </a:lnTo>
                  <a:lnTo>
                    <a:pt x="1128" y="24805"/>
                  </a:lnTo>
                  <a:lnTo>
                    <a:pt x="387" y="32092"/>
                  </a:lnTo>
                  <a:lnTo>
                    <a:pt x="37277" y="28231"/>
                  </a:lnTo>
                  <a:lnTo>
                    <a:pt x="76138" y="25069"/>
                  </a:lnTo>
                  <a:lnTo>
                    <a:pt x="111297" y="23027"/>
                  </a:lnTo>
                  <a:lnTo>
                    <a:pt x="85368" y="21619"/>
                  </a:lnTo>
                  <a:lnTo>
                    <a:pt x="43044" y="18248"/>
                  </a:lnTo>
                  <a:lnTo>
                    <a:pt x="387" y="13804"/>
                  </a:lnTo>
                  <a:close/>
                </a:path>
                <a:path w="4244975" h="48894">
                  <a:moveTo>
                    <a:pt x="4244727" y="13804"/>
                  </a:moveTo>
                  <a:lnTo>
                    <a:pt x="4199592" y="14646"/>
                  </a:lnTo>
                  <a:lnTo>
                    <a:pt x="4027697" y="20351"/>
                  </a:lnTo>
                  <a:lnTo>
                    <a:pt x="4045493" y="20442"/>
                  </a:lnTo>
                  <a:lnTo>
                    <a:pt x="4094493" y="21621"/>
                  </a:lnTo>
                  <a:lnTo>
                    <a:pt x="4143170" y="23820"/>
                  </a:lnTo>
                  <a:lnTo>
                    <a:pt x="4193328" y="27266"/>
                  </a:lnTo>
                  <a:lnTo>
                    <a:pt x="4244727" y="32092"/>
                  </a:lnTo>
                  <a:lnTo>
                    <a:pt x="4244600" y="25615"/>
                  </a:lnTo>
                  <a:lnTo>
                    <a:pt x="4244241" y="20351"/>
                  </a:lnTo>
                  <a:lnTo>
                    <a:pt x="4244368" y="18200"/>
                  </a:lnTo>
                  <a:lnTo>
                    <a:pt x="4244727" y="13804"/>
                  </a:lnTo>
                  <a:close/>
                </a:path>
                <a:path w="4244975" h="48894">
                  <a:moveTo>
                    <a:pt x="209874" y="20376"/>
                  </a:moveTo>
                  <a:lnTo>
                    <a:pt x="161905" y="21082"/>
                  </a:lnTo>
                  <a:lnTo>
                    <a:pt x="117504" y="22666"/>
                  </a:lnTo>
                  <a:lnTo>
                    <a:pt x="111297" y="23027"/>
                  </a:lnTo>
                  <a:lnTo>
                    <a:pt x="128273" y="23949"/>
                  </a:lnTo>
                  <a:lnTo>
                    <a:pt x="172676" y="25270"/>
                  </a:lnTo>
                  <a:lnTo>
                    <a:pt x="219494" y="25615"/>
                  </a:lnTo>
                  <a:lnTo>
                    <a:pt x="269641" y="25014"/>
                  </a:lnTo>
                  <a:lnTo>
                    <a:pt x="324035" y="23501"/>
                  </a:lnTo>
                  <a:lnTo>
                    <a:pt x="343063" y="22736"/>
                  </a:lnTo>
                  <a:lnTo>
                    <a:pt x="318642" y="21834"/>
                  </a:lnTo>
                  <a:lnTo>
                    <a:pt x="261942" y="20607"/>
                  </a:lnTo>
                  <a:lnTo>
                    <a:pt x="209874" y="20376"/>
                  </a:lnTo>
                  <a:close/>
                </a:path>
                <a:path w="4244975" h="48894">
                  <a:moveTo>
                    <a:pt x="3793996" y="25548"/>
                  </a:moveTo>
                  <a:lnTo>
                    <a:pt x="3768901" y="25600"/>
                  </a:lnTo>
                  <a:lnTo>
                    <a:pt x="3792643" y="25600"/>
                  </a:lnTo>
                  <a:lnTo>
                    <a:pt x="3793996" y="25548"/>
                  </a:lnTo>
                  <a:close/>
                </a:path>
                <a:path w="4244975" h="48894">
                  <a:moveTo>
                    <a:pt x="2560306" y="0"/>
                  </a:moveTo>
                  <a:lnTo>
                    <a:pt x="2509832" y="577"/>
                  </a:lnTo>
                  <a:lnTo>
                    <a:pt x="2457736" y="1844"/>
                  </a:lnTo>
                  <a:lnTo>
                    <a:pt x="1903078" y="21621"/>
                  </a:lnTo>
                  <a:lnTo>
                    <a:pt x="1799485" y="24805"/>
                  </a:lnTo>
                  <a:lnTo>
                    <a:pt x="1749869" y="25572"/>
                  </a:lnTo>
                  <a:lnTo>
                    <a:pt x="1947622" y="25572"/>
                  </a:lnTo>
                  <a:lnTo>
                    <a:pt x="1970623" y="23680"/>
                  </a:lnTo>
                  <a:lnTo>
                    <a:pt x="2001663" y="22214"/>
                  </a:lnTo>
                  <a:lnTo>
                    <a:pt x="2873151" y="21912"/>
                  </a:lnTo>
                  <a:lnTo>
                    <a:pt x="2847132" y="21288"/>
                  </a:lnTo>
                  <a:lnTo>
                    <a:pt x="2811485" y="18610"/>
                  </a:lnTo>
                  <a:lnTo>
                    <a:pt x="2739709" y="8214"/>
                  </a:lnTo>
                  <a:lnTo>
                    <a:pt x="2698859" y="4220"/>
                  </a:lnTo>
                  <a:lnTo>
                    <a:pt x="2655133" y="1640"/>
                  </a:lnTo>
                  <a:lnTo>
                    <a:pt x="2608844" y="294"/>
                  </a:lnTo>
                  <a:lnTo>
                    <a:pt x="2560306" y="0"/>
                  </a:lnTo>
                  <a:close/>
                </a:path>
                <a:path w="4244975" h="48894">
                  <a:moveTo>
                    <a:pt x="3997434" y="20195"/>
                  </a:moveTo>
                  <a:lnTo>
                    <a:pt x="3949535" y="20700"/>
                  </a:lnTo>
                  <a:lnTo>
                    <a:pt x="3901525" y="21800"/>
                  </a:lnTo>
                  <a:lnTo>
                    <a:pt x="3793996" y="25548"/>
                  </a:lnTo>
                  <a:lnTo>
                    <a:pt x="3821808" y="25490"/>
                  </a:lnTo>
                  <a:lnTo>
                    <a:pt x="3922395" y="23735"/>
                  </a:lnTo>
                  <a:lnTo>
                    <a:pt x="3991250" y="21619"/>
                  </a:lnTo>
                  <a:lnTo>
                    <a:pt x="4027697" y="20351"/>
                  </a:lnTo>
                  <a:lnTo>
                    <a:pt x="3997434" y="20195"/>
                  </a:lnTo>
                  <a:close/>
                </a:path>
                <a:path w="4244975" h="48894">
                  <a:moveTo>
                    <a:pt x="3270526" y="6899"/>
                  </a:moveTo>
                  <a:lnTo>
                    <a:pt x="3211911" y="7750"/>
                  </a:lnTo>
                  <a:lnTo>
                    <a:pt x="3156666" y="9599"/>
                  </a:lnTo>
                  <a:lnTo>
                    <a:pt x="2965295" y="20021"/>
                  </a:lnTo>
                  <a:lnTo>
                    <a:pt x="2923832" y="21646"/>
                  </a:lnTo>
                  <a:lnTo>
                    <a:pt x="2884512" y="22184"/>
                  </a:lnTo>
                  <a:lnTo>
                    <a:pt x="3616125" y="22184"/>
                  </a:lnTo>
                  <a:lnTo>
                    <a:pt x="3596844" y="21461"/>
                  </a:lnTo>
                  <a:lnTo>
                    <a:pt x="3534248" y="18200"/>
                  </a:lnTo>
                  <a:lnTo>
                    <a:pt x="3398681" y="9578"/>
                  </a:lnTo>
                  <a:lnTo>
                    <a:pt x="3332714" y="7392"/>
                  </a:lnTo>
                  <a:lnTo>
                    <a:pt x="3270526" y="6899"/>
                  </a:lnTo>
                  <a:close/>
                </a:path>
                <a:path w="4244975" h="48894">
                  <a:moveTo>
                    <a:pt x="1420936" y="6452"/>
                  </a:moveTo>
                  <a:lnTo>
                    <a:pt x="1370191" y="6731"/>
                  </a:lnTo>
                  <a:lnTo>
                    <a:pt x="1319205" y="8665"/>
                  </a:lnTo>
                  <a:lnTo>
                    <a:pt x="1215987" y="14553"/>
                  </a:lnTo>
                  <a:lnTo>
                    <a:pt x="1163492" y="17036"/>
                  </a:lnTo>
                  <a:lnTo>
                    <a:pt x="1110232" y="18229"/>
                  </a:lnTo>
                  <a:lnTo>
                    <a:pt x="1559860" y="18229"/>
                  </a:lnTo>
                  <a:lnTo>
                    <a:pt x="1522228" y="13804"/>
                  </a:lnTo>
                  <a:lnTo>
                    <a:pt x="1471572" y="8564"/>
                  </a:lnTo>
                  <a:lnTo>
                    <a:pt x="1420936" y="645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54803" y="2376154"/>
              <a:ext cx="4245610" cy="46355"/>
            </a:xfrm>
            <a:custGeom>
              <a:avLst/>
              <a:gdLst/>
              <a:ahLst/>
              <a:cxnLst/>
              <a:rect l="l" t="t" r="r" b="b"/>
              <a:pathLst>
                <a:path w="4245609" h="46355">
                  <a:moveTo>
                    <a:pt x="254" y="20335"/>
                  </a:moveTo>
                  <a:lnTo>
                    <a:pt x="67260" y="14218"/>
                  </a:lnTo>
                  <a:lnTo>
                    <a:pt x="127036" y="9792"/>
                  </a:lnTo>
                  <a:lnTo>
                    <a:pt x="181205" y="6986"/>
                  </a:lnTo>
                  <a:lnTo>
                    <a:pt x="231388" y="5733"/>
                  </a:lnTo>
                  <a:lnTo>
                    <a:pt x="279208" y="5963"/>
                  </a:lnTo>
                  <a:lnTo>
                    <a:pt x="326286" y="7607"/>
                  </a:lnTo>
                  <a:lnTo>
                    <a:pt x="374246" y="10597"/>
                  </a:lnTo>
                  <a:lnTo>
                    <a:pt x="424709" y="14862"/>
                  </a:lnTo>
                  <a:lnTo>
                    <a:pt x="479298" y="20335"/>
                  </a:lnTo>
                  <a:lnTo>
                    <a:pt x="530947" y="24176"/>
                  </a:lnTo>
                  <a:lnTo>
                    <a:pt x="582774" y="25273"/>
                  </a:lnTo>
                  <a:lnTo>
                    <a:pt x="634398" y="24336"/>
                  </a:lnTo>
                  <a:lnTo>
                    <a:pt x="685440" y="22073"/>
                  </a:lnTo>
                  <a:lnTo>
                    <a:pt x="735520" y="19192"/>
                  </a:lnTo>
                  <a:lnTo>
                    <a:pt x="784259" y="16403"/>
                  </a:lnTo>
                  <a:lnTo>
                    <a:pt x="831277" y="14415"/>
                  </a:lnTo>
                  <a:lnTo>
                    <a:pt x="876196" y="13935"/>
                  </a:lnTo>
                  <a:lnTo>
                    <a:pt x="918635" y="15672"/>
                  </a:lnTo>
                  <a:lnTo>
                    <a:pt x="958215" y="20335"/>
                  </a:lnTo>
                  <a:lnTo>
                    <a:pt x="994986" y="25683"/>
                  </a:lnTo>
                  <a:lnTo>
                    <a:pt x="1035836" y="30120"/>
                  </a:lnTo>
                  <a:lnTo>
                    <a:pt x="1080370" y="33595"/>
                  </a:lnTo>
                  <a:lnTo>
                    <a:pt x="1128196" y="36053"/>
                  </a:lnTo>
                  <a:lnTo>
                    <a:pt x="1178920" y="37442"/>
                  </a:lnTo>
                  <a:lnTo>
                    <a:pt x="1232148" y="37708"/>
                  </a:lnTo>
                  <a:lnTo>
                    <a:pt x="1287488" y="36798"/>
                  </a:lnTo>
                  <a:lnTo>
                    <a:pt x="1344546" y="34659"/>
                  </a:lnTo>
                  <a:lnTo>
                    <a:pt x="1402928" y="31238"/>
                  </a:lnTo>
                  <a:lnTo>
                    <a:pt x="1462242" y="26481"/>
                  </a:lnTo>
                  <a:lnTo>
                    <a:pt x="1522095" y="20335"/>
                  </a:lnTo>
                  <a:lnTo>
                    <a:pt x="1569391" y="15276"/>
                  </a:lnTo>
                  <a:lnTo>
                    <a:pt x="1616963" y="10891"/>
                  </a:lnTo>
                  <a:lnTo>
                    <a:pt x="1664821" y="7208"/>
                  </a:lnTo>
                  <a:lnTo>
                    <a:pt x="1712977" y="4251"/>
                  </a:lnTo>
                  <a:lnTo>
                    <a:pt x="1761442" y="2047"/>
                  </a:lnTo>
                  <a:lnTo>
                    <a:pt x="1810227" y="621"/>
                  </a:lnTo>
                  <a:lnTo>
                    <a:pt x="1859343" y="0"/>
                  </a:lnTo>
                  <a:lnTo>
                    <a:pt x="1908801" y="208"/>
                  </a:lnTo>
                  <a:lnTo>
                    <a:pt x="1958612" y="1272"/>
                  </a:lnTo>
                  <a:lnTo>
                    <a:pt x="2008788" y="3218"/>
                  </a:lnTo>
                  <a:lnTo>
                    <a:pt x="2059339" y="6072"/>
                  </a:lnTo>
                  <a:lnTo>
                    <a:pt x="2110276" y="9858"/>
                  </a:lnTo>
                  <a:lnTo>
                    <a:pt x="2161612" y="14604"/>
                  </a:lnTo>
                  <a:lnTo>
                    <a:pt x="2213355" y="20335"/>
                  </a:lnTo>
                  <a:lnTo>
                    <a:pt x="2282169" y="27272"/>
                  </a:lnTo>
                  <a:lnTo>
                    <a:pt x="2343909" y="31040"/>
                  </a:lnTo>
                  <a:lnTo>
                    <a:pt x="2399841" y="32249"/>
                  </a:lnTo>
                  <a:lnTo>
                    <a:pt x="2451225" y="31509"/>
                  </a:lnTo>
                  <a:lnTo>
                    <a:pt x="2499328" y="29432"/>
                  </a:lnTo>
                  <a:lnTo>
                    <a:pt x="2545411" y="26626"/>
                  </a:lnTo>
                  <a:lnTo>
                    <a:pt x="2590738" y="23704"/>
                  </a:lnTo>
                  <a:lnTo>
                    <a:pt x="2636572" y="21274"/>
                  </a:lnTo>
                  <a:lnTo>
                    <a:pt x="2684178" y="19948"/>
                  </a:lnTo>
                  <a:lnTo>
                    <a:pt x="2734818" y="20335"/>
                  </a:lnTo>
                  <a:lnTo>
                    <a:pt x="2787734" y="21145"/>
                  </a:lnTo>
                  <a:lnTo>
                    <a:pt x="2841158" y="20896"/>
                  </a:lnTo>
                  <a:lnTo>
                    <a:pt x="2894835" y="19919"/>
                  </a:lnTo>
                  <a:lnTo>
                    <a:pt x="2948511" y="18543"/>
                  </a:lnTo>
                  <a:lnTo>
                    <a:pt x="3001930" y="17097"/>
                  </a:lnTo>
                  <a:lnTo>
                    <a:pt x="3054839" y="15910"/>
                  </a:lnTo>
                  <a:lnTo>
                    <a:pt x="3106983" y="15311"/>
                  </a:lnTo>
                  <a:lnTo>
                    <a:pt x="3158107" y="15629"/>
                  </a:lnTo>
                  <a:lnTo>
                    <a:pt x="3207958" y="17194"/>
                  </a:lnTo>
                  <a:lnTo>
                    <a:pt x="3256279" y="20335"/>
                  </a:lnTo>
                  <a:lnTo>
                    <a:pt x="3284553" y="22163"/>
                  </a:lnTo>
                  <a:lnTo>
                    <a:pt x="3318990" y="23436"/>
                  </a:lnTo>
                  <a:lnTo>
                    <a:pt x="3358966" y="24217"/>
                  </a:lnTo>
                  <a:lnTo>
                    <a:pt x="3403861" y="24568"/>
                  </a:lnTo>
                  <a:lnTo>
                    <a:pt x="3453052" y="24550"/>
                  </a:lnTo>
                  <a:lnTo>
                    <a:pt x="3505918" y="24226"/>
                  </a:lnTo>
                  <a:lnTo>
                    <a:pt x="3561837" y="23658"/>
                  </a:lnTo>
                  <a:lnTo>
                    <a:pt x="3620186" y="22907"/>
                  </a:lnTo>
                  <a:lnTo>
                    <a:pt x="3680345" y="22035"/>
                  </a:lnTo>
                  <a:lnTo>
                    <a:pt x="3741690" y="21105"/>
                  </a:lnTo>
                  <a:lnTo>
                    <a:pt x="3803600" y="20179"/>
                  </a:lnTo>
                  <a:lnTo>
                    <a:pt x="3865453" y="19318"/>
                  </a:lnTo>
                  <a:lnTo>
                    <a:pt x="3926628" y="18585"/>
                  </a:lnTo>
                  <a:lnTo>
                    <a:pt x="3986502" y="18041"/>
                  </a:lnTo>
                  <a:lnTo>
                    <a:pt x="4044453" y="17749"/>
                  </a:lnTo>
                  <a:lnTo>
                    <a:pt x="4099860" y="17770"/>
                  </a:lnTo>
                  <a:lnTo>
                    <a:pt x="4152100" y="18167"/>
                  </a:lnTo>
                  <a:lnTo>
                    <a:pt x="4200552" y="19002"/>
                  </a:lnTo>
                  <a:lnTo>
                    <a:pt x="4244594" y="20335"/>
                  </a:lnTo>
                  <a:lnTo>
                    <a:pt x="4245483" y="29352"/>
                  </a:lnTo>
                  <a:lnTo>
                    <a:pt x="4244086" y="29733"/>
                  </a:lnTo>
                  <a:lnTo>
                    <a:pt x="4244594" y="38623"/>
                  </a:lnTo>
                  <a:lnTo>
                    <a:pt x="4202503" y="40923"/>
                  </a:lnTo>
                  <a:lnTo>
                    <a:pt x="4161147" y="41996"/>
                  </a:lnTo>
                  <a:lnTo>
                    <a:pt x="4119970" y="42073"/>
                  </a:lnTo>
                  <a:lnTo>
                    <a:pt x="4078416" y="41383"/>
                  </a:lnTo>
                  <a:lnTo>
                    <a:pt x="4035931" y="40156"/>
                  </a:lnTo>
                  <a:lnTo>
                    <a:pt x="3991959" y="38623"/>
                  </a:lnTo>
                  <a:lnTo>
                    <a:pt x="3945945" y="37014"/>
                  </a:lnTo>
                  <a:lnTo>
                    <a:pt x="3897333" y="35557"/>
                  </a:lnTo>
                  <a:lnTo>
                    <a:pt x="3845568" y="34484"/>
                  </a:lnTo>
                  <a:lnTo>
                    <a:pt x="3790096" y="34024"/>
                  </a:lnTo>
                  <a:lnTo>
                    <a:pt x="3730360" y="34408"/>
                  </a:lnTo>
                  <a:lnTo>
                    <a:pt x="3665806" y="35864"/>
                  </a:lnTo>
                  <a:lnTo>
                    <a:pt x="3595878" y="38623"/>
                  </a:lnTo>
                  <a:lnTo>
                    <a:pt x="3524026" y="41374"/>
                  </a:lnTo>
                  <a:lnTo>
                    <a:pt x="3464779" y="42328"/>
                  </a:lnTo>
                  <a:lnTo>
                    <a:pt x="3415905" y="41874"/>
                  </a:lnTo>
                  <a:lnTo>
                    <a:pt x="3375170" y="40401"/>
                  </a:lnTo>
                  <a:lnTo>
                    <a:pt x="3340343" y="38299"/>
                  </a:lnTo>
                  <a:lnTo>
                    <a:pt x="3309191" y="35956"/>
                  </a:lnTo>
                  <a:lnTo>
                    <a:pt x="3279480" y="33762"/>
                  </a:lnTo>
                  <a:lnTo>
                    <a:pt x="3248979" y="32104"/>
                  </a:lnTo>
                  <a:lnTo>
                    <a:pt x="3215455" y="31372"/>
                  </a:lnTo>
                  <a:lnTo>
                    <a:pt x="3176675" y="31956"/>
                  </a:lnTo>
                  <a:lnTo>
                    <a:pt x="3130406" y="34243"/>
                  </a:lnTo>
                  <a:lnTo>
                    <a:pt x="3074416" y="38623"/>
                  </a:lnTo>
                  <a:lnTo>
                    <a:pt x="3011558" y="43264"/>
                  </a:lnTo>
                  <a:lnTo>
                    <a:pt x="2956416" y="45409"/>
                  </a:lnTo>
                  <a:lnTo>
                    <a:pt x="2907448" y="45583"/>
                  </a:lnTo>
                  <a:lnTo>
                    <a:pt x="2863112" y="44306"/>
                  </a:lnTo>
                  <a:lnTo>
                    <a:pt x="2821867" y="42101"/>
                  </a:lnTo>
                  <a:lnTo>
                    <a:pt x="2782170" y="39491"/>
                  </a:lnTo>
                  <a:lnTo>
                    <a:pt x="2742480" y="36996"/>
                  </a:lnTo>
                  <a:lnTo>
                    <a:pt x="2701255" y="35140"/>
                  </a:lnTo>
                  <a:lnTo>
                    <a:pt x="2656953" y="34445"/>
                  </a:lnTo>
                  <a:lnTo>
                    <a:pt x="2608034" y="35432"/>
                  </a:lnTo>
                  <a:lnTo>
                    <a:pt x="2552954" y="38623"/>
                  </a:lnTo>
                  <a:lnTo>
                    <a:pt x="2504260" y="41866"/>
                  </a:lnTo>
                  <a:lnTo>
                    <a:pt x="2457199" y="44113"/>
                  </a:lnTo>
                  <a:lnTo>
                    <a:pt x="2411269" y="45491"/>
                  </a:lnTo>
                  <a:lnTo>
                    <a:pt x="2365970" y="46121"/>
                  </a:lnTo>
                  <a:lnTo>
                    <a:pt x="2320803" y="46129"/>
                  </a:lnTo>
                  <a:lnTo>
                    <a:pt x="2275265" y="45637"/>
                  </a:lnTo>
                  <a:lnTo>
                    <a:pt x="2228858" y="44771"/>
                  </a:lnTo>
                  <a:lnTo>
                    <a:pt x="2181079" y="43653"/>
                  </a:lnTo>
                  <a:lnTo>
                    <a:pt x="2131430" y="42407"/>
                  </a:lnTo>
                  <a:lnTo>
                    <a:pt x="2079409" y="41157"/>
                  </a:lnTo>
                  <a:lnTo>
                    <a:pt x="2024516" y="40027"/>
                  </a:lnTo>
                  <a:lnTo>
                    <a:pt x="1966250" y="39142"/>
                  </a:lnTo>
                  <a:lnTo>
                    <a:pt x="1904111" y="38623"/>
                  </a:lnTo>
                  <a:lnTo>
                    <a:pt x="1847506" y="38472"/>
                  </a:lnTo>
                  <a:lnTo>
                    <a:pt x="1796286" y="38530"/>
                  </a:lnTo>
                  <a:lnTo>
                    <a:pt x="1749385" y="38752"/>
                  </a:lnTo>
                  <a:lnTo>
                    <a:pt x="1705733" y="39090"/>
                  </a:lnTo>
                  <a:lnTo>
                    <a:pt x="1664262" y="39498"/>
                  </a:lnTo>
                  <a:lnTo>
                    <a:pt x="1623906" y="39930"/>
                  </a:lnTo>
                  <a:lnTo>
                    <a:pt x="1583594" y="40338"/>
                  </a:lnTo>
                  <a:lnTo>
                    <a:pt x="1542260" y="40676"/>
                  </a:lnTo>
                  <a:lnTo>
                    <a:pt x="1498836" y="40898"/>
                  </a:lnTo>
                  <a:lnTo>
                    <a:pt x="1452253" y="40956"/>
                  </a:lnTo>
                  <a:lnTo>
                    <a:pt x="1401444" y="40804"/>
                  </a:lnTo>
                  <a:lnTo>
                    <a:pt x="1345340" y="40396"/>
                  </a:lnTo>
                  <a:lnTo>
                    <a:pt x="1282874" y="39685"/>
                  </a:lnTo>
                  <a:lnTo>
                    <a:pt x="1212977" y="38623"/>
                  </a:lnTo>
                  <a:lnTo>
                    <a:pt x="1119455" y="37132"/>
                  </a:lnTo>
                  <a:lnTo>
                    <a:pt x="1044077" y="36124"/>
                  </a:lnTo>
                  <a:lnTo>
                    <a:pt x="983839" y="35543"/>
                  </a:lnTo>
                  <a:lnTo>
                    <a:pt x="935741" y="35332"/>
                  </a:lnTo>
                  <a:lnTo>
                    <a:pt x="896778" y="35433"/>
                  </a:lnTo>
                  <a:lnTo>
                    <a:pt x="863950" y="35789"/>
                  </a:lnTo>
                  <a:lnTo>
                    <a:pt x="834254" y="36343"/>
                  </a:lnTo>
                  <a:lnTo>
                    <a:pt x="804687" y="37038"/>
                  </a:lnTo>
                  <a:lnTo>
                    <a:pt x="772247" y="37818"/>
                  </a:lnTo>
                  <a:lnTo>
                    <a:pt x="733933" y="38623"/>
                  </a:lnTo>
                  <a:lnTo>
                    <a:pt x="699823" y="39066"/>
                  </a:lnTo>
                  <a:lnTo>
                    <a:pt x="658575" y="39277"/>
                  </a:lnTo>
                  <a:lnTo>
                    <a:pt x="611270" y="39297"/>
                  </a:lnTo>
                  <a:lnTo>
                    <a:pt x="558989" y="39168"/>
                  </a:lnTo>
                  <a:lnTo>
                    <a:pt x="502812" y="38930"/>
                  </a:lnTo>
                  <a:lnTo>
                    <a:pt x="443820" y="38623"/>
                  </a:lnTo>
                  <a:lnTo>
                    <a:pt x="383095" y="38290"/>
                  </a:lnTo>
                  <a:lnTo>
                    <a:pt x="321716" y="37970"/>
                  </a:lnTo>
                  <a:lnTo>
                    <a:pt x="260765" y="37705"/>
                  </a:lnTo>
                  <a:lnTo>
                    <a:pt x="201323" y="37535"/>
                  </a:lnTo>
                  <a:lnTo>
                    <a:pt x="144470" y="37501"/>
                  </a:lnTo>
                  <a:lnTo>
                    <a:pt x="91287" y="37644"/>
                  </a:lnTo>
                  <a:lnTo>
                    <a:pt x="42854" y="38004"/>
                  </a:lnTo>
                  <a:lnTo>
                    <a:pt x="254" y="38623"/>
                  </a:lnTo>
                  <a:lnTo>
                    <a:pt x="0" y="34559"/>
                  </a:lnTo>
                  <a:lnTo>
                    <a:pt x="762" y="26177"/>
                  </a:lnTo>
                  <a:lnTo>
                    <a:pt x="254" y="20335"/>
                  </a:lnTo>
                  <a:close/>
                </a:path>
              </a:pathLst>
            </a:custGeom>
            <a:ln w="444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200708" y="2081910"/>
            <a:ext cx="9751695" cy="1566967"/>
          </a:xfrm>
          <a:prstGeom prst="rect">
            <a:avLst/>
          </a:prstGeom>
        </p:spPr>
        <p:txBody>
          <a:bodyPr vert="horz" wrap="square" lIns="0" tIns="1167765" rIns="0" bIns="0" rtlCol="0">
            <a:spAutoFit/>
          </a:bodyPr>
          <a:lstStyle/>
          <a:p>
            <a:pPr marL="3545204" marR="5080">
              <a:lnSpc>
                <a:spcPct val="89500"/>
              </a:lnSpc>
              <a:spcBef>
                <a:spcPts val="445"/>
              </a:spcBef>
            </a:pPr>
            <a:r>
              <a:rPr lang="en-US" sz="2800" b="1" dirty="0">
                <a:latin typeface="Arial"/>
                <a:cs typeface="Arial"/>
              </a:rPr>
              <a:t>Copy placeholder</a:t>
            </a:r>
            <a:endParaRPr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7053" y="690117"/>
            <a:ext cx="5756910" cy="6790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245"/>
              </a:lnSpc>
              <a:spcBef>
                <a:spcPts val="95"/>
              </a:spcBef>
            </a:pPr>
            <a:r>
              <a:rPr lang="en-US" sz="4600" dirty="0"/>
              <a:t>Copy placeholder</a:t>
            </a:r>
            <a:endParaRPr sz="4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7289" cy="685799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75707" y="2332593"/>
            <a:ext cx="4290060" cy="90805"/>
            <a:chOff x="5275707" y="2332593"/>
            <a:chExt cx="4290060" cy="90805"/>
          </a:xfrm>
        </p:grpSpPr>
        <p:sp>
          <p:nvSpPr>
            <p:cNvPr id="5" name="object 5"/>
            <p:cNvSpPr/>
            <p:nvPr/>
          </p:nvSpPr>
          <p:spPr>
            <a:xfrm>
              <a:off x="5297798" y="2361349"/>
              <a:ext cx="4244975" cy="48895"/>
            </a:xfrm>
            <a:custGeom>
              <a:avLst/>
              <a:gdLst/>
              <a:ahLst/>
              <a:cxnLst/>
              <a:rect l="l" t="t" r="r" b="b"/>
              <a:pathLst>
                <a:path w="4244975" h="48894">
                  <a:moveTo>
                    <a:pt x="2873151" y="21912"/>
                  </a:moveTo>
                  <a:lnTo>
                    <a:pt x="2039108" y="21912"/>
                  </a:lnTo>
                  <a:lnTo>
                    <a:pt x="2085321" y="23184"/>
                  </a:lnTo>
                  <a:lnTo>
                    <a:pt x="2142661" y="26441"/>
                  </a:lnTo>
                  <a:lnTo>
                    <a:pt x="2178907" y="29332"/>
                  </a:lnTo>
                  <a:lnTo>
                    <a:pt x="2277231" y="37472"/>
                  </a:lnTo>
                  <a:lnTo>
                    <a:pt x="2334743" y="41695"/>
                  </a:lnTo>
                  <a:lnTo>
                    <a:pt x="2387030" y="44843"/>
                  </a:lnTo>
                  <a:lnTo>
                    <a:pt x="2435096" y="46998"/>
                  </a:lnTo>
                  <a:lnTo>
                    <a:pt x="2479948" y="48243"/>
                  </a:lnTo>
                  <a:lnTo>
                    <a:pt x="2522589" y="48660"/>
                  </a:lnTo>
                  <a:lnTo>
                    <a:pt x="2564025" y="48332"/>
                  </a:lnTo>
                  <a:lnTo>
                    <a:pt x="2605261" y="47340"/>
                  </a:lnTo>
                  <a:lnTo>
                    <a:pt x="2691152" y="43699"/>
                  </a:lnTo>
                  <a:lnTo>
                    <a:pt x="2966915" y="29323"/>
                  </a:lnTo>
                  <a:lnTo>
                    <a:pt x="3025031" y="27513"/>
                  </a:lnTo>
                  <a:lnTo>
                    <a:pt x="3079620" y="26529"/>
                  </a:lnTo>
                  <a:lnTo>
                    <a:pt x="3776244" y="26238"/>
                  </a:lnTo>
                  <a:lnTo>
                    <a:pt x="3792643" y="25600"/>
                  </a:lnTo>
                  <a:lnTo>
                    <a:pt x="3768901" y="25600"/>
                  </a:lnTo>
                  <a:lnTo>
                    <a:pt x="3713931" y="25044"/>
                  </a:lnTo>
                  <a:lnTo>
                    <a:pt x="3656658" y="23704"/>
                  </a:lnTo>
                  <a:lnTo>
                    <a:pt x="3616125" y="22184"/>
                  </a:lnTo>
                  <a:lnTo>
                    <a:pt x="2884512" y="22184"/>
                  </a:lnTo>
                  <a:lnTo>
                    <a:pt x="2873151" y="21912"/>
                  </a:lnTo>
                  <a:close/>
                </a:path>
                <a:path w="4244975" h="48894">
                  <a:moveTo>
                    <a:pt x="808486" y="1752"/>
                  </a:moveTo>
                  <a:lnTo>
                    <a:pt x="765245" y="1961"/>
                  </a:lnTo>
                  <a:lnTo>
                    <a:pt x="717956" y="3333"/>
                  </a:lnTo>
                  <a:lnTo>
                    <a:pt x="405447" y="20027"/>
                  </a:lnTo>
                  <a:lnTo>
                    <a:pt x="370791" y="21621"/>
                  </a:lnTo>
                  <a:lnTo>
                    <a:pt x="343063" y="22736"/>
                  </a:lnTo>
                  <a:lnTo>
                    <a:pt x="380505" y="24118"/>
                  </a:lnTo>
                  <a:lnTo>
                    <a:pt x="448064" y="27517"/>
                  </a:lnTo>
                  <a:lnTo>
                    <a:pt x="587063" y="36116"/>
                  </a:lnTo>
                  <a:lnTo>
                    <a:pt x="643824" y="38872"/>
                  </a:lnTo>
                  <a:lnTo>
                    <a:pt x="694019" y="40514"/>
                  </a:lnTo>
                  <a:lnTo>
                    <a:pt x="739536" y="41197"/>
                  </a:lnTo>
                  <a:lnTo>
                    <a:pt x="782263" y="41074"/>
                  </a:lnTo>
                  <a:lnTo>
                    <a:pt x="824087" y="40301"/>
                  </a:lnTo>
                  <a:lnTo>
                    <a:pt x="1349262" y="26417"/>
                  </a:lnTo>
                  <a:lnTo>
                    <a:pt x="1699272" y="25493"/>
                  </a:lnTo>
                  <a:lnTo>
                    <a:pt x="1654826" y="24537"/>
                  </a:lnTo>
                  <a:lnTo>
                    <a:pt x="1609332" y="22367"/>
                  </a:lnTo>
                  <a:lnTo>
                    <a:pt x="1565144" y="18851"/>
                  </a:lnTo>
                  <a:lnTo>
                    <a:pt x="1559860" y="18229"/>
                  </a:lnTo>
                  <a:lnTo>
                    <a:pt x="1110232" y="18229"/>
                  </a:lnTo>
                  <a:lnTo>
                    <a:pt x="1056076" y="17397"/>
                  </a:lnTo>
                  <a:lnTo>
                    <a:pt x="1000893" y="13804"/>
                  </a:lnTo>
                  <a:lnTo>
                    <a:pt x="943884" y="8732"/>
                  </a:lnTo>
                  <a:lnTo>
                    <a:pt x="894810" y="5075"/>
                  </a:lnTo>
                  <a:lnTo>
                    <a:pt x="850676" y="2769"/>
                  </a:lnTo>
                  <a:lnTo>
                    <a:pt x="808486" y="1752"/>
                  </a:lnTo>
                  <a:close/>
                </a:path>
                <a:path w="4244975" h="48894">
                  <a:moveTo>
                    <a:pt x="1699272" y="25493"/>
                  </a:moveTo>
                  <a:lnTo>
                    <a:pt x="1443069" y="25493"/>
                  </a:lnTo>
                  <a:lnTo>
                    <a:pt x="1535985" y="25886"/>
                  </a:lnTo>
                  <a:lnTo>
                    <a:pt x="1631835" y="27964"/>
                  </a:lnTo>
                  <a:lnTo>
                    <a:pt x="1786734" y="33959"/>
                  </a:lnTo>
                  <a:lnTo>
                    <a:pt x="1828906" y="34120"/>
                  </a:lnTo>
                  <a:lnTo>
                    <a:pt x="1863321" y="32985"/>
                  </a:lnTo>
                  <a:lnTo>
                    <a:pt x="1892339" y="30963"/>
                  </a:lnTo>
                  <a:lnTo>
                    <a:pt x="1909397" y="29323"/>
                  </a:lnTo>
                  <a:lnTo>
                    <a:pt x="1930216" y="27259"/>
                  </a:lnTo>
                  <a:lnTo>
                    <a:pt x="1943630" y="25900"/>
                  </a:lnTo>
                  <a:lnTo>
                    <a:pt x="1947622" y="25572"/>
                  </a:lnTo>
                  <a:lnTo>
                    <a:pt x="1749869" y="25572"/>
                  </a:lnTo>
                  <a:lnTo>
                    <a:pt x="1701660" y="25544"/>
                  </a:lnTo>
                  <a:lnTo>
                    <a:pt x="1699272" y="25493"/>
                  </a:lnTo>
                  <a:close/>
                </a:path>
                <a:path w="4244975" h="48894">
                  <a:moveTo>
                    <a:pt x="3776244" y="26238"/>
                  </a:moveTo>
                  <a:lnTo>
                    <a:pt x="3131201" y="26238"/>
                  </a:lnTo>
                  <a:lnTo>
                    <a:pt x="3180294" y="26506"/>
                  </a:lnTo>
                  <a:lnTo>
                    <a:pt x="3497984" y="32845"/>
                  </a:lnTo>
                  <a:lnTo>
                    <a:pt x="3545901" y="32788"/>
                  </a:lnTo>
                  <a:lnTo>
                    <a:pt x="3596011" y="32092"/>
                  </a:lnTo>
                  <a:lnTo>
                    <a:pt x="3742982" y="27513"/>
                  </a:lnTo>
                  <a:lnTo>
                    <a:pt x="3776244" y="26238"/>
                  </a:lnTo>
                  <a:close/>
                </a:path>
                <a:path w="4244975" h="48894">
                  <a:moveTo>
                    <a:pt x="387" y="13804"/>
                  </a:moveTo>
                  <a:lnTo>
                    <a:pt x="112" y="18200"/>
                  </a:lnTo>
                  <a:lnTo>
                    <a:pt x="0" y="22184"/>
                  </a:lnTo>
                  <a:lnTo>
                    <a:pt x="1120" y="24537"/>
                  </a:lnTo>
                  <a:lnTo>
                    <a:pt x="1128" y="24805"/>
                  </a:lnTo>
                  <a:lnTo>
                    <a:pt x="387" y="32092"/>
                  </a:lnTo>
                  <a:lnTo>
                    <a:pt x="37277" y="28231"/>
                  </a:lnTo>
                  <a:lnTo>
                    <a:pt x="76138" y="25069"/>
                  </a:lnTo>
                  <a:lnTo>
                    <a:pt x="111297" y="23027"/>
                  </a:lnTo>
                  <a:lnTo>
                    <a:pt x="85368" y="21619"/>
                  </a:lnTo>
                  <a:lnTo>
                    <a:pt x="43044" y="18248"/>
                  </a:lnTo>
                  <a:lnTo>
                    <a:pt x="387" y="13804"/>
                  </a:lnTo>
                  <a:close/>
                </a:path>
                <a:path w="4244975" h="48894">
                  <a:moveTo>
                    <a:pt x="4244727" y="13804"/>
                  </a:moveTo>
                  <a:lnTo>
                    <a:pt x="4199592" y="14646"/>
                  </a:lnTo>
                  <a:lnTo>
                    <a:pt x="4027697" y="20351"/>
                  </a:lnTo>
                  <a:lnTo>
                    <a:pt x="4045493" y="20442"/>
                  </a:lnTo>
                  <a:lnTo>
                    <a:pt x="4094493" y="21621"/>
                  </a:lnTo>
                  <a:lnTo>
                    <a:pt x="4143170" y="23820"/>
                  </a:lnTo>
                  <a:lnTo>
                    <a:pt x="4193328" y="27266"/>
                  </a:lnTo>
                  <a:lnTo>
                    <a:pt x="4244727" y="32092"/>
                  </a:lnTo>
                  <a:lnTo>
                    <a:pt x="4244600" y="25615"/>
                  </a:lnTo>
                  <a:lnTo>
                    <a:pt x="4244241" y="20351"/>
                  </a:lnTo>
                  <a:lnTo>
                    <a:pt x="4244368" y="18200"/>
                  </a:lnTo>
                  <a:lnTo>
                    <a:pt x="4244727" y="13804"/>
                  </a:lnTo>
                  <a:close/>
                </a:path>
                <a:path w="4244975" h="48894">
                  <a:moveTo>
                    <a:pt x="209874" y="20376"/>
                  </a:moveTo>
                  <a:lnTo>
                    <a:pt x="161905" y="21082"/>
                  </a:lnTo>
                  <a:lnTo>
                    <a:pt x="117504" y="22666"/>
                  </a:lnTo>
                  <a:lnTo>
                    <a:pt x="111297" y="23027"/>
                  </a:lnTo>
                  <a:lnTo>
                    <a:pt x="128273" y="23949"/>
                  </a:lnTo>
                  <a:lnTo>
                    <a:pt x="172676" y="25270"/>
                  </a:lnTo>
                  <a:lnTo>
                    <a:pt x="219494" y="25615"/>
                  </a:lnTo>
                  <a:lnTo>
                    <a:pt x="269641" y="25014"/>
                  </a:lnTo>
                  <a:lnTo>
                    <a:pt x="324035" y="23501"/>
                  </a:lnTo>
                  <a:lnTo>
                    <a:pt x="343063" y="22736"/>
                  </a:lnTo>
                  <a:lnTo>
                    <a:pt x="318642" y="21834"/>
                  </a:lnTo>
                  <a:lnTo>
                    <a:pt x="261942" y="20607"/>
                  </a:lnTo>
                  <a:lnTo>
                    <a:pt x="209874" y="20376"/>
                  </a:lnTo>
                  <a:close/>
                </a:path>
                <a:path w="4244975" h="48894">
                  <a:moveTo>
                    <a:pt x="3793996" y="25548"/>
                  </a:moveTo>
                  <a:lnTo>
                    <a:pt x="3768901" y="25600"/>
                  </a:lnTo>
                  <a:lnTo>
                    <a:pt x="3792643" y="25600"/>
                  </a:lnTo>
                  <a:lnTo>
                    <a:pt x="3793996" y="25548"/>
                  </a:lnTo>
                  <a:close/>
                </a:path>
                <a:path w="4244975" h="48894">
                  <a:moveTo>
                    <a:pt x="2560306" y="0"/>
                  </a:moveTo>
                  <a:lnTo>
                    <a:pt x="2509832" y="577"/>
                  </a:lnTo>
                  <a:lnTo>
                    <a:pt x="2457736" y="1844"/>
                  </a:lnTo>
                  <a:lnTo>
                    <a:pt x="1903078" y="21621"/>
                  </a:lnTo>
                  <a:lnTo>
                    <a:pt x="1799485" y="24805"/>
                  </a:lnTo>
                  <a:lnTo>
                    <a:pt x="1749869" y="25572"/>
                  </a:lnTo>
                  <a:lnTo>
                    <a:pt x="1947622" y="25572"/>
                  </a:lnTo>
                  <a:lnTo>
                    <a:pt x="1970623" y="23680"/>
                  </a:lnTo>
                  <a:lnTo>
                    <a:pt x="2001663" y="22214"/>
                  </a:lnTo>
                  <a:lnTo>
                    <a:pt x="2873151" y="21912"/>
                  </a:lnTo>
                  <a:lnTo>
                    <a:pt x="2847132" y="21288"/>
                  </a:lnTo>
                  <a:lnTo>
                    <a:pt x="2811485" y="18610"/>
                  </a:lnTo>
                  <a:lnTo>
                    <a:pt x="2739709" y="8214"/>
                  </a:lnTo>
                  <a:lnTo>
                    <a:pt x="2698859" y="4220"/>
                  </a:lnTo>
                  <a:lnTo>
                    <a:pt x="2655133" y="1640"/>
                  </a:lnTo>
                  <a:lnTo>
                    <a:pt x="2608844" y="294"/>
                  </a:lnTo>
                  <a:lnTo>
                    <a:pt x="2560306" y="0"/>
                  </a:lnTo>
                  <a:close/>
                </a:path>
                <a:path w="4244975" h="48894">
                  <a:moveTo>
                    <a:pt x="3997434" y="20195"/>
                  </a:moveTo>
                  <a:lnTo>
                    <a:pt x="3949535" y="20700"/>
                  </a:lnTo>
                  <a:lnTo>
                    <a:pt x="3901525" y="21800"/>
                  </a:lnTo>
                  <a:lnTo>
                    <a:pt x="3793996" y="25548"/>
                  </a:lnTo>
                  <a:lnTo>
                    <a:pt x="3821808" y="25490"/>
                  </a:lnTo>
                  <a:lnTo>
                    <a:pt x="3922395" y="23735"/>
                  </a:lnTo>
                  <a:lnTo>
                    <a:pt x="3991250" y="21619"/>
                  </a:lnTo>
                  <a:lnTo>
                    <a:pt x="4027697" y="20351"/>
                  </a:lnTo>
                  <a:lnTo>
                    <a:pt x="3997434" y="20195"/>
                  </a:lnTo>
                  <a:close/>
                </a:path>
                <a:path w="4244975" h="48894">
                  <a:moveTo>
                    <a:pt x="3270526" y="6899"/>
                  </a:moveTo>
                  <a:lnTo>
                    <a:pt x="3211911" y="7750"/>
                  </a:lnTo>
                  <a:lnTo>
                    <a:pt x="3156666" y="9599"/>
                  </a:lnTo>
                  <a:lnTo>
                    <a:pt x="2965295" y="20021"/>
                  </a:lnTo>
                  <a:lnTo>
                    <a:pt x="2923832" y="21646"/>
                  </a:lnTo>
                  <a:lnTo>
                    <a:pt x="2884512" y="22184"/>
                  </a:lnTo>
                  <a:lnTo>
                    <a:pt x="3616125" y="22184"/>
                  </a:lnTo>
                  <a:lnTo>
                    <a:pt x="3596844" y="21461"/>
                  </a:lnTo>
                  <a:lnTo>
                    <a:pt x="3534248" y="18200"/>
                  </a:lnTo>
                  <a:lnTo>
                    <a:pt x="3398681" y="9578"/>
                  </a:lnTo>
                  <a:lnTo>
                    <a:pt x="3332714" y="7392"/>
                  </a:lnTo>
                  <a:lnTo>
                    <a:pt x="3270526" y="6899"/>
                  </a:lnTo>
                  <a:close/>
                </a:path>
                <a:path w="4244975" h="48894">
                  <a:moveTo>
                    <a:pt x="1420936" y="6452"/>
                  </a:moveTo>
                  <a:lnTo>
                    <a:pt x="1370191" y="6731"/>
                  </a:lnTo>
                  <a:lnTo>
                    <a:pt x="1319205" y="8665"/>
                  </a:lnTo>
                  <a:lnTo>
                    <a:pt x="1215987" y="14553"/>
                  </a:lnTo>
                  <a:lnTo>
                    <a:pt x="1163492" y="17036"/>
                  </a:lnTo>
                  <a:lnTo>
                    <a:pt x="1110232" y="18229"/>
                  </a:lnTo>
                  <a:lnTo>
                    <a:pt x="1559860" y="18229"/>
                  </a:lnTo>
                  <a:lnTo>
                    <a:pt x="1522228" y="13804"/>
                  </a:lnTo>
                  <a:lnTo>
                    <a:pt x="1471572" y="8564"/>
                  </a:lnTo>
                  <a:lnTo>
                    <a:pt x="1420936" y="645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7932" y="2354818"/>
              <a:ext cx="4245610" cy="46355"/>
            </a:xfrm>
            <a:custGeom>
              <a:avLst/>
              <a:gdLst/>
              <a:ahLst/>
              <a:cxnLst/>
              <a:rect l="l" t="t" r="r" b="b"/>
              <a:pathLst>
                <a:path w="4245609" h="46355">
                  <a:moveTo>
                    <a:pt x="253" y="20335"/>
                  </a:moveTo>
                  <a:lnTo>
                    <a:pt x="67260" y="14218"/>
                  </a:lnTo>
                  <a:lnTo>
                    <a:pt x="127036" y="9792"/>
                  </a:lnTo>
                  <a:lnTo>
                    <a:pt x="181205" y="6986"/>
                  </a:lnTo>
                  <a:lnTo>
                    <a:pt x="231388" y="5733"/>
                  </a:lnTo>
                  <a:lnTo>
                    <a:pt x="279208" y="5963"/>
                  </a:lnTo>
                  <a:lnTo>
                    <a:pt x="326286" y="7607"/>
                  </a:lnTo>
                  <a:lnTo>
                    <a:pt x="374246" y="10597"/>
                  </a:lnTo>
                  <a:lnTo>
                    <a:pt x="424709" y="14862"/>
                  </a:lnTo>
                  <a:lnTo>
                    <a:pt x="479297" y="20335"/>
                  </a:lnTo>
                  <a:lnTo>
                    <a:pt x="530947" y="24176"/>
                  </a:lnTo>
                  <a:lnTo>
                    <a:pt x="582774" y="25273"/>
                  </a:lnTo>
                  <a:lnTo>
                    <a:pt x="634398" y="24336"/>
                  </a:lnTo>
                  <a:lnTo>
                    <a:pt x="685440" y="22073"/>
                  </a:lnTo>
                  <a:lnTo>
                    <a:pt x="735520" y="19192"/>
                  </a:lnTo>
                  <a:lnTo>
                    <a:pt x="784259" y="16403"/>
                  </a:lnTo>
                  <a:lnTo>
                    <a:pt x="831277" y="14415"/>
                  </a:lnTo>
                  <a:lnTo>
                    <a:pt x="876196" y="13935"/>
                  </a:lnTo>
                  <a:lnTo>
                    <a:pt x="918635" y="15672"/>
                  </a:lnTo>
                  <a:lnTo>
                    <a:pt x="958214" y="20335"/>
                  </a:lnTo>
                  <a:lnTo>
                    <a:pt x="994986" y="25683"/>
                  </a:lnTo>
                  <a:lnTo>
                    <a:pt x="1035836" y="30120"/>
                  </a:lnTo>
                  <a:lnTo>
                    <a:pt x="1080370" y="33595"/>
                  </a:lnTo>
                  <a:lnTo>
                    <a:pt x="1128196" y="36053"/>
                  </a:lnTo>
                  <a:lnTo>
                    <a:pt x="1178920" y="37442"/>
                  </a:lnTo>
                  <a:lnTo>
                    <a:pt x="1232148" y="37708"/>
                  </a:lnTo>
                  <a:lnTo>
                    <a:pt x="1287488" y="36798"/>
                  </a:lnTo>
                  <a:lnTo>
                    <a:pt x="1344546" y="34659"/>
                  </a:lnTo>
                  <a:lnTo>
                    <a:pt x="1402928" y="31238"/>
                  </a:lnTo>
                  <a:lnTo>
                    <a:pt x="1462242" y="26481"/>
                  </a:lnTo>
                  <a:lnTo>
                    <a:pt x="1522094" y="20335"/>
                  </a:lnTo>
                  <a:lnTo>
                    <a:pt x="1569391" y="15276"/>
                  </a:lnTo>
                  <a:lnTo>
                    <a:pt x="1616963" y="10891"/>
                  </a:lnTo>
                  <a:lnTo>
                    <a:pt x="1664821" y="7208"/>
                  </a:lnTo>
                  <a:lnTo>
                    <a:pt x="1712977" y="4251"/>
                  </a:lnTo>
                  <a:lnTo>
                    <a:pt x="1761442" y="2047"/>
                  </a:lnTo>
                  <a:lnTo>
                    <a:pt x="1810227" y="621"/>
                  </a:lnTo>
                  <a:lnTo>
                    <a:pt x="1859343" y="0"/>
                  </a:lnTo>
                  <a:lnTo>
                    <a:pt x="1908801" y="208"/>
                  </a:lnTo>
                  <a:lnTo>
                    <a:pt x="1958612" y="1272"/>
                  </a:lnTo>
                  <a:lnTo>
                    <a:pt x="2008788" y="3218"/>
                  </a:lnTo>
                  <a:lnTo>
                    <a:pt x="2059339" y="6072"/>
                  </a:lnTo>
                  <a:lnTo>
                    <a:pt x="2110276" y="9858"/>
                  </a:lnTo>
                  <a:lnTo>
                    <a:pt x="2161612" y="14604"/>
                  </a:lnTo>
                  <a:lnTo>
                    <a:pt x="2213356" y="20335"/>
                  </a:lnTo>
                  <a:lnTo>
                    <a:pt x="2282169" y="27272"/>
                  </a:lnTo>
                  <a:lnTo>
                    <a:pt x="2343909" y="31040"/>
                  </a:lnTo>
                  <a:lnTo>
                    <a:pt x="2399841" y="32249"/>
                  </a:lnTo>
                  <a:lnTo>
                    <a:pt x="2451225" y="31509"/>
                  </a:lnTo>
                  <a:lnTo>
                    <a:pt x="2499328" y="29432"/>
                  </a:lnTo>
                  <a:lnTo>
                    <a:pt x="2545411" y="26626"/>
                  </a:lnTo>
                  <a:lnTo>
                    <a:pt x="2590738" y="23704"/>
                  </a:lnTo>
                  <a:lnTo>
                    <a:pt x="2636572" y="21274"/>
                  </a:lnTo>
                  <a:lnTo>
                    <a:pt x="2684178" y="19948"/>
                  </a:lnTo>
                  <a:lnTo>
                    <a:pt x="2734817" y="20335"/>
                  </a:lnTo>
                  <a:lnTo>
                    <a:pt x="2787734" y="21145"/>
                  </a:lnTo>
                  <a:lnTo>
                    <a:pt x="2841158" y="20896"/>
                  </a:lnTo>
                  <a:lnTo>
                    <a:pt x="2894835" y="19919"/>
                  </a:lnTo>
                  <a:lnTo>
                    <a:pt x="2948511" y="18543"/>
                  </a:lnTo>
                  <a:lnTo>
                    <a:pt x="3001930" y="17097"/>
                  </a:lnTo>
                  <a:lnTo>
                    <a:pt x="3054839" y="15910"/>
                  </a:lnTo>
                  <a:lnTo>
                    <a:pt x="3106983" y="15311"/>
                  </a:lnTo>
                  <a:lnTo>
                    <a:pt x="3158107" y="15629"/>
                  </a:lnTo>
                  <a:lnTo>
                    <a:pt x="3207958" y="17194"/>
                  </a:lnTo>
                  <a:lnTo>
                    <a:pt x="3256279" y="20335"/>
                  </a:lnTo>
                  <a:lnTo>
                    <a:pt x="3284553" y="22163"/>
                  </a:lnTo>
                  <a:lnTo>
                    <a:pt x="3318990" y="23436"/>
                  </a:lnTo>
                  <a:lnTo>
                    <a:pt x="3358966" y="24217"/>
                  </a:lnTo>
                  <a:lnTo>
                    <a:pt x="3403861" y="24568"/>
                  </a:lnTo>
                  <a:lnTo>
                    <a:pt x="3453052" y="24550"/>
                  </a:lnTo>
                  <a:lnTo>
                    <a:pt x="3505918" y="24226"/>
                  </a:lnTo>
                  <a:lnTo>
                    <a:pt x="3561837" y="23658"/>
                  </a:lnTo>
                  <a:lnTo>
                    <a:pt x="3620186" y="22907"/>
                  </a:lnTo>
                  <a:lnTo>
                    <a:pt x="3680345" y="22035"/>
                  </a:lnTo>
                  <a:lnTo>
                    <a:pt x="3741690" y="21105"/>
                  </a:lnTo>
                  <a:lnTo>
                    <a:pt x="3803600" y="20179"/>
                  </a:lnTo>
                  <a:lnTo>
                    <a:pt x="3865453" y="19318"/>
                  </a:lnTo>
                  <a:lnTo>
                    <a:pt x="3926628" y="18585"/>
                  </a:lnTo>
                  <a:lnTo>
                    <a:pt x="3986502" y="18041"/>
                  </a:lnTo>
                  <a:lnTo>
                    <a:pt x="4044453" y="17749"/>
                  </a:lnTo>
                  <a:lnTo>
                    <a:pt x="4099860" y="17770"/>
                  </a:lnTo>
                  <a:lnTo>
                    <a:pt x="4152100" y="18167"/>
                  </a:lnTo>
                  <a:lnTo>
                    <a:pt x="4200552" y="19002"/>
                  </a:lnTo>
                  <a:lnTo>
                    <a:pt x="4244594" y="20335"/>
                  </a:lnTo>
                  <a:lnTo>
                    <a:pt x="4245483" y="29352"/>
                  </a:lnTo>
                  <a:lnTo>
                    <a:pt x="4244086" y="29733"/>
                  </a:lnTo>
                  <a:lnTo>
                    <a:pt x="4244594" y="38623"/>
                  </a:lnTo>
                  <a:lnTo>
                    <a:pt x="4202503" y="40923"/>
                  </a:lnTo>
                  <a:lnTo>
                    <a:pt x="4161147" y="41996"/>
                  </a:lnTo>
                  <a:lnTo>
                    <a:pt x="4119970" y="42073"/>
                  </a:lnTo>
                  <a:lnTo>
                    <a:pt x="4078416" y="41383"/>
                  </a:lnTo>
                  <a:lnTo>
                    <a:pt x="4035931" y="40156"/>
                  </a:lnTo>
                  <a:lnTo>
                    <a:pt x="3991959" y="38623"/>
                  </a:lnTo>
                  <a:lnTo>
                    <a:pt x="3945945" y="37014"/>
                  </a:lnTo>
                  <a:lnTo>
                    <a:pt x="3897333" y="35557"/>
                  </a:lnTo>
                  <a:lnTo>
                    <a:pt x="3845568" y="34484"/>
                  </a:lnTo>
                  <a:lnTo>
                    <a:pt x="3790096" y="34024"/>
                  </a:lnTo>
                  <a:lnTo>
                    <a:pt x="3730360" y="34408"/>
                  </a:lnTo>
                  <a:lnTo>
                    <a:pt x="3665806" y="35864"/>
                  </a:lnTo>
                  <a:lnTo>
                    <a:pt x="3595877" y="38623"/>
                  </a:lnTo>
                  <a:lnTo>
                    <a:pt x="3524026" y="41374"/>
                  </a:lnTo>
                  <a:lnTo>
                    <a:pt x="3464779" y="42328"/>
                  </a:lnTo>
                  <a:lnTo>
                    <a:pt x="3415905" y="41874"/>
                  </a:lnTo>
                  <a:lnTo>
                    <a:pt x="3375170" y="40401"/>
                  </a:lnTo>
                  <a:lnTo>
                    <a:pt x="3340343" y="38299"/>
                  </a:lnTo>
                  <a:lnTo>
                    <a:pt x="3309191" y="35956"/>
                  </a:lnTo>
                  <a:lnTo>
                    <a:pt x="3279480" y="33762"/>
                  </a:lnTo>
                  <a:lnTo>
                    <a:pt x="3248979" y="32104"/>
                  </a:lnTo>
                  <a:lnTo>
                    <a:pt x="3215455" y="31372"/>
                  </a:lnTo>
                  <a:lnTo>
                    <a:pt x="3176675" y="31956"/>
                  </a:lnTo>
                  <a:lnTo>
                    <a:pt x="3130406" y="34243"/>
                  </a:lnTo>
                  <a:lnTo>
                    <a:pt x="3074416" y="38623"/>
                  </a:lnTo>
                  <a:lnTo>
                    <a:pt x="3011558" y="43264"/>
                  </a:lnTo>
                  <a:lnTo>
                    <a:pt x="2956416" y="45409"/>
                  </a:lnTo>
                  <a:lnTo>
                    <a:pt x="2907448" y="45583"/>
                  </a:lnTo>
                  <a:lnTo>
                    <a:pt x="2863112" y="44306"/>
                  </a:lnTo>
                  <a:lnTo>
                    <a:pt x="2821867" y="42101"/>
                  </a:lnTo>
                  <a:lnTo>
                    <a:pt x="2782170" y="39491"/>
                  </a:lnTo>
                  <a:lnTo>
                    <a:pt x="2742480" y="36996"/>
                  </a:lnTo>
                  <a:lnTo>
                    <a:pt x="2701255" y="35140"/>
                  </a:lnTo>
                  <a:lnTo>
                    <a:pt x="2656953" y="34445"/>
                  </a:lnTo>
                  <a:lnTo>
                    <a:pt x="2608034" y="35432"/>
                  </a:lnTo>
                  <a:lnTo>
                    <a:pt x="2552953" y="38623"/>
                  </a:lnTo>
                  <a:lnTo>
                    <a:pt x="2504260" y="41866"/>
                  </a:lnTo>
                  <a:lnTo>
                    <a:pt x="2457199" y="44113"/>
                  </a:lnTo>
                  <a:lnTo>
                    <a:pt x="2411269" y="45491"/>
                  </a:lnTo>
                  <a:lnTo>
                    <a:pt x="2365970" y="46121"/>
                  </a:lnTo>
                  <a:lnTo>
                    <a:pt x="2320803" y="46129"/>
                  </a:lnTo>
                  <a:lnTo>
                    <a:pt x="2275265" y="45637"/>
                  </a:lnTo>
                  <a:lnTo>
                    <a:pt x="2228858" y="44771"/>
                  </a:lnTo>
                  <a:lnTo>
                    <a:pt x="2181079" y="43653"/>
                  </a:lnTo>
                  <a:lnTo>
                    <a:pt x="2131430" y="42407"/>
                  </a:lnTo>
                  <a:lnTo>
                    <a:pt x="2079409" y="41157"/>
                  </a:lnTo>
                  <a:lnTo>
                    <a:pt x="2024516" y="40027"/>
                  </a:lnTo>
                  <a:lnTo>
                    <a:pt x="1966250" y="39142"/>
                  </a:lnTo>
                  <a:lnTo>
                    <a:pt x="1904111" y="38623"/>
                  </a:lnTo>
                  <a:lnTo>
                    <a:pt x="1847506" y="38472"/>
                  </a:lnTo>
                  <a:lnTo>
                    <a:pt x="1796286" y="38530"/>
                  </a:lnTo>
                  <a:lnTo>
                    <a:pt x="1749385" y="38752"/>
                  </a:lnTo>
                  <a:lnTo>
                    <a:pt x="1705733" y="39090"/>
                  </a:lnTo>
                  <a:lnTo>
                    <a:pt x="1664262" y="39498"/>
                  </a:lnTo>
                  <a:lnTo>
                    <a:pt x="1623906" y="39930"/>
                  </a:lnTo>
                  <a:lnTo>
                    <a:pt x="1583594" y="40338"/>
                  </a:lnTo>
                  <a:lnTo>
                    <a:pt x="1542260" y="40676"/>
                  </a:lnTo>
                  <a:lnTo>
                    <a:pt x="1498836" y="40898"/>
                  </a:lnTo>
                  <a:lnTo>
                    <a:pt x="1452253" y="40956"/>
                  </a:lnTo>
                  <a:lnTo>
                    <a:pt x="1401444" y="40804"/>
                  </a:lnTo>
                  <a:lnTo>
                    <a:pt x="1345340" y="40396"/>
                  </a:lnTo>
                  <a:lnTo>
                    <a:pt x="1282874" y="39685"/>
                  </a:lnTo>
                  <a:lnTo>
                    <a:pt x="1212976" y="38623"/>
                  </a:lnTo>
                  <a:lnTo>
                    <a:pt x="1119455" y="37132"/>
                  </a:lnTo>
                  <a:lnTo>
                    <a:pt x="1044077" y="36124"/>
                  </a:lnTo>
                  <a:lnTo>
                    <a:pt x="983839" y="35543"/>
                  </a:lnTo>
                  <a:lnTo>
                    <a:pt x="935741" y="35332"/>
                  </a:lnTo>
                  <a:lnTo>
                    <a:pt x="896778" y="35433"/>
                  </a:lnTo>
                  <a:lnTo>
                    <a:pt x="863950" y="35789"/>
                  </a:lnTo>
                  <a:lnTo>
                    <a:pt x="834254" y="36343"/>
                  </a:lnTo>
                  <a:lnTo>
                    <a:pt x="804687" y="37038"/>
                  </a:lnTo>
                  <a:lnTo>
                    <a:pt x="772247" y="37818"/>
                  </a:lnTo>
                  <a:lnTo>
                    <a:pt x="733932" y="38623"/>
                  </a:lnTo>
                  <a:lnTo>
                    <a:pt x="699823" y="39066"/>
                  </a:lnTo>
                  <a:lnTo>
                    <a:pt x="658575" y="39277"/>
                  </a:lnTo>
                  <a:lnTo>
                    <a:pt x="611270" y="39297"/>
                  </a:lnTo>
                  <a:lnTo>
                    <a:pt x="558989" y="39168"/>
                  </a:lnTo>
                  <a:lnTo>
                    <a:pt x="502812" y="38930"/>
                  </a:lnTo>
                  <a:lnTo>
                    <a:pt x="443820" y="38623"/>
                  </a:lnTo>
                  <a:lnTo>
                    <a:pt x="383095" y="38290"/>
                  </a:lnTo>
                  <a:lnTo>
                    <a:pt x="321716" y="37970"/>
                  </a:lnTo>
                  <a:lnTo>
                    <a:pt x="260765" y="37705"/>
                  </a:lnTo>
                  <a:lnTo>
                    <a:pt x="201323" y="37535"/>
                  </a:lnTo>
                  <a:lnTo>
                    <a:pt x="144470" y="37501"/>
                  </a:lnTo>
                  <a:lnTo>
                    <a:pt x="91287" y="37644"/>
                  </a:lnTo>
                  <a:lnTo>
                    <a:pt x="42854" y="38004"/>
                  </a:lnTo>
                  <a:lnTo>
                    <a:pt x="253" y="38623"/>
                  </a:lnTo>
                  <a:lnTo>
                    <a:pt x="0" y="34559"/>
                  </a:lnTo>
                  <a:lnTo>
                    <a:pt x="762" y="26177"/>
                  </a:lnTo>
                  <a:lnTo>
                    <a:pt x="253" y="20335"/>
                  </a:lnTo>
                  <a:close/>
                </a:path>
              </a:pathLst>
            </a:custGeom>
            <a:ln w="444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55411" y="2680843"/>
            <a:ext cx="5932805" cy="41331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3810" algn="ctr">
              <a:lnSpc>
                <a:spcPct val="90000"/>
              </a:lnSpc>
              <a:spcBef>
                <a:spcPts val="415"/>
              </a:spcBef>
            </a:pPr>
            <a:r>
              <a:rPr lang="en-US" sz="2600" b="1" spc="-175" dirty="0">
                <a:latin typeface="Arial"/>
                <a:cs typeface="Arial"/>
              </a:rPr>
              <a:t>Copy placeholder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273" y="513715"/>
            <a:ext cx="10348645" cy="956749"/>
          </a:xfrm>
          <a:prstGeom prst="rect">
            <a:avLst/>
          </a:prstGeom>
        </p:spPr>
        <p:txBody>
          <a:bodyPr vert="horz" wrap="square" lIns="0" tIns="12453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65" dirty="0"/>
              <a:t>Copy placeholder</a:t>
            </a:r>
            <a:endParaRPr spc="-1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294" y="1726169"/>
            <a:ext cx="11017516" cy="984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145" y="2171141"/>
            <a:ext cx="3605663" cy="38227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04791" y="1874901"/>
            <a:ext cx="7225030" cy="28789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210185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800" b="1" spc="-30" dirty="0">
                <a:latin typeface="Arial"/>
                <a:cs typeface="Arial"/>
              </a:rPr>
              <a:t>Copy placeholder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079" y="1682622"/>
            <a:ext cx="3705860" cy="159466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715" indent="2107565" algn="r">
              <a:lnSpc>
                <a:spcPts val="5830"/>
              </a:lnSpc>
              <a:spcBef>
                <a:spcPts val="835"/>
              </a:spcBef>
            </a:pPr>
            <a:r>
              <a:rPr lang="en-US" spc="-180" dirty="0"/>
              <a:t>Copy placeholder 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4741831" y="1006665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729" y="1448409"/>
            <a:ext cx="4515485" cy="53476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30"/>
              </a:spcBef>
              <a:buChar char="•"/>
              <a:tabLst>
                <a:tab pos="240029" algn="l"/>
              </a:tabLst>
            </a:pPr>
            <a:r>
              <a:rPr lang="en-US" sz="3200" spc="45" dirty="0">
                <a:latin typeface="Arial"/>
                <a:cs typeface="Arial"/>
              </a:rPr>
              <a:t>Copy 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459" y="753871"/>
            <a:ext cx="63411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45" dirty="0"/>
              <a:t>Copy placeholder </a:t>
            </a:r>
            <a:endParaRPr spc="-14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294" y="1726169"/>
            <a:ext cx="11017516" cy="984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156" y="2007565"/>
            <a:ext cx="3942289" cy="41783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85384" y="1968880"/>
            <a:ext cx="6384925" cy="348172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lang="en-US" sz="1500" b="1" dirty="0">
                <a:latin typeface="Arial"/>
                <a:cs typeface="Arial"/>
              </a:rPr>
              <a:t>Copy placeholder 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944" y="1636614"/>
            <a:ext cx="10896053" cy="996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8405" y="5381345"/>
            <a:ext cx="22682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541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Tim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Beatley,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PhD </a:t>
            </a:r>
            <a:r>
              <a:rPr sz="1600" dirty="0">
                <a:latin typeface="Arial"/>
                <a:cs typeface="Arial"/>
              </a:rPr>
              <a:t>Urban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120" dirty="0">
                <a:latin typeface="Arial"/>
                <a:cs typeface="Arial"/>
              </a:rPr>
              <a:t>+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Environmental Planning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Founder,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Biophilic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Cities Network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6743" y="2499360"/>
            <a:ext cx="2744724" cy="2743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07656" y="5381345"/>
            <a:ext cx="2698750" cy="1244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35940">
              <a:lnSpc>
                <a:spcPct val="994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Jenny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Roe,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PhD</a:t>
            </a:r>
            <a:r>
              <a:rPr sz="1600" b="1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Urban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120" dirty="0">
                <a:latin typeface="Arial"/>
                <a:cs typeface="Arial"/>
              </a:rPr>
              <a:t>+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Environmental Planning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600" dirty="0">
                <a:latin typeface="Arial"/>
                <a:cs typeface="Arial"/>
              </a:rPr>
              <a:t>Director,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Center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Design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70" dirty="0">
                <a:latin typeface="Arial"/>
                <a:cs typeface="Arial"/>
              </a:rPr>
              <a:t>+ </a:t>
            </a:r>
            <a:r>
              <a:rPr sz="1600" spc="-10" dirty="0">
                <a:latin typeface="Arial"/>
                <a:cs typeface="Arial"/>
              </a:rPr>
              <a:t>Health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8234" y="5381345"/>
            <a:ext cx="1659889" cy="753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JD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Brown </a:t>
            </a:r>
            <a:r>
              <a:rPr sz="1600" dirty="0">
                <a:latin typeface="Arial"/>
                <a:cs typeface="Arial"/>
              </a:rPr>
              <a:t>Program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Director, </a:t>
            </a:r>
            <a:r>
              <a:rPr sz="1600" dirty="0">
                <a:latin typeface="Arial"/>
                <a:cs typeface="Arial"/>
              </a:rPr>
              <a:t>Biophilic</a:t>
            </a:r>
            <a:r>
              <a:rPr sz="1600" spc="3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Cities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7471" y="2506979"/>
            <a:ext cx="2743200" cy="2743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211" y="2516123"/>
            <a:ext cx="2743200" cy="27432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6939" y="1787093"/>
            <a:ext cx="5313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0" dirty="0">
                <a:latin typeface="Times New Roman"/>
                <a:cs typeface="Times New Roman"/>
              </a:rPr>
              <a:t>Replace photos with your own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7776" y="513715"/>
            <a:ext cx="6633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10" dirty="0"/>
              <a:t>Copy place holder </a:t>
            </a:r>
            <a:endParaRPr spc="-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90978"/>
            <a:ext cx="3376422" cy="159466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lang="en-US" sz="5400" spc="-90" dirty="0">
                <a:latin typeface="Times New Roman"/>
                <a:cs typeface="Times New Roman"/>
              </a:rPr>
              <a:t>Copy placeholder</a:t>
            </a:r>
            <a:endParaRPr sz="5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831" y="1006665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62702" y="1069594"/>
            <a:ext cx="3261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 spc="-20" dirty="0">
                <a:latin typeface="Arial"/>
                <a:cs typeface="Arial"/>
              </a:rPr>
              <a:t>Phase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175" dirty="0">
                <a:latin typeface="Arial"/>
                <a:cs typeface="Arial"/>
              </a:rPr>
              <a:t>1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|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85" dirty="0">
                <a:latin typeface="Arial"/>
                <a:cs typeface="Arial"/>
              </a:rPr>
              <a:t>Process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89194" y="1470101"/>
            <a:ext cx="34175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5" dirty="0">
                <a:latin typeface="Arial"/>
                <a:cs typeface="Arial"/>
              </a:rPr>
              <a:t>(October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2022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–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March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2023)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702" y="2276982"/>
            <a:ext cx="5305425" cy="10033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20" dirty="0">
                <a:latin typeface="Arial"/>
                <a:cs typeface="Arial"/>
              </a:rPr>
              <a:t>Phase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175" dirty="0">
                <a:latin typeface="Arial"/>
                <a:cs typeface="Arial"/>
              </a:rPr>
              <a:t>2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|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60" dirty="0">
                <a:latin typeface="Arial"/>
                <a:cs typeface="Arial"/>
              </a:rPr>
              <a:t>Develop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Messaging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Campaigns </a:t>
            </a:r>
            <a:r>
              <a:rPr sz="2000" b="1" dirty="0">
                <a:latin typeface="Arial"/>
                <a:cs typeface="Arial"/>
              </a:rPr>
              <a:t>through</a:t>
            </a:r>
            <a:r>
              <a:rPr sz="2000" b="1" spc="95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Co-</a:t>
            </a:r>
            <a:r>
              <a:rPr sz="2000" b="1" dirty="0">
                <a:latin typeface="Arial"/>
                <a:cs typeface="Arial"/>
              </a:rPr>
              <a:t>Design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Arial"/>
                <a:cs typeface="Arial"/>
              </a:rPr>
              <a:t>(March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–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December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2023)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702" y="3663162"/>
            <a:ext cx="5725160" cy="82105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1456055" algn="l"/>
              </a:tabLst>
            </a:pPr>
            <a:r>
              <a:rPr sz="2000" b="1" spc="-20" dirty="0">
                <a:latin typeface="Arial"/>
                <a:cs typeface="Arial"/>
              </a:rPr>
              <a:t>Phase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175" dirty="0">
                <a:latin typeface="Arial"/>
                <a:cs typeface="Arial"/>
              </a:rPr>
              <a:t>3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|</a:t>
            </a:r>
            <a:r>
              <a:rPr sz="2000" b="1" dirty="0">
                <a:latin typeface="Arial"/>
                <a:cs typeface="Arial"/>
              </a:rPr>
              <a:t>	Distribution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160" dirty="0">
                <a:latin typeface="Arial"/>
                <a:cs typeface="Arial"/>
              </a:rPr>
              <a:t>+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Testing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9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Messages</a:t>
            </a:r>
            <a:endParaRPr sz="20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spcBef>
                <a:spcPts val="730"/>
              </a:spcBef>
            </a:pPr>
            <a:r>
              <a:rPr sz="2000" spc="-20" dirty="0">
                <a:latin typeface="Arial"/>
                <a:cs typeface="Arial"/>
              </a:rPr>
              <a:t>(January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–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September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2024)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702" y="4959858"/>
            <a:ext cx="5582285" cy="10033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20" dirty="0">
                <a:latin typeface="Arial"/>
                <a:cs typeface="Arial"/>
              </a:rPr>
              <a:t>Phase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175" dirty="0">
                <a:latin typeface="Arial"/>
                <a:cs typeface="Arial"/>
              </a:rPr>
              <a:t>4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|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60" dirty="0">
                <a:latin typeface="Arial"/>
                <a:cs typeface="Arial"/>
              </a:rPr>
              <a:t>Develop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55" dirty="0">
                <a:latin typeface="Arial"/>
                <a:cs typeface="Arial"/>
              </a:rPr>
              <a:t>Adaptable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Messaging Playbook</a:t>
            </a:r>
            <a:endParaRPr sz="20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Arial"/>
                <a:cs typeface="Arial"/>
              </a:rPr>
              <a:t>(September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–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December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2024)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243</Words>
  <Application>Microsoft Macintosh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Office Theme</vt:lpstr>
      <vt:lpstr>Project Overview</vt:lpstr>
      <vt:lpstr>Copy placeholder </vt:lpstr>
      <vt:lpstr>Copy placeholder</vt:lpstr>
      <vt:lpstr>Copy placeholder</vt:lpstr>
      <vt:lpstr>Copy placeholder</vt:lpstr>
      <vt:lpstr>Copy placeholder </vt:lpstr>
      <vt:lpstr>Copy placeholder </vt:lpstr>
      <vt:lpstr>Copy place holder </vt:lpstr>
      <vt:lpstr>(October 2022 – March 2023)</vt:lpstr>
      <vt:lpstr>Copy placeholder </vt:lpstr>
      <vt:lpstr>Copy placeholder – update boxes with own text</vt:lpstr>
      <vt:lpstr>Copy place holder, update below with own text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Wafa May Elamin</dc:creator>
  <cp:lastModifiedBy>Jennie Mummert</cp:lastModifiedBy>
  <cp:revision>1</cp:revision>
  <dcterms:created xsi:type="dcterms:W3CDTF">2024-06-14T14:05:32Z</dcterms:created>
  <dcterms:modified xsi:type="dcterms:W3CDTF">2024-06-14T14:15:16Z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2024-06-14T00:00:00Z</vt:filetime>
  </property>
  <property fmtid="{D5CDD505-2E9C-101B-9397-08002B2CF9AE}" pid="5" name="Producer">
    <vt:lpwstr>Microsoft® PowerPoint® for Microsoft 365</vt:lpwstr>
  </property>
</Properties>
</file>