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01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1898" y="373905"/>
            <a:ext cx="4698888" cy="368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5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115"/>
              </a:spcBef>
            </a:pPr>
            <a:r>
              <a:rPr lang="en-US" spc="-6"/>
              <a:t>Urban</a:t>
            </a:r>
            <a:r>
              <a:rPr lang="en-US" spc="-39"/>
              <a:t> </a:t>
            </a:r>
            <a:r>
              <a:rPr lang="en-US"/>
              <a:t>&amp;</a:t>
            </a:r>
            <a:r>
              <a:rPr lang="en-US" spc="-36"/>
              <a:t> </a:t>
            </a:r>
            <a:r>
              <a:rPr lang="en-US"/>
              <a:t>Community</a:t>
            </a:r>
            <a:r>
              <a:rPr lang="en-US" spc="-36"/>
              <a:t> </a:t>
            </a:r>
            <a:r>
              <a:rPr lang="en-US"/>
              <a:t>Forestry</a:t>
            </a:r>
            <a:r>
              <a:rPr lang="en-US" spc="-39"/>
              <a:t> </a:t>
            </a:r>
            <a:r>
              <a:rPr lang="en-US" spc="-12"/>
              <a:t>Toolkit:</a:t>
            </a:r>
            <a:r>
              <a:rPr lang="en-US" spc="-36"/>
              <a:t> </a:t>
            </a:r>
            <a:r>
              <a:rPr lang="en-US" spc="-21"/>
              <a:t>DRAFT</a:t>
            </a:r>
            <a:endParaRPr lang="en-US" spc="-2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45823">
              <a:spcBef>
                <a:spcPts val="115"/>
              </a:spcBef>
            </a:pPr>
            <a:fld id="{81D60167-4931-47E6-BA6A-407CBD079E47}" type="slidenum">
              <a:rPr lang="en-US" spc="-15" smtClean="0"/>
              <a:pPr marL="45823">
                <a:spcBef>
                  <a:spcPts val="115"/>
                </a:spcBef>
              </a:pPr>
              <a:t>‹#›</a:t>
            </a:fld>
            <a:endParaRPr lang="en-US" spc="-15" dirty="0"/>
          </a:p>
        </p:txBody>
      </p:sp>
    </p:spTree>
    <p:extLst>
      <p:ext uri="{BB962C8B-B14F-4D97-AF65-F5344CB8AC3E}">
        <p14:creationId xmlns:p14="http://schemas.microsoft.com/office/powerpoint/2010/main" val="6488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448" y="434227"/>
            <a:ext cx="2826367" cy="368562"/>
          </a:xfrm>
        </p:spPr>
        <p:txBody>
          <a:bodyPr lIns="0" tIns="0" rIns="0" bIns="0"/>
          <a:lstStyle>
            <a:lvl1pPr>
              <a:defRPr sz="2395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115"/>
              </a:spcBef>
            </a:pPr>
            <a:r>
              <a:rPr lang="en-US" spc="-6"/>
              <a:t>Urban</a:t>
            </a:r>
            <a:r>
              <a:rPr lang="en-US" spc="-39"/>
              <a:t> </a:t>
            </a:r>
            <a:r>
              <a:rPr lang="en-US"/>
              <a:t>&amp;</a:t>
            </a:r>
            <a:r>
              <a:rPr lang="en-US" spc="-36"/>
              <a:t> </a:t>
            </a:r>
            <a:r>
              <a:rPr lang="en-US"/>
              <a:t>Community</a:t>
            </a:r>
            <a:r>
              <a:rPr lang="en-US" spc="-36"/>
              <a:t> </a:t>
            </a:r>
            <a:r>
              <a:rPr lang="en-US"/>
              <a:t>Forestry</a:t>
            </a:r>
            <a:r>
              <a:rPr lang="en-US" spc="-39"/>
              <a:t> </a:t>
            </a:r>
            <a:r>
              <a:rPr lang="en-US" spc="-12"/>
              <a:t>Toolkit:</a:t>
            </a:r>
            <a:r>
              <a:rPr lang="en-US" spc="-36"/>
              <a:t> </a:t>
            </a:r>
            <a:r>
              <a:rPr lang="en-US" spc="-21"/>
              <a:t>DRAFT</a:t>
            </a:r>
            <a:endParaRPr lang="en-US" spc="-2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45823">
              <a:spcBef>
                <a:spcPts val="115"/>
              </a:spcBef>
            </a:pPr>
            <a:fld id="{81D60167-4931-47E6-BA6A-407CBD079E47}" type="slidenum">
              <a:rPr lang="en-US" spc="-15" smtClean="0"/>
              <a:pPr marL="45823">
                <a:spcBef>
                  <a:spcPts val="115"/>
                </a:spcBef>
              </a:pPr>
              <a:t>‹#›</a:t>
            </a:fld>
            <a:endParaRPr lang="en-US" spc="-15" dirty="0"/>
          </a:p>
        </p:txBody>
      </p:sp>
    </p:spTree>
    <p:extLst>
      <p:ext uri="{BB962C8B-B14F-4D97-AF65-F5344CB8AC3E}">
        <p14:creationId xmlns:p14="http://schemas.microsoft.com/office/powerpoint/2010/main" val="14475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448" y="434227"/>
            <a:ext cx="2826367" cy="368562"/>
          </a:xfrm>
        </p:spPr>
        <p:txBody>
          <a:bodyPr lIns="0" tIns="0" rIns="0" bIns="0"/>
          <a:lstStyle>
            <a:lvl1pPr>
              <a:defRPr sz="2395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115"/>
              </a:spcBef>
            </a:pPr>
            <a:r>
              <a:rPr lang="en-US" spc="-6"/>
              <a:t>Urban</a:t>
            </a:r>
            <a:r>
              <a:rPr lang="en-US" spc="-39"/>
              <a:t> </a:t>
            </a:r>
            <a:r>
              <a:rPr lang="en-US"/>
              <a:t>&amp;</a:t>
            </a:r>
            <a:r>
              <a:rPr lang="en-US" spc="-36"/>
              <a:t> </a:t>
            </a:r>
            <a:r>
              <a:rPr lang="en-US"/>
              <a:t>Community</a:t>
            </a:r>
            <a:r>
              <a:rPr lang="en-US" spc="-36"/>
              <a:t> </a:t>
            </a:r>
            <a:r>
              <a:rPr lang="en-US"/>
              <a:t>Forestry</a:t>
            </a:r>
            <a:r>
              <a:rPr lang="en-US" spc="-39"/>
              <a:t> </a:t>
            </a:r>
            <a:r>
              <a:rPr lang="en-US" spc="-12"/>
              <a:t>Toolkit:</a:t>
            </a:r>
            <a:r>
              <a:rPr lang="en-US" spc="-36"/>
              <a:t> </a:t>
            </a:r>
            <a:r>
              <a:rPr lang="en-US" spc="-21"/>
              <a:t>DRAFT</a:t>
            </a:r>
            <a:endParaRPr lang="en-US" spc="-2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45823">
              <a:spcBef>
                <a:spcPts val="115"/>
              </a:spcBef>
            </a:pPr>
            <a:fld id="{81D60167-4931-47E6-BA6A-407CBD079E47}" type="slidenum">
              <a:rPr lang="en-US" spc="-15" smtClean="0"/>
              <a:pPr marL="45823">
                <a:spcBef>
                  <a:spcPts val="115"/>
                </a:spcBef>
              </a:pPr>
              <a:t>‹#›</a:t>
            </a:fld>
            <a:endParaRPr lang="en-US" spc="-15" dirty="0"/>
          </a:p>
        </p:txBody>
      </p:sp>
    </p:spTree>
    <p:extLst>
      <p:ext uri="{BB962C8B-B14F-4D97-AF65-F5344CB8AC3E}">
        <p14:creationId xmlns:p14="http://schemas.microsoft.com/office/powerpoint/2010/main" val="323249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448" y="434227"/>
            <a:ext cx="2826367" cy="368562"/>
          </a:xfrm>
        </p:spPr>
        <p:txBody>
          <a:bodyPr lIns="0" tIns="0" rIns="0" bIns="0"/>
          <a:lstStyle>
            <a:lvl1pPr>
              <a:defRPr sz="2395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115"/>
              </a:spcBef>
            </a:pPr>
            <a:r>
              <a:rPr lang="en-US" spc="-6"/>
              <a:t>Urban</a:t>
            </a:r>
            <a:r>
              <a:rPr lang="en-US" spc="-39"/>
              <a:t> </a:t>
            </a:r>
            <a:r>
              <a:rPr lang="en-US"/>
              <a:t>&amp;</a:t>
            </a:r>
            <a:r>
              <a:rPr lang="en-US" spc="-36"/>
              <a:t> </a:t>
            </a:r>
            <a:r>
              <a:rPr lang="en-US"/>
              <a:t>Community</a:t>
            </a:r>
            <a:r>
              <a:rPr lang="en-US" spc="-36"/>
              <a:t> </a:t>
            </a:r>
            <a:r>
              <a:rPr lang="en-US"/>
              <a:t>Forestry</a:t>
            </a:r>
            <a:r>
              <a:rPr lang="en-US" spc="-39"/>
              <a:t> </a:t>
            </a:r>
            <a:r>
              <a:rPr lang="en-US" spc="-12"/>
              <a:t>Toolkit:</a:t>
            </a:r>
            <a:r>
              <a:rPr lang="en-US" spc="-36"/>
              <a:t> </a:t>
            </a:r>
            <a:r>
              <a:rPr lang="en-US" spc="-21"/>
              <a:t>DRAFT</a:t>
            </a:r>
            <a:endParaRPr lang="en-US" spc="-2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45823">
              <a:spcBef>
                <a:spcPts val="115"/>
              </a:spcBef>
            </a:pPr>
            <a:fld id="{81D60167-4931-47E6-BA6A-407CBD079E47}" type="slidenum">
              <a:rPr lang="en-US" spc="-15" smtClean="0"/>
              <a:pPr marL="45823">
                <a:spcBef>
                  <a:spcPts val="115"/>
                </a:spcBef>
              </a:pPr>
              <a:t>‹#›</a:t>
            </a:fld>
            <a:endParaRPr lang="en-US" spc="-15" dirty="0"/>
          </a:p>
        </p:txBody>
      </p:sp>
    </p:spTree>
    <p:extLst>
      <p:ext uri="{BB962C8B-B14F-4D97-AF65-F5344CB8AC3E}">
        <p14:creationId xmlns:p14="http://schemas.microsoft.com/office/powerpoint/2010/main" val="273874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786" y="6025678"/>
            <a:ext cx="1395365" cy="3720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115"/>
              </a:spcBef>
            </a:pPr>
            <a:r>
              <a:rPr lang="en-US" spc="-6"/>
              <a:t>Urban</a:t>
            </a:r>
            <a:r>
              <a:rPr lang="en-US" spc="-39"/>
              <a:t> </a:t>
            </a:r>
            <a:r>
              <a:rPr lang="en-US"/>
              <a:t>&amp;</a:t>
            </a:r>
            <a:r>
              <a:rPr lang="en-US" spc="-36"/>
              <a:t> </a:t>
            </a:r>
            <a:r>
              <a:rPr lang="en-US"/>
              <a:t>Community</a:t>
            </a:r>
            <a:r>
              <a:rPr lang="en-US" spc="-36"/>
              <a:t> </a:t>
            </a:r>
            <a:r>
              <a:rPr lang="en-US"/>
              <a:t>Forestry</a:t>
            </a:r>
            <a:r>
              <a:rPr lang="en-US" spc="-39"/>
              <a:t> </a:t>
            </a:r>
            <a:r>
              <a:rPr lang="en-US" spc="-12"/>
              <a:t>Toolkit:</a:t>
            </a:r>
            <a:r>
              <a:rPr lang="en-US" spc="-36"/>
              <a:t> </a:t>
            </a:r>
            <a:r>
              <a:rPr lang="en-US" spc="-21"/>
              <a:t>DRAFT</a:t>
            </a:r>
            <a:endParaRPr lang="en-US" spc="-2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45823">
              <a:spcBef>
                <a:spcPts val="115"/>
              </a:spcBef>
            </a:pPr>
            <a:fld id="{81D60167-4931-47E6-BA6A-407CBD079E47}" type="slidenum">
              <a:rPr lang="en-US" spc="-15" smtClean="0"/>
              <a:pPr marL="45823">
                <a:spcBef>
                  <a:spcPts val="115"/>
                </a:spcBef>
              </a:pPr>
              <a:t>‹#›</a:t>
            </a:fld>
            <a:endParaRPr lang="en-US" spc="-15" dirty="0"/>
          </a:p>
        </p:txBody>
      </p:sp>
    </p:spTree>
    <p:extLst>
      <p:ext uri="{BB962C8B-B14F-4D97-AF65-F5344CB8AC3E}">
        <p14:creationId xmlns:p14="http://schemas.microsoft.com/office/powerpoint/2010/main" val="27123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810096" cy="6857615"/>
          </a:xfrm>
          <a:custGeom>
            <a:avLst/>
            <a:gdLst/>
            <a:ahLst/>
            <a:cxnLst/>
            <a:rect l="l" t="t" r="r" b="b"/>
            <a:pathLst>
              <a:path w="6282690" h="11308715">
                <a:moveTo>
                  <a:pt x="6282531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1" y="11308556"/>
                </a:lnTo>
                <a:lnTo>
                  <a:pt x="62825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9786" y="6025678"/>
            <a:ext cx="1395365" cy="3720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448" y="434227"/>
            <a:ext cx="2826367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59498" y="6273786"/>
            <a:ext cx="2206959" cy="135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115"/>
              </a:spcBef>
            </a:pPr>
            <a:r>
              <a:rPr lang="en-US" spc="-6"/>
              <a:t>Urban</a:t>
            </a:r>
            <a:r>
              <a:rPr lang="en-US" spc="-39"/>
              <a:t> </a:t>
            </a:r>
            <a:r>
              <a:rPr lang="en-US"/>
              <a:t>&amp;</a:t>
            </a:r>
            <a:r>
              <a:rPr lang="en-US" spc="-36"/>
              <a:t> </a:t>
            </a:r>
            <a:r>
              <a:rPr lang="en-US"/>
              <a:t>Community</a:t>
            </a:r>
            <a:r>
              <a:rPr lang="en-US" spc="-36"/>
              <a:t> </a:t>
            </a:r>
            <a:r>
              <a:rPr lang="en-US"/>
              <a:t>Forestry</a:t>
            </a:r>
            <a:r>
              <a:rPr lang="en-US" spc="-39"/>
              <a:t> </a:t>
            </a:r>
            <a:r>
              <a:rPr lang="en-US" spc="-12"/>
              <a:t>Toolkit:</a:t>
            </a:r>
            <a:r>
              <a:rPr lang="en-US" spc="-36"/>
              <a:t> </a:t>
            </a:r>
            <a:r>
              <a:rPr lang="en-US" spc="-21"/>
              <a:t>DRAFT</a:t>
            </a:r>
            <a:endParaRPr lang="en-US" spc="-2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80262" y="6273786"/>
            <a:ext cx="185614" cy="135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9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45823">
              <a:spcBef>
                <a:spcPts val="115"/>
              </a:spcBef>
            </a:pPr>
            <a:fld id="{81D60167-4931-47E6-BA6A-407CBD079E47}" type="slidenum">
              <a:rPr lang="en-US" spc="-15" smtClean="0"/>
              <a:pPr marL="45823">
                <a:spcBef>
                  <a:spcPts val="115"/>
                </a:spcBef>
              </a:pPr>
              <a:t>‹#›</a:t>
            </a:fld>
            <a:endParaRPr lang="en-US" spc="-15" dirty="0"/>
          </a:p>
        </p:txBody>
      </p:sp>
    </p:spTree>
    <p:extLst>
      <p:ext uri="{BB962C8B-B14F-4D97-AF65-F5344CB8AC3E}">
        <p14:creationId xmlns:p14="http://schemas.microsoft.com/office/powerpoint/2010/main" val="32912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52" y="263316"/>
            <a:ext cx="1713911" cy="74529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26569">
              <a:spcBef>
                <a:spcPts val="64"/>
              </a:spcBef>
            </a:pPr>
            <a:r>
              <a:rPr spc="-42" dirty="0"/>
              <a:t>Branding</a:t>
            </a:r>
            <a:r>
              <a:rPr spc="-109" dirty="0"/>
              <a:t> </a:t>
            </a:r>
            <a:r>
              <a:rPr spc="136" dirty="0"/>
              <a:t>&amp;</a:t>
            </a:r>
            <a:r>
              <a:rPr spc="-106" dirty="0"/>
              <a:t> </a:t>
            </a:r>
            <a:r>
              <a:rPr spc="-6" dirty="0"/>
              <a:t>Identity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249759" y="6090430"/>
            <a:ext cx="1338302" cy="285362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7701" defTabSz="554492">
              <a:spcBef>
                <a:spcPts val="115"/>
              </a:spcBef>
            </a:pPr>
            <a:r>
              <a:rPr kern="0" spc="-6" dirty="0"/>
              <a:t>Urban</a:t>
            </a:r>
            <a:r>
              <a:rPr kern="0" spc="-39" dirty="0"/>
              <a:t> </a:t>
            </a:r>
            <a:r>
              <a:rPr kern="0" dirty="0"/>
              <a:t>&amp;</a:t>
            </a:r>
            <a:r>
              <a:rPr kern="0" spc="-36" dirty="0"/>
              <a:t> </a:t>
            </a:r>
            <a:r>
              <a:rPr kern="0" dirty="0"/>
              <a:t>Community</a:t>
            </a:r>
            <a:r>
              <a:rPr kern="0" spc="-36" dirty="0"/>
              <a:t> </a:t>
            </a:r>
            <a:r>
              <a:rPr kern="0" dirty="0"/>
              <a:t>Forestry</a:t>
            </a:r>
            <a:r>
              <a:rPr kern="0" spc="-39" dirty="0"/>
              <a:t> </a:t>
            </a:r>
            <a:r>
              <a:rPr kern="0" spc="-12" dirty="0"/>
              <a:t>Toolkit:</a:t>
            </a:r>
            <a:r>
              <a:rPr kern="0" spc="-36" dirty="0"/>
              <a:t> </a:t>
            </a:r>
            <a:r>
              <a:rPr kern="0" spc="-21" dirty="0"/>
              <a:t>DRAFT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022709" y="3804430"/>
            <a:ext cx="112556" cy="150068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45823" defTabSz="554492">
              <a:spcBef>
                <a:spcPts val="115"/>
              </a:spcBef>
            </a:pPr>
            <a:fld id="{81D60167-4931-47E6-BA6A-407CBD079E47}" type="slidenum">
              <a:rPr kern="0" spc="-15" dirty="0"/>
              <a:pPr marL="45823" defTabSz="554492">
                <a:spcBef>
                  <a:spcPts val="115"/>
                </a:spcBef>
              </a:pPr>
              <a:t>1</a:t>
            </a:fld>
            <a:endParaRPr kern="0"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261452" y="1133698"/>
            <a:ext cx="2913013" cy="1400990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defTabSz="554492">
              <a:spcBef>
                <a:spcPts val="69"/>
              </a:spcBef>
            </a:pPr>
            <a:r>
              <a:rPr sz="1789" i="1" kern="0" spc="-27" dirty="0">
                <a:solidFill>
                  <a:srgbClr val="237D12"/>
                </a:solidFill>
                <a:latin typeface="Arial"/>
                <a:cs typeface="Arial"/>
              </a:rPr>
              <a:t>Program</a:t>
            </a:r>
            <a:r>
              <a:rPr sz="1789" i="1" kern="0" spc="-88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1789" i="1" kern="0" spc="-21" dirty="0">
                <a:solidFill>
                  <a:srgbClr val="237D12"/>
                </a:solidFill>
                <a:latin typeface="Arial"/>
                <a:cs typeface="Arial"/>
              </a:rPr>
              <a:t>Name</a:t>
            </a:r>
            <a:r>
              <a:rPr sz="1789" i="1" kern="0" spc="-85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1789" i="1" kern="0" spc="-6" dirty="0">
                <a:solidFill>
                  <a:srgbClr val="237D12"/>
                </a:solidFill>
                <a:latin typeface="Arial"/>
                <a:cs typeface="Arial"/>
              </a:rPr>
              <a:t>Examples</a:t>
            </a:r>
            <a:endParaRPr sz="178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3081" defTabSz="554492">
              <a:lnSpc>
                <a:spcPct val="104200"/>
              </a:lnSpc>
              <a:spcBef>
                <a:spcPts val="1574"/>
              </a:spcBef>
            </a:pP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common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program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name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ensures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consistency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across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materials</a:t>
            </a:r>
            <a:r>
              <a:rPr sz="879" kern="0" spc="6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associated</a:t>
            </a:r>
            <a:r>
              <a:rPr sz="879" kern="0" spc="6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879" kern="0" spc="6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879" kern="0" spc="6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initiative,</a:t>
            </a:r>
            <a:r>
              <a:rPr sz="879" kern="0" spc="6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raises</a:t>
            </a:r>
            <a:r>
              <a:rPr sz="879" kern="0" spc="6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visibility,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1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fosters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clear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understanding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initiative’s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goals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6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purpose.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56219" defTabSz="554492">
              <a:lnSpc>
                <a:spcPct val="104200"/>
              </a:lnSpc>
              <a:spcBef>
                <a:spcPts val="600"/>
              </a:spcBef>
            </a:pP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Here</a:t>
            </a:r>
            <a:r>
              <a:rPr sz="879" kern="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options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related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trees,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green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spaces,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1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nature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879" kern="0" spc="6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speak</a:t>
            </a:r>
            <a:r>
              <a:rPr sz="879" kern="0" spc="6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this</a:t>
            </a:r>
            <a:r>
              <a:rPr sz="879" kern="0" spc="6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initiative’s</a:t>
            </a:r>
            <a:r>
              <a:rPr sz="879" kern="0" spc="6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purpose</a:t>
            </a:r>
            <a:r>
              <a:rPr sz="879" kern="0" spc="5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6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goals.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0255" y="2292132"/>
            <a:ext cx="174087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defTabSz="554492">
              <a:spcBef>
                <a:spcPts val="69"/>
              </a:spcBef>
            </a:pPr>
            <a:r>
              <a:rPr sz="1789" kern="0" spc="27" dirty="0">
                <a:solidFill>
                  <a:srgbClr val="4D4D4D"/>
                </a:solidFill>
                <a:latin typeface="Arial"/>
                <a:cs typeface="Arial"/>
              </a:rPr>
              <a:t>Spreading</a:t>
            </a:r>
            <a:r>
              <a:rPr sz="1789" kern="0" spc="-4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89" kern="0" spc="-12" dirty="0">
                <a:solidFill>
                  <a:srgbClr val="4D4D4D"/>
                </a:solidFill>
                <a:latin typeface="Arial"/>
                <a:cs typeface="Arial"/>
              </a:rPr>
              <a:t>Roots</a:t>
            </a:r>
            <a:endParaRPr sz="178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0964" y="3170808"/>
            <a:ext cx="919919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defTabSz="554492">
              <a:spcBef>
                <a:spcPts val="69"/>
              </a:spcBef>
            </a:pPr>
            <a:r>
              <a:rPr sz="1789" kern="0" dirty="0">
                <a:solidFill>
                  <a:srgbClr val="4D4D4D"/>
                </a:solidFill>
                <a:latin typeface="Arial"/>
                <a:cs typeface="Arial"/>
              </a:rPr>
              <a:t>Grow</a:t>
            </a:r>
            <a:r>
              <a:rPr sz="1789" kern="0" spc="-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89" kern="0" spc="-15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endParaRPr sz="178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0254" y="3170808"/>
            <a:ext cx="1016185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defTabSz="554492">
              <a:spcBef>
                <a:spcPts val="69"/>
              </a:spcBef>
            </a:pPr>
            <a:r>
              <a:rPr sz="1789" kern="0" spc="-6" dirty="0">
                <a:solidFill>
                  <a:srgbClr val="4D4D4D"/>
                </a:solidFill>
                <a:latin typeface="Arial"/>
                <a:cs typeface="Arial"/>
              </a:rPr>
              <a:t>CitiBloom</a:t>
            </a:r>
            <a:endParaRPr sz="178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5776" y="2292132"/>
            <a:ext cx="681564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defTabSz="554492">
              <a:spcBef>
                <a:spcPts val="69"/>
              </a:spcBef>
            </a:pPr>
            <a:r>
              <a:rPr sz="1789" kern="0" spc="36" dirty="0">
                <a:solidFill>
                  <a:srgbClr val="4D4D4D"/>
                </a:solidFill>
                <a:latin typeface="Arial"/>
                <a:cs typeface="Arial"/>
              </a:rPr>
              <a:t>Leaf</a:t>
            </a:r>
            <a:r>
              <a:rPr sz="1789" kern="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89" kern="0" spc="55" dirty="0">
                <a:solidFill>
                  <a:srgbClr val="4D4D4D"/>
                </a:solidFill>
                <a:latin typeface="Arial"/>
                <a:cs typeface="Arial"/>
              </a:rPr>
              <a:t>It</a:t>
            </a:r>
            <a:endParaRPr sz="178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2857" y="4090859"/>
            <a:ext cx="2526794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defTabSz="554492">
              <a:spcBef>
                <a:spcPts val="69"/>
              </a:spcBef>
            </a:pPr>
            <a:r>
              <a:rPr sz="1789" kern="0" spc="36" dirty="0">
                <a:solidFill>
                  <a:srgbClr val="4D4D4D"/>
                </a:solidFill>
                <a:latin typeface="Arial"/>
                <a:cs typeface="Arial"/>
              </a:rPr>
              <a:t>Neighborwood</a:t>
            </a:r>
            <a:r>
              <a:rPr sz="1789" kern="0" spc="-5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89" kern="0" spc="39" dirty="0">
                <a:solidFill>
                  <a:srgbClr val="4D4D4D"/>
                </a:solidFill>
                <a:latin typeface="Arial"/>
                <a:cs typeface="Arial"/>
              </a:rPr>
              <a:t>Nurtures</a:t>
            </a:r>
            <a:endParaRPr sz="178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35646" y="3771635"/>
            <a:ext cx="5295793" cy="1752814"/>
            <a:chOff x="8963077" y="6219706"/>
            <a:chExt cx="8733155" cy="2890520"/>
          </a:xfrm>
        </p:grpSpPr>
        <p:sp>
          <p:nvSpPr>
            <p:cNvPr id="3" name="object 3"/>
            <p:cNvSpPr/>
            <p:nvPr/>
          </p:nvSpPr>
          <p:spPr>
            <a:xfrm>
              <a:off x="8963077" y="6219706"/>
              <a:ext cx="8733155" cy="2890520"/>
            </a:xfrm>
            <a:custGeom>
              <a:avLst/>
              <a:gdLst/>
              <a:ahLst/>
              <a:cxnLst/>
              <a:rect l="l" t="t" r="r" b="b"/>
              <a:pathLst>
                <a:path w="8733155" h="2890520">
                  <a:moveTo>
                    <a:pt x="8732718" y="0"/>
                  </a:moveTo>
                  <a:lnTo>
                    <a:pt x="0" y="0"/>
                  </a:lnTo>
                  <a:lnTo>
                    <a:pt x="0" y="2889964"/>
                  </a:lnTo>
                  <a:lnTo>
                    <a:pt x="8732718" y="2889964"/>
                  </a:lnTo>
                  <a:lnTo>
                    <a:pt x="8732718" y="0"/>
                  </a:lnTo>
                  <a:close/>
                </a:path>
              </a:pathLst>
            </a:custGeom>
            <a:solidFill>
              <a:srgbClr val="237D12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0910621" y="7003383"/>
              <a:ext cx="4636770" cy="1236345"/>
            </a:xfrm>
            <a:custGeom>
              <a:avLst/>
              <a:gdLst/>
              <a:ahLst/>
              <a:cxnLst/>
              <a:rect l="l" t="t" r="r" b="b"/>
              <a:pathLst>
                <a:path w="4636769" h="1236345">
                  <a:moveTo>
                    <a:pt x="1613852" y="486816"/>
                  </a:moveTo>
                  <a:lnTo>
                    <a:pt x="1594586" y="425361"/>
                  </a:lnTo>
                  <a:lnTo>
                    <a:pt x="1565821" y="398449"/>
                  </a:lnTo>
                  <a:lnTo>
                    <a:pt x="1520088" y="378968"/>
                  </a:lnTo>
                  <a:lnTo>
                    <a:pt x="1439367" y="358876"/>
                  </a:lnTo>
                  <a:lnTo>
                    <a:pt x="1410208" y="349923"/>
                  </a:lnTo>
                  <a:lnTo>
                    <a:pt x="1389087" y="338607"/>
                  </a:lnTo>
                  <a:lnTo>
                    <a:pt x="1376222" y="323964"/>
                  </a:lnTo>
                  <a:lnTo>
                    <a:pt x="1371892" y="304952"/>
                  </a:lnTo>
                  <a:lnTo>
                    <a:pt x="1378191" y="277164"/>
                  </a:lnTo>
                  <a:lnTo>
                    <a:pt x="1395907" y="257568"/>
                  </a:lnTo>
                  <a:lnTo>
                    <a:pt x="1423250" y="245935"/>
                  </a:lnTo>
                  <a:lnTo>
                    <a:pt x="1458442" y="242112"/>
                  </a:lnTo>
                  <a:lnTo>
                    <a:pt x="1492554" y="246468"/>
                  </a:lnTo>
                  <a:lnTo>
                    <a:pt x="1517942" y="258940"/>
                  </a:lnTo>
                  <a:lnTo>
                    <a:pt x="1534693" y="278625"/>
                  </a:lnTo>
                  <a:lnTo>
                    <a:pt x="1542923" y="304609"/>
                  </a:lnTo>
                  <a:lnTo>
                    <a:pt x="1606461" y="304609"/>
                  </a:lnTo>
                  <a:lnTo>
                    <a:pt x="1598422" y="263740"/>
                  </a:lnTo>
                  <a:lnTo>
                    <a:pt x="1547736" y="208280"/>
                  </a:lnTo>
                  <a:lnTo>
                    <a:pt x="1507553" y="194144"/>
                  </a:lnTo>
                  <a:lnTo>
                    <a:pt x="1459115" y="189382"/>
                  </a:lnTo>
                  <a:lnTo>
                    <a:pt x="1404162" y="195110"/>
                  </a:lnTo>
                  <a:lnTo>
                    <a:pt x="1361313" y="211353"/>
                  </a:lnTo>
                  <a:lnTo>
                    <a:pt x="1330667" y="236715"/>
                  </a:lnTo>
                  <a:lnTo>
                    <a:pt x="1312291" y="269811"/>
                  </a:lnTo>
                  <a:lnTo>
                    <a:pt x="1306283" y="309245"/>
                  </a:lnTo>
                  <a:lnTo>
                    <a:pt x="1313992" y="348818"/>
                  </a:lnTo>
                  <a:lnTo>
                    <a:pt x="1335455" y="378752"/>
                  </a:lnTo>
                  <a:lnTo>
                    <a:pt x="1369009" y="400380"/>
                  </a:lnTo>
                  <a:lnTo>
                    <a:pt x="1412925" y="415023"/>
                  </a:lnTo>
                  <a:lnTo>
                    <a:pt x="1495869" y="435635"/>
                  </a:lnTo>
                  <a:lnTo>
                    <a:pt x="1519605" y="443712"/>
                  </a:lnTo>
                  <a:lnTo>
                    <a:pt x="1536319" y="455345"/>
                  </a:lnTo>
                  <a:lnTo>
                    <a:pt x="1546199" y="470890"/>
                  </a:lnTo>
                  <a:lnTo>
                    <a:pt x="1549450" y="490766"/>
                  </a:lnTo>
                  <a:lnTo>
                    <a:pt x="1542973" y="518071"/>
                  </a:lnTo>
                  <a:lnTo>
                    <a:pt x="1524635" y="537298"/>
                  </a:lnTo>
                  <a:lnTo>
                    <a:pt x="1496123" y="548665"/>
                  </a:lnTo>
                  <a:lnTo>
                    <a:pt x="1459115" y="552399"/>
                  </a:lnTo>
                  <a:lnTo>
                    <a:pt x="1458950" y="552234"/>
                  </a:lnTo>
                  <a:lnTo>
                    <a:pt x="1423111" y="547751"/>
                  </a:lnTo>
                  <a:lnTo>
                    <a:pt x="1393050" y="534352"/>
                  </a:lnTo>
                  <a:lnTo>
                    <a:pt x="1370660" y="512178"/>
                  </a:lnTo>
                  <a:lnTo>
                    <a:pt x="1357807" y="481317"/>
                  </a:lnTo>
                  <a:lnTo>
                    <a:pt x="1292720" y="481317"/>
                  </a:lnTo>
                  <a:lnTo>
                    <a:pt x="1306499" y="527431"/>
                  </a:lnTo>
                  <a:lnTo>
                    <a:pt x="1332331" y="562457"/>
                  </a:lnTo>
                  <a:lnTo>
                    <a:pt x="1367929" y="586867"/>
                  </a:lnTo>
                  <a:lnTo>
                    <a:pt x="1411071" y="601154"/>
                  </a:lnTo>
                  <a:lnTo>
                    <a:pt x="1459458" y="605815"/>
                  </a:lnTo>
                  <a:lnTo>
                    <a:pt x="1513039" y="600506"/>
                  </a:lnTo>
                  <a:lnTo>
                    <a:pt x="1556016" y="585139"/>
                  </a:lnTo>
                  <a:lnTo>
                    <a:pt x="1587652" y="560527"/>
                  </a:lnTo>
                  <a:lnTo>
                    <a:pt x="1607172" y="527481"/>
                  </a:lnTo>
                  <a:lnTo>
                    <a:pt x="1613852" y="486816"/>
                  </a:lnTo>
                  <a:close/>
                </a:path>
                <a:path w="4636769" h="1236345">
                  <a:moveTo>
                    <a:pt x="2057565" y="392010"/>
                  </a:moveTo>
                  <a:lnTo>
                    <a:pt x="2052193" y="329234"/>
                  </a:lnTo>
                  <a:lnTo>
                    <a:pt x="2036749" y="278307"/>
                  </a:lnTo>
                  <a:lnTo>
                    <a:pt x="2016112" y="245198"/>
                  </a:lnTo>
                  <a:lnTo>
                    <a:pt x="2012276" y="239039"/>
                  </a:lnTo>
                  <a:lnTo>
                    <a:pt x="1988197" y="218401"/>
                  </a:lnTo>
                  <a:lnTo>
                    <a:pt x="1988197" y="394423"/>
                  </a:lnTo>
                  <a:lnTo>
                    <a:pt x="1982838" y="451535"/>
                  </a:lnTo>
                  <a:lnTo>
                    <a:pt x="1967598" y="495198"/>
                  </a:lnTo>
                  <a:lnTo>
                    <a:pt x="1943798" y="525843"/>
                  </a:lnTo>
                  <a:lnTo>
                    <a:pt x="1912747" y="543902"/>
                  </a:lnTo>
                  <a:lnTo>
                    <a:pt x="1875726" y="549833"/>
                  </a:lnTo>
                  <a:lnTo>
                    <a:pt x="1835404" y="541959"/>
                  </a:lnTo>
                  <a:lnTo>
                    <a:pt x="1803768" y="520001"/>
                  </a:lnTo>
                  <a:lnTo>
                    <a:pt x="1780971" y="486448"/>
                  </a:lnTo>
                  <a:lnTo>
                    <a:pt x="1767179" y="443750"/>
                  </a:lnTo>
                  <a:lnTo>
                    <a:pt x="1762556" y="394423"/>
                  </a:lnTo>
                  <a:lnTo>
                    <a:pt x="1767179" y="345732"/>
                  </a:lnTo>
                  <a:lnTo>
                    <a:pt x="1780971" y="304584"/>
                  </a:lnTo>
                  <a:lnTo>
                    <a:pt x="1803768" y="272846"/>
                  </a:lnTo>
                  <a:lnTo>
                    <a:pt x="1813077" y="266839"/>
                  </a:lnTo>
                  <a:lnTo>
                    <a:pt x="1835404" y="252425"/>
                  </a:lnTo>
                  <a:lnTo>
                    <a:pt x="1875726" y="245198"/>
                  </a:lnTo>
                  <a:lnTo>
                    <a:pt x="1915579" y="251980"/>
                  </a:lnTo>
                  <a:lnTo>
                    <a:pt x="1946998" y="271513"/>
                  </a:lnTo>
                  <a:lnTo>
                    <a:pt x="1969731" y="302577"/>
                  </a:lnTo>
                  <a:lnTo>
                    <a:pt x="1983536" y="343954"/>
                  </a:lnTo>
                  <a:lnTo>
                    <a:pt x="1988197" y="394423"/>
                  </a:lnTo>
                  <a:lnTo>
                    <a:pt x="1988197" y="218401"/>
                  </a:lnTo>
                  <a:lnTo>
                    <a:pt x="1979828" y="211226"/>
                  </a:lnTo>
                  <a:lnTo>
                    <a:pt x="1940433" y="194691"/>
                  </a:lnTo>
                  <a:lnTo>
                    <a:pt x="1895119" y="189217"/>
                  </a:lnTo>
                  <a:lnTo>
                    <a:pt x="1845995" y="196710"/>
                  </a:lnTo>
                  <a:lnTo>
                    <a:pt x="1808391" y="215658"/>
                  </a:lnTo>
                  <a:lnTo>
                    <a:pt x="1781175" y="240804"/>
                  </a:lnTo>
                  <a:lnTo>
                    <a:pt x="1763242" y="266839"/>
                  </a:lnTo>
                  <a:lnTo>
                    <a:pt x="1762556" y="197116"/>
                  </a:lnTo>
                  <a:lnTo>
                    <a:pt x="1691284" y="197116"/>
                  </a:lnTo>
                  <a:lnTo>
                    <a:pt x="1691284" y="722922"/>
                  </a:lnTo>
                  <a:lnTo>
                    <a:pt x="1763407" y="722922"/>
                  </a:lnTo>
                  <a:lnTo>
                    <a:pt x="1763407" y="525843"/>
                  </a:lnTo>
                  <a:lnTo>
                    <a:pt x="1763242" y="525449"/>
                  </a:lnTo>
                  <a:lnTo>
                    <a:pt x="1763483" y="525843"/>
                  </a:lnTo>
                  <a:lnTo>
                    <a:pt x="1779866" y="552399"/>
                  </a:lnTo>
                  <a:lnTo>
                    <a:pt x="1805597" y="578358"/>
                  </a:lnTo>
                  <a:lnTo>
                    <a:pt x="1841652" y="597916"/>
                  </a:lnTo>
                  <a:lnTo>
                    <a:pt x="1889290" y="605637"/>
                  </a:lnTo>
                  <a:lnTo>
                    <a:pt x="1931809" y="601027"/>
                  </a:lnTo>
                  <a:lnTo>
                    <a:pt x="1968766" y="587349"/>
                  </a:lnTo>
                  <a:lnTo>
                    <a:pt x="1999792" y="564870"/>
                  </a:lnTo>
                  <a:lnTo>
                    <a:pt x="2011781" y="549833"/>
                  </a:lnTo>
                  <a:lnTo>
                    <a:pt x="2024532" y="533844"/>
                  </a:lnTo>
                  <a:lnTo>
                    <a:pt x="2042655" y="494525"/>
                  </a:lnTo>
                  <a:lnTo>
                    <a:pt x="2053780" y="447167"/>
                  </a:lnTo>
                  <a:lnTo>
                    <a:pt x="2057565" y="392010"/>
                  </a:lnTo>
                  <a:close/>
                </a:path>
                <a:path w="4636769" h="1236345">
                  <a:moveTo>
                    <a:pt x="2354656" y="194360"/>
                  </a:moveTo>
                  <a:lnTo>
                    <a:pt x="2348738" y="192138"/>
                  </a:lnTo>
                  <a:lnTo>
                    <a:pt x="2341232" y="190588"/>
                  </a:lnTo>
                  <a:lnTo>
                    <a:pt x="2332799" y="189687"/>
                  </a:lnTo>
                  <a:lnTo>
                    <a:pt x="2324087" y="189382"/>
                  </a:lnTo>
                  <a:lnTo>
                    <a:pt x="2286952" y="194525"/>
                  </a:lnTo>
                  <a:lnTo>
                    <a:pt x="2253297" y="210159"/>
                  </a:lnTo>
                  <a:lnTo>
                    <a:pt x="2225370" y="236613"/>
                  </a:lnTo>
                  <a:lnTo>
                    <a:pt x="2205431" y="274218"/>
                  </a:lnTo>
                  <a:lnTo>
                    <a:pt x="2205431" y="197116"/>
                  </a:lnTo>
                  <a:lnTo>
                    <a:pt x="2137257" y="197116"/>
                  </a:lnTo>
                  <a:lnTo>
                    <a:pt x="2137257" y="598093"/>
                  </a:lnTo>
                  <a:lnTo>
                    <a:pt x="2208517" y="598093"/>
                  </a:lnTo>
                  <a:lnTo>
                    <a:pt x="2208517" y="348742"/>
                  </a:lnTo>
                  <a:lnTo>
                    <a:pt x="2217648" y="306057"/>
                  </a:lnTo>
                  <a:lnTo>
                    <a:pt x="2242515" y="277393"/>
                  </a:lnTo>
                  <a:lnTo>
                    <a:pt x="2279370" y="262001"/>
                  </a:lnTo>
                  <a:lnTo>
                    <a:pt x="2324430" y="259105"/>
                  </a:lnTo>
                  <a:lnTo>
                    <a:pt x="2331478" y="259346"/>
                  </a:lnTo>
                  <a:lnTo>
                    <a:pt x="2339670" y="260134"/>
                  </a:lnTo>
                  <a:lnTo>
                    <a:pt x="2347811" y="261569"/>
                  </a:lnTo>
                  <a:lnTo>
                    <a:pt x="2354656" y="263740"/>
                  </a:lnTo>
                  <a:lnTo>
                    <a:pt x="2354656" y="194360"/>
                  </a:lnTo>
                  <a:close/>
                </a:path>
                <a:path w="4636769" h="1236345">
                  <a:moveTo>
                    <a:pt x="2368740" y="1164082"/>
                  </a:moveTo>
                  <a:lnTo>
                    <a:pt x="2231872" y="1164082"/>
                  </a:lnTo>
                  <a:lnTo>
                    <a:pt x="2231872" y="1029106"/>
                  </a:lnTo>
                  <a:lnTo>
                    <a:pt x="2231872" y="963510"/>
                  </a:lnTo>
                  <a:lnTo>
                    <a:pt x="2231872" y="963168"/>
                  </a:lnTo>
                  <a:lnTo>
                    <a:pt x="2231529" y="963510"/>
                  </a:lnTo>
                  <a:lnTo>
                    <a:pt x="1865071" y="963510"/>
                  </a:lnTo>
                  <a:lnTo>
                    <a:pt x="1818347" y="921092"/>
                  </a:lnTo>
                  <a:lnTo>
                    <a:pt x="1745907" y="855332"/>
                  </a:lnTo>
                  <a:lnTo>
                    <a:pt x="1304391" y="855332"/>
                  </a:lnTo>
                  <a:lnTo>
                    <a:pt x="1304391" y="756754"/>
                  </a:lnTo>
                  <a:lnTo>
                    <a:pt x="1276235" y="750404"/>
                  </a:lnTo>
                  <a:lnTo>
                    <a:pt x="1130617" y="717600"/>
                  </a:lnTo>
                  <a:lnTo>
                    <a:pt x="1130617" y="702487"/>
                  </a:lnTo>
                  <a:lnTo>
                    <a:pt x="1130617" y="467575"/>
                  </a:lnTo>
                  <a:lnTo>
                    <a:pt x="1024610" y="430657"/>
                  </a:lnTo>
                  <a:lnTo>
                    <a:pt x="855522" y="371754"/>
                  </a:lnTo>
                  <a:lnTo>
                    <a:pt x="855522" y="305816"/>
                  </a:lnTo>
                  <a:lnTo>
                    <a:pt x="856729" y="305816"/>
                  </a:lnTo>
                  <a:lnTo>
                    <a:pt x="856894" y="299631"/>
                  </a:lnTo>
                  <a:lnTo>
                    <a:pt x="890092" y="292569"/>
                  </a:lnTo>
                  <a:lnTo>
                    <a:pt x="929474" y="278917"/>
                  </a:lnTo>
                  <a:lnTo>
                    <a:pt x="969645" y="256476"/>
                  </a:lnTo>
                  <a:lnTo>
                    <a:pt x="982573" y="244335"/>
                  </a:lnTo>
                  <a:lnTo>
                    <a:pt x="995197" y="232486"/>
                  </a:lnTo>
                  <a:lnTo>
                    <a:pt x="1005268" y="223037"/>
                  </a:lnTo>
                  <a:lnTo>
                    <a:pt x="1036104" y="162839"/>
                  </a:lnTo>
                  <a:lnTo>
                    <a:pt x="1046480" y="102539"/>
                  </a:lnTo>
                  <a:lnTo>
                    <a:pt x="1046365" y="96735"/>
                  </a:lnTo>
                  <a:lnTo>
                    <a:pt x="1046302" y="93065"/>
                  </a:lnTo>
                  <a:lnTo>
                    <a:pt x="1046175" y="86004"/>
                  </a:lnTo>
                  <a:lnTo>
                    <a:pt x="1046137" y="83578"/>
                  </a:lnTo>
                  <a:lnTo>
                    <a:pt x="1046035" y="77597"/>
                  </a:lnTo>
                  <a:lnTo>
                    <a:pt x="1045641" y="55308"/>
                  </a:lnTo>
                  <a:lnTo>
                    <a:pt x="1042860" y="34328"/>
                  </a:lnTo>
                  <a:lnTo>
                    <a:pt x="1037551" y="6502"/>
                  </a:lnTo>
                  <a:lnTo>
                    <a:pt x="1009383" y="7531"/>
                  </a:lnTo>
                  <a:lnTo>
                    <a:pt x="988237" y="9601"/>
                  </a:lnTo>
                  <a:lnTo>
                    <a:pt x="981049" y="11150"/>
                  </a:lnTo>
                  <a:lnTo>
                    <a:pt x="981049" y="77597"/>
                  </a:lnTo>
                  <a:lnTo>
                    <a:pt x="980935" y="83578"/>
                  </a:lnTo>
                  <a:lnTo>
                    <a:pt x="980871" y="87210"/>
                  </a:lnTo>
                  <a:lnTo>
                    <a:pt x="980757" y="93065"/>
                  </a:lnTo>
                  <a:lnTo>
                    <a:pt x="980694" y="96735"/>
                  </a:lnTo>
                  <a:lnTo>
                    <a:pt x="968489" y="156705"/>
                  </a:lnTo>
                  <a:lnTo>
                    <a:pt x="932446" y="202184"/>
                  </a:lnTo>
                  <a:lnTo>
                    <a:pt x="881875" y="226504"/>
                  </a:lnTo>
                  <a:lnTo>
                    <a:pt x="858266" y="232486"/>
                  </a:lnTo>
                  <a:lnTo>
                    <a:pt x="858380" y="226504"/>
                  </a:lnTo>
                  <a:lnTo>
                    <a:pt x="858469" y="221615"/>
                  </a:lnTo>
                  <a:lnTo>
                    <a:pt x="858558" y="216712"/>
                  </a:lnTo>
                  <a:lnTo>
                    <a:pt x="858621" y="213525"/>
                  </a:lnTo>
                  <a:lnTo>
                    <a:pt x="858710" y="208153"/>
                  </a:lnTo>
                  <a:lnTo>
                    <a:pt x="870826" y="153377"/>
                  </a:lnTo>
                  <a:lnTo>
                    <a:pt x="903325" y="111252"/>
                  </a:lnTo>
                  <a:lnTo>
                    <a:pt x="957440" y="83578"/>
                  </a:lnTo>
                  <a:lnTo>
                    <a:pt x="981049" y="77597"/>
                  </a:lnTo>
                  <a:lnTo>
                    <a:pt x="981049" y="11150"/>
                  </a:lnTo>
                  <a:lnTo>
                    <a:pt x="941997" y="19558"/>
                  </a:lnTo>
                  <a:lnTo>
                    <a:pt x="885621" y="43421"/>
                  </a:lnTo>
                  <a:lnTo>
                    <a:pt x="834059" y="87210"/>
                  </a:lnTo>
                  <a:lnTo>
                    <a:pt x="818426" y="111252"/>
                  </a:lnTo>
                  <a:lnTo>
                    <a:pt x="810463" y="98425"/>
                  </a:lnTo>
                  <a:lnTo>
                    <a:pt x="801484" y="86004"/>
                  </a:lnTo>
                  <a:lnTo>
                    <a:pt x="791451" y="74117"/>
                  </a:lnTo>
                  <a:lnTo>
                    <a:pt x="790613" y="73279"/>
                  </a:lnTo>
                  <a:lnTo>
                    <a:pt x="790613" y="244335"/>
                  </a:lnTo>
                  <a:lnTo>
                    <a:pt x="759472" y="242112"/>
                  </a:lnTo>
                  <a:lnTo>
                    <a:pt x="686816" y="221615"/>
                  </a:lnTo>
                  <a:lnTo>
                    <a:pt x="653745" y="198996"/>
                  </a:lnTo>
                  <a:lnTo>
                    <a:pt x="628802" y="167703"/>
                  </a:lnTo>
                  <a:lnTo>
                    <a:pt x="612508" y="132130"/>
                  </a:lnTo>
                  <a:lnTo>
                    <a:pt x="598449" y="65913"/>
                  </a:lnTo>
                  <a:lnTo>
                    <a:pt x="629589" y="68148"/>
                  </a:lnTo>
                  <a:lnTo>
                    <a:pt x="702246" y="88646"/>
                  </a:lnTo>
                  <a:lnTo>
                    <a:pt x="735317" y="111252"/>
                  </a:lnTo>
                  <a:lnTo>
                    <a:pt x="760247" y="142557"/>
                  </a:lnTo>
                  <a:lnTo>
                    <a:pt x="776541" y="178117"/>
                  </a:lnTo>
                  <a:lnTo>
                    <a:pt x="790613" y="244335"/>
                  </a:lnTo>
                  <a:lnTo>
                    <a:pt x="790613" y="73279"/>
                  </a:lnTo>
                  <a:lnTo>
                    <a:pt x="726401" y="27063"/>
                  </a:lnTo>
                  <a:lnTo>
                    <a:pt x="669036" y="7988"/>
                  </a:lnTo>
                  <a:lnTo>
                    <a:pt x="616635" y="622"/>
                  </a:lnTo>
                  <a:lnTo>
                    <a:pt x="577634" y="0"/>
                  </a:lnTo>
                  <a:lnTo>
                    <a:pt x="560489" y="1168"/>
                  </a:lnTo>
                  <a:lnTo>
                    <a:pt x="532333" y="4445"/>
                  </a:lnTo>
                  <a:lnTo>
                    <a:pt x="531139" y="32613"/>
                  </a:lnTo>
                  <a:lnTo>
                    <a:pt x="531152" y="34328"/>
                  </a:lnTo>
                  <a:lnTo>
                    <a:pt x="531266" y="49771"/>
                  </a:lnTo>
                  <a:lnTo>
                    <a:pt x="534746" y="88646"/>
                  </a:lnTo>
                  <a:lnTo>
                    <a:pt x="545922" y="140322"/>
                  </a:lnTo>
                  <a:lnTo>
                    <a:pt x="569150" y="196138"/>
                  </a:lnTo>
                  <a:lnTo>
                    <a:pt x="608749" y="247256"/>
                  </a:lnTo>
                  <a:lnTo>
                    <a:pt x="653910" y="278765"/>
                  </a:lnTo>
                  <a:lnTo>
                    <a:pt x="702487" y="297764"/>
                  </a:lnTo>
                  <a:lnTo>
                    <a:pt x="749376" y="307263"/>
                  </a:lnTo>
                  <a:lnTo>
                    <a:pt x="789406" y="310273"/>
                  </a:lnTo>
                  <a:lnTo>
                    <a:pt x="789406" y="373481"/>
                  </a:lnTo>
                  <a:lnTo>
                    <a:pt x="514311" y="467398"/>
                  </a:lnTo>
                  <a:lnTo>
                    <a:pt x="514311" y="840219"/>
                  </a:lnTo>
                  <a:lnTo>
                    <a:pt x="337947" y="840219"/>
                  </a:lnTo>
                  <a:lnTo>
                    <a:pt x="337947" y="994422"/>
                  </a:lnTo>
                  <a:lnTo>
                    <a:pt x="137883" y="1048677"/>
                  </a:lnTo>
                  <a:lnTo>
                    <a:pt x="137883" y="1164424"/>
                  </a:lnTo>
                  <a:lnTo>
                    <a:pt x="0" y="1164424"/>
                  </a:lnTo>
                  <a:lnTo>
                    <a:pt x="0" y="1230376"/>
                  </a:lnTo>
                  <a:lnTo>
                    <a:pt x="204000" y="1230376"/>
                  </a:lnTo>
                  <a:lnTo>
                    <a:pt x="204000" y="1099007"/>
                  </a:lnTo>
                  <a:lnTo>
                    <a:pt x="338124" y="1062596"/>
                  </a:lnTo>
                  <a:lnTo>
                    <a:pt x="338124" y="1228305"/>
                  </a:lnTo>
                  <a:lnTo>
                    <a:pt x="404063" y="1228305"/>
                  </a:lnTo>
                  <a:lnTo>
                    <a:pt x="404063" y="1062596"/>
                  </a:lnTo>
                  <a:lnTo>
                    <a:pt x="404063" y="905979"/>
                  </a:lnTo>
                  <a:lnTo>
                    <a:pt x="690829" y="905979"/>
                  </a:lnTo>
                  <a:lnTo>
                    <a:pt x="690829" y="1228305"/>
                  </a:lnTo>
                  <a:lnTo>
                    <a:pt x="756780" y="1228305"/>
                  </a:lnTo>
                  <a:lnTo>
                    <a:pt x="756780" y="905979"/>
                  </a:lnTo>
                  <a:lnTo>
                    <a:pt x="756780" y="840041"/>
                  </a:lnTo>
                  <a:lnTo>
                    <a:pt x="580415" y="840041"/>
                  </a:lnTo>
                  <a:lnTo>
                    <a:pt x="580415" y="514286"/>
                  </a:lnTo>
                  <a:lnTo>
                    <a:pt x="825119" y="430657"/>
                  </a:lnTo>
                  <a:lnTo>
                    <a:pt x="1064844" y="514108"/>
                  </a:lnTo>
                  <a:lnTo>
                    <a:pt x="1064844" y="702487"/>
                  </a:lnTo>
                  <a:lnTo>
                    <a:pt x="912012" y="667981"/>
                  </a:lnTo>
                  <a:lnTo>
                    <a:pt x="912012" y="1228128"/>
                  </a:lnTo>
                  <a:lnTo>
                    <a:pt x="977963" y="1228128"/>
                  </a:lnTo>
                  <a:lnTo>
                    <a:pt x="977963" y="750404"/>
                  </a:lnTo>
                  <a:lnTo>
                    <a:pt x="1238631" y="809129"/>
                  </a:lnTo>
                  <a:lnTo>
                    <a:pt x="1238631" y="1228128"/>
                  </a:lnTo>
                  <a:lnTo>
                    <a:pt x="1304582" y="1228128"/>
                  </a:lnTo>
                  <a:lnTo>
                    <a:pt x="1304582" y="921092"/>
                  </a:lnTo>
                  <a:lnTo>
                    <a:pt x="1720659" y="921092"/>
                  </a:lnTo>
                  <a:lnTo>
                    <a:pt x="1819567" y="1010907"/>
                  </a:lnTo>
                  <a:lnTo>
                    <a:pt x="1819567" y="1228128"/>
                  </a:lnTo>
                  <a:lnTo>
                    <a:pt x="1885505" y="1228128"/>
                  </a:lnTo>
                  <a:lnTo>
                    <a:pt x="1885505" y="1029106"/>
                  </a:lnTo>
                  <a:lnTo>
                    <a:pt x="2165934" y="1029106"/>
                  </a:lnTo>
                  <a:lnTo>
                    <a:pt x="2165934" y="1230033"/>
                  </a:lnTo>
                  <a:lnTo>
                    <a:pt x="2368740" y="1230033"/>
                  </a:lnTo>
                  <a:lnTo>
                    <a:pt x="2368740" y="1164082"/>
                  </a:lnTo>
                  <a:close/>
                </a:path>
                <a:path w="4636769" h="1236345">
                  <a:moveTo>
                    <a:pt x="2751505" y="387896"/>
                  </a:moveTo>
                  <a:lnTo>
                    <a:pt x="2749791" y="365747"/>
                  </a:lnTo>
                  <a:lnTo>
                    <a:pt x="2747695" y="338569"/>
                  </a:lnTo>
                  <a:lnTo>
                    <a:pt x="2736418" y="295300"/>
                  </a:lnTo>
                  <a:lnTo>
                    <a:pt x="2717889" y="258648"/>
                  </a:lnTo>
                  <a:lnTo>
                    <a:pt x="2704884" y="243649"/>
                  </a:lnTo>
                  <a:lnTo>
                    <a:pt x="2692349" y="229184"/>
                  </a:lnTo>
                  <a:lnTo>
                    <a:pt x="2682646" y="222669"/>
                  </a:lnTo>
                  <a:lnTo>
                    <a:pt x="2682646" y="365747"/>
                  </a:lnTo>
                  <a:lnTo>
                    <a:pt x="2464727" y="365747"/>
                  </a:lnTo>
                  <a:lnTo>
                    <a:pt x="2471267" y="321462"/>
                  </a:lnTo>
                  <a:lnTo>
                    <a:pt x="2491663" y="282282"/>
                  </a:lnTo>
                  <a:lnTo>
                    <a:pt x="2526334" y="254317"/>
                  </a:lnTo>
                  <a:lnTo>
                    <a:pt x="2575661" y="243649"/>
                  </a:lnTo>
                  <a:lnTo>
                    <a:pt x="2622943" y="253022"/>
                  </a:lnTo>
                  <a:lnTo>
                    <a:pt x="2656332" y="278815"/>
                  </a:lnTo>
                  <a:lnTo>
                    <a:pt x="2676118" y="317550"/>
                  </a:lnTo>
                  <a:lnTo>
                    <a:pt x="2682646" y="365747"/>
                  </a:lnTo>
                  <a:lnTo>
                    <a:pt x="2682646" y="222669"/>
                  </a:lnTo>
                  <a:lnTo>
                    <a:pt x="2660002" y="207441"/>
                  </a:lnTo>
                  <a:lnTo>
                    <a:pt x="2621089" y="193992"/>
                  </a:lnTo>
                  <a:lnTo>
                    <a:pt x="2575839" y="189382"/>
                  </a:lnTo>
                  <a:lnTo>
                    <a:pt x="2530119" y="194500"/>
                  </a:lnTo>
                  <a:lnTo>
                    <a:pt x="2490000" y="209321"/>
                  </a:lnTo>
                  <a:lnTo>
                    <a:pt x="2456015" y="233057"/>
                  </a:lnTo>
                  <a:lnTo>
                    <a:pt x="2428684" y="264934"/>
                  </a:lnTo>
                  <a:lnTo>
                    <a:pt x="2408504" y="304152"/>
                  </a:lnTo>
                  <a:lnTo>
                    <a:pt x="2396020" y="349923"/>
                  </a:lnTo>
                  <a:lnTo>
                    <a:pt x="2391753" y="401459"/>
                  </a:lnTo>
                  <a:lnTo>
                    <a:pt x="2396350" y="452577"/>
                  </a:lnTo>
                  <a:lnTo>
                    <a:pt x="2409647" y="497243"/>
                  </a:lnTo>
                  <a:lnTo>
                    <a:pt x="2430919" y="534949"/>
                  </a:lnTo>
                  <a:lnTo>
                    <a:pt x="2459431" y="565175"/>
                  </a:lnTo>
                  <a:lnTo>
                    <a:pt x="2494432" y="587413"/>
                  </a:lnTo>
                  <a:lnTo>
                    <a:pt x="2535199" y="601129"/>
                  </a:lnTo>
                  <a:lnTo>
                    <a:pt x="2580995" y="605815"/>
                  </a:lnTo>
                  <a:lnTo>
                    <a:pt x="2626969" y="600684"/>
                  </a:lnTo>
                  <a:lnTo>
                    <a:pt x="2669527" y="585406"/>
                  </a:lnTo>
                  <a:lnTo>
                    <a:pt x="2705887" y="560222"/>
                  </a:lnTo>
                  <a:lnTo>
                    <a:pt x="2733281" y="525335"/>
                  </a:lnTo>
                  <a:lnTo>
                    <a:pt x="2748927" y="480974"/>
                  </a:lnTo>
                  <a:lnTo>
                    <a:pt x="2681452" y="480974"/>
                  </a:lnTo>
                  <a:lnTo>
                    <a:pt x="2668574" y="510794"/>
                  </a:lnTo>
                  <a:lnTo>
                    <a:pt x="2668511" y="510933"/>
                  </a:lnTo>
                  <a:lnTo>
                    <a:pt x="2646070" y="532663"/>
                  </a:lnTo>
                  <a:lnTo>
                    <a:pt x="2615908" y="545884"/>
                  </a:lnTo>
                  <a:lnTo>
                    <a:pt x="2579789" y="550354"/>
                  </a:lnTo>
                  <a:lnTo>
                    <a:pt x="2528836" y="539775"/>
                  </a:lnTo>
                  <a:lnTo>
                    <a:pt x="2492768" y="510794"/>
                  </a:lnTo>
                  <a:lnTo>
                    <a:pt x="2471305" y="467537"/>
                  </a:lnTo>
                  <a:lnTo>
                    <a:pt x="2464219" y="414172"/>
                  </a:lnTo>
                  <a:lnTo>
                    <a:pt x="2751505" y="414172"/>
                  </a:lnTo>
                  <a:lnTo>
                    <a:pt x="2751505" y="387896"/>
                  </a:lnTo>
                  <a:close/>
                </a:path>
                <a:path w="4636769" h="1236345">
                  <a:moveTo>
                    <a:pt x="2788945" y="822185"/>
                  </a:moveTo>
                  <a:lnTo>
                    <a:pt x="2785859" y="820635"/>
                  </a:lnTo>
                  <a:lnTo>
                    <a:pt x="2778810" y="819785"/>
                  </a:lnTo>
                  <a:lnTo>
                    <a:pt x="2771432" y="819785"/>
                  </a:lnTo>
                  <a:lnTo>
                    <a:pt x="2727566" y="827227"/>
                  </a:lnTo>
                  <a:lnTo>
                    <a:pt x="2691257" y="848207"/>
                  </a:lnTo>
                  <a:lnTo>
                    <a:pt x="2663215" y="880630"/>
                  </a:lnTo>
                  <a:lnTo>
                    <a:pt x="2644356" y="922096"/>
                  </a:lnTo>
                  <a:lnTo>
                    <a:pt x="2644356" y="827506"/>
                  </a:lnTo>
                  <a:lnTo>
                    <a:pt x="2535478" y="827506"/>
                  </a:lnTo>
                  <a:lnTo>
                    <a:pt x="2535478" y="1228483"/>
                  </a:lnTo>
                  <a:lnTo>
                    <a:pt x="2648648" y="1228483"/>
                  </a:lnTo>
                  <a:lnTo>
                    <a:pt x="2648648" y="1009027"/>
                  </a:lnTo>
                  <a:lnTo>
                    <a:pt x="2655379" y="972388"/>
                  </a:lnTo>
                  <a:lnTo>
                    <a:pt x="2676868" y="944968"/>
                  </a:lnTo>
                  <a:lnTo>
                    <a:pt x="2715082" y="929132"/>
                  </a:lnTo>
                  <a:lnTo>
                    <a:pt x="2771940" y="927277"/>
                  </a:lnTo>
                  <a:lnTo>
                    <a:pt x="2777439" y="927620"/>
                  </a:lnTo>
                  <a:lnTo>
                    <a:pt x="2784310" y="927963"/>
                  </a:lnTo>
                  <a:lnTo>
                    <a:pt x="2788945" y="930033"/>
                  </a:lnTo>
                  <a:lnTo>
                    <a:pt x="2788945" y="927277"/>
                  </a:lnTo>
                  <a:lnTo>
                    <a:pt x="2788945" y="922464"/>
                  </a:lnTo>
                  <a:lnTo>
                    <a:pt x="2788945" y="822185"/>
                  </a:lnTo>
                  <a:close/>
                </a:path>
                <a:path w="4636769" h="1236345">
                  <a:moveTo>
                    <a:pt x="3147669" y="318008"/>
                  </a:moveTo>
                  <a:lnTo>
                    <a:pt x="3141421" y="272427"/>
                  </a:lnTo>
                  <a:lnTo>
                    <a:pt x="3122676" y="236474"/>
                  </a:lnTo>
                  <a:lnTo>
                    <a:pt x="3091434" y="210413"/>
                  </a:lnTo>
                  <a:lnTo>
                    <a:pt x="3047682" y="194564"/>
                  </a:lnTo>
                  <a:lnTo>
                    <a:pt x="2991396" y="189217"/>
                  </a:lnTo>
                  <a:lnTo>
                    <a:pt x="2937662" y="194322"/>
                  </a:lnTo>
                  <a:lnTo>
                    <a:pt x="2893822" y="209359"/>
                  </a:lnTo>
                  <a:lnTo>
                    <a:pt x="2860725" y="233946"/>
                  </a:lnTo>
                  <a:lnTo>
                    <a:pt x="2839224" y="267665"/>
                  </a:lnTo>
                  <a:lnTo>
                    <a:pt x="2830157" y="310108"/>
                  </a:lnTo>
                  <a:lnTo>
                    <a:pt x="2893352" y="310108"/>
                  </a:lnTo>
                  <a:lnTo>
                    <a:pt x="2905696" y="279361"/>
                  </a:lnTo>
                  <a:lnTo>
                    <a:pt x="2926943" y="258254"/>
                  </a:lnTo>
                  <a:lnTo>
                    <a:pt x="2955048" y="246024"/>
                  </a:lnTo>
                  <a:lnTo>
                    <a:pt x="2987967" y="241935"/>
                  </a:lnTo>
                  <a:lnTo>
                    <a:pt x="3028086" y="247548"/>
                  </a:lnTo>
                  <a:lnTo>
                    <a:pt x="3056255" y="263563"/>
                  </a:lnTo>
                  <a:lnTo>
                    <a:pt x="3072854" y="288734"/>
                  </a:lnTo>
                  <a:lnTo>
                    <a:pt x="3078302" y="321779"/>
                  </a:lnTo>
                  <a:lnTo>
                    <a:pt x="3078302" y="353212"/>
                  </a:lnTo>
                  <a:lnTo>
                    <a:pt x="3077946" y="353225"/>
                  </a:lnTo>
                  <a:lnTo>
                    <a:pt x="3077946" y="466204"/>
                  </a:lnTo>
                  <a:lnTo>
                    <a:pt x="3067774" y="498805"/>
                  </a:lnTo>
                  <a:lnTo>
                    <a:pt x="3041332" y="526986"/>
                  </a:lnTo>
                  <a:lnTo>
                    <a:pt x="3004782" y="546811"/>
                  </a:lnTo>
                  <a:lnTo>
                    <a:pt x="2964269" y="554304"/>
                  </a:lnTo>
                  <a:lnTo>
                    <a:pt x="2930334" y="549465"/>
                  </a:lnTo>
                  <a:lnTo>
                    <a:pt x="2903715" y="535406"/>
                  </a:lnTo>
                  <a:lnTo>
                    <a:pt x="2886341" y="512851"/>
                  </a:lnTo>
                  <a:lnTo>
                    <a:pt x="2880118" y="482511"/>
                  </a:lnTo>
                  <a:lnTo>
                    <a:pt x="2888780" y="444639"/>
                  </a:lnTo>
                  <a:lnTo>
                    <a:pt x="2914751" y="418973"/>
                  </a:lnTo>
                  <a:lnTo>
                    <a:pt x="2958007" y="404126"/>
                  </a:lnTo>
                  <a:lnTo>
                    <a:pt x="3018536" y="398716"/>
                  </a:lnTo>
                  <a:lnTo>
                    <a:pt x="3077781" y="397510"/>
                  </a:lnTo>
                  <a:lnTo>
                    <a:pt x="3077781" y="466204"/>
                  </a:lnTo>
                  <a:lnTo>
                    <a:pt x="3077946" y="466204"/>
                  </a:lnTo>
                  <a:lnTo>
                    <a:pt x="3077946" y="353225"/>
                  </a:lnTo>
                  <a:lnTo>
                    <a:pt x="3007029" y="355104"/>
                  </a:lnTo>
                  <a:lnTo>
                    <a:pt x="3006687" y="355269"/>
                  </a:lnTo>
                  <a:lnTo>
                    <a:pt x="2944545" y="360108"/>
                  </a:lnTo>
                  <a:lnTo>
                    <a:pt x="2894952" y="371690"/>
                  </a:lnTo>
                  <a:lnTo>
                    <a:pt x="2857347" y="390194"/>
                  </a:lnTo>
                  <a:lnTo>
                    <a:pt x="2815894" y="448843"/>
                  </a:lnTo>
                  <a:lnTo>
                    <a:pt x="2810916" y="489381"/>
                  </a:lnTo>
                  <a:lnTo>
                    <a:pt x="2820619" y="538480"/>
                  </a:lnTo>
                  <a:lnTo>
                    <a:pt x="2847797" y="575005"/>
                  </a:lnTo>
                  <a:lnTo>
                    <a:pt x="2889834" y="597916"/>
                  </a:lnTo>
                  <a:lnTo>
                    <a:pt x="2890456" y="597916"/>
                  </a:lnTo>
                  <a:lnTo>
                    <a:pt x="2943148" y="605637"/>
                  </a:lnTo>
                  <a:lnTo>
                    <a:pt x="2984500" y="601446"/>
                  </a:lnTo>
                  <a:lnTo>
                    <a:pt x="3021863" y="587540"/>
                  </a:lnTo>
                  <a:lnTo>
                    <a:pt x="3054299" y="561949"/>
                  </a:lnTo>
                  <a:lnTo>
                    <a:pt x="3080867" y="522693"/>
                  </a:lnTo>
                  <a:lnTo>
                    <a:pt x="3086366" y="597916"/>
                  </a:lnTo>
                  <a:lnTo>
                    <a:pt x="3147669" y="597916"/>
                  </a:lnTo>
                  <a:lnTo>
                    <a:pt x="3147669" y="522693"/>
                  </a:lnTo>
                  <a:lnTo>
                    <a:pt x="3147669" y="397510"/>
                  </a:lnTo>
                  <a:lnTo>
                    <a:pt x="3147669" y="318008"/>
                  </a:lnTo>
                  <a:close/>
                </a:path>
                <a:path w="4636769" h="1236345">
                  <a:moveTo>
                    <a:pt x="3208807" y="1030312"/>
                  </a:moveTo>
                  <a:lnTo>
                    <a:pt x="3204476" y="980287"/>
                  </a:lnTo>
                  <a:lnTo>
                    <a:pt x="3191129" y="932472"/>
                  </a:lnTo>
                  <a:lnTo>
                    <a:pt x="3169894" y="893597"/>
                  </a:lnTo>
                  <a:lnTo>
                    <a:pt x="3141116" y="862253"/>
                  </a:lnTo>
                  <a:lnTo>
                    <a:pt x="3105378" y="839076"/>
                  </a:lnTo>
                  <a:lnTo>
                    <a:pt x="3097873" y="836523"/>
                  </a:lnTo>
                  <a:lnTo>
                    <a:pt x="3097873" y="1026363"/>
                  </a:lnTo>
                  <a:lnTo>
                    <a:pt x="3093313" y="1074470"/>
                  </a:lnTo>
                  <a:lnTo>
                    <a:pt x="3078848" y="1114513"/>
                  </a:lnTo>
                  <a:lnTo>
                    <a:pt x="3053245" y="1141907"/>
                  </a:lnTo>
                  <a:lnTo>
                    <a:pt x="3015272" y="1152067"/>
                  </a:lnTo>
                  <a:lnTo>
                    <a:pt x="2975368" y="1141260"/>
                  </a:lnTo>
                  <a:lnTo>
                    <a:pt x="2949549" y="1112786"/>
                  </a:lnTo>
                  <a:lnTo>
                    <a:pt x="2935630" y="1072515"/>
                  </a:lnTo>
                  <a:lnTo>
                    <a:pt x="2931477" y="1026363"/>
                  </a:lnTo>
                  <a:lnTo>
                    <a:pt x="2936062" y="978852"/>
                  </a:lnTo>
                  <a:lnTo>
                    <a:pt x="2936113" y="978331"/>
                  </a:lnTo>
                  <a:lnTo>
                    <a:pt x="2950832" y="939152"/>
                  </a:lnTo>
                  <a:lnTo>
                    <a:pt x="2976829" y="912749"/>
                  </a:lnTo>
                  <a:lnTo>
                    <a:pt x="3015272" y="903058"/>
                  </a:lnTo>
                  <a:lnTo>
                    <a:pt x="3053537" y="913396"/>
                  </a:lnTo>
                  <a:lnTo>
                    <a:pt x="3079102" y="940892"/>
                  </a:lnTo>
                  <a:lnTo>
                    <a:pt x="3093415" y="980287"/>
                  </a:lnTo>
                  <a:lnTo>
                    <a:pt x="3097873" y="1026363"/>
                  </a:lnTo>
                  <a:lnTo>
                    <a:pt x="3097873" y="836523"/>
                  </a:lnTo>
                  <a:lnTo>
                    <a:pt x="3063544" y="824814"/>
                  </a:lnTo>
                  <a:lnTo>
                    <a:pt x="3064205" y="824814"/>
                  </a:lnTo>
                  <a:lnTo>
                    <a:pt x="3015272" y="819785"/>
                  </a:lnTo>
                  <a:lnTo>
                    <a:pt x="2967050" y="824814"/>
                  </a:lnTo>
                  <a:lnTo>
                    <a:pt x="2924733" y="839406"/>
                  </a:lnTo>
                  <a:lnTo>
                    <a:pt x="2888869" y="862850"/>
                  </a:lnTo>
                  <a:lnTo>
                    <a:pt x="2860027" y="894384"/>
                  </a:lnTo>
                  <a:lnTo>
                    <a:pt x="2838742" y="933297"/>
                  </a:lnTo>
                  <a:lnTo>
                    <a:pt x="2825572" y="978852"/>
                  </a:lnTo>
                  <a:lnTo>
                    <a:pt x="2821063" y="1030312"/>
                  </a:lnTo>
                  <a:lnTo>
                    <a:pt x="2825610" y="1081506"/>
                  </a:lnTo>
                  <a:lnTo>
                    <a:pt x="2838881" y="1126401"/>
                  </a:lnTo>
                  <a:lnTo>
                    <a:pt x="2860268" y="1164412"/>
                  </a:lnTo>
                  <a:lnTo>
                    <a:pt x="2889173" y="1194968"/>
                  </a:lnTo>
                  <a:lnTo>
                    <a:pt x="2924975" y="1217498"/>
                  </a:lnTo>
                  <a:lnTo>
                    <a:pt x="2967101" y="1231430"/>
                  </a:lnTo>
                  <a:lnTo>
                    <a:pt x="3014929" y="1236205"/>
                  </a:lnTo>
                  <a:lnTo>
                    <a:pt x="3062757" y="1231125"/>
                  </a:lnTo>
                  <a:lnTo>
                    <a:pt x="3104883" y="1216469"/>
                  </a:lnTo>
                  <a:lnTo>
                    <a:pt x="3140697" y="1193126"/>
                  </a:lnTo>
                  <a:lnTo>
                    <a:pt x="3169589" y="1161961"/>
                  </a:lnTo>
                  <a:lnTo>
                    <a:pt x="3175139" y="1152067"/>
                  </a:lnTo>
                  <a:lnTo>
                    <a:pt x="3190976" y="1123848"/>
                  </a:lnTo>
                  <a:lnTo>
                    <a:pt x="3204248" y="1079665"/>
                  </a:lnTo>
                  <a:lnTo>
                    <a:pt x="3208807" y="1030312"/>
                  </a:lnTo>
                  <a:close/>
                </a:path>
                <a:path w="4636769" h="1236345">
                  <a:moveTo>
                    <a:pt x="3589515" y="21793"/>
                  </a:moveTo>
                  <a:lnTo>
                    <a:pt x="3517049" y="21793"/>
                  </a:lnTo>
                  <a:lnTo>
                    <a:pt x="3517049" y="260654"/>
                  </a:lnTo>
                  <a:lnTo>
                    <a:pt x="3516884" y="260426"/>
                  </a:lnTo>
                  <a:lnTo>
                    <a:pt x="3516884" y="392531"/>
                  </a:lnTo>
                  <a:lnTo>
                    <a:pt x="3513010" y="450786"/>
                  </a:lnTo>
                  <a:lnTo>
                    <a:pt x="3500501" y="496646"/>
                  </a:lnTo>
                  <a:lnTo>
                    <a:pt x="3446907" y="545007"/>
                  </a:lnTo>
                  <a:lnTo>
                    <a:pt x="3404057" y="550697"/>
                  </a:lnTo>
                  <a:lnTo>
                    <a:pt x="3364915" y="543890"/>
                  </a:lnTo>
                  <a:lnTo>
                    <a:pt x="3334156" y="523951"/>
                  </a:lnTo>
                  <a:lnTo>
                    <a:pt x="3311956" y="491604"/>
                  </a:lnTo>
                  <a:lnTo>
                    <a:pt x="3298494" y="447560"/>
                  </a:lnTo>
                  <a:lnTo>
                    <a:pt x="3293973" y="392531"/>
                  </a:lnTo>
                  <a:lnTo>
                    <a:pt x="3299218" y="338632"/>
                  </a:lnTo>
                  <a:lnTo>
                    <a:pt x="3314154" y="297268"/>
                  </a:lnTo>
                  <a:lnTo>
                    <a:pt x="3337598" y="268122"/>
                  </a:lnTo>
                  <a:lnTo>
                    <a:pt x="3368357" y="250875"/>
                  </a:lnTo>
                  <a:lnTo>
                    <a:pt x="3405251" y="245198"/>
                  </a:lnTo>
                  <a:lnTo>
                    <a:pt x="3447453" y="251523"/>
                  </a:lnTo>
                  <a:lnTo>
                    <a:pt x="3478834" y="270052"/>
                  </a:lnTo>
                  <a:lnTo>
                    <a:pt x="3500285" y="300164"/>
                  </a:lnTo>
                  <a:lnTo>
                    <a:pt x="3512667" y="341210"/>
                  </a:lnTo>
                  <a:lnTo>
                    <a:pt x="3516884" y="392531"/>
                  </a:lnTo>
                  <a:lnTo>
                    <a:pt x="3516884" y="260426"/>
                  </a:lnTo>
                  <a:lnTo>
                    <a:pt x="3475317" y="215290"/>
                  </a:lnTo>
                  <a:lnTo>
                    <a:pt x="3436785" y="196875"/>
                  </a:lnTo>
                  <a:lnTo>
                    <a:pt x="3385680" y="189382"/>
                  </a:lnTo>
                  <a:lnTo>
                    <a:pt x="3342436" y="194271"/>
                  </a:lnTo>
                  <a:lnTo>
                    <a:pt x="3305772" y="208508"/>
                  </a:lnTo>
                  <a:lnTo>
                    <a:pt x="3275711" y="231381"/>
                  </a:lnTo>
                  <a:lnTo>
                    <a:pt x="3252266" y="262242"/>
                  </a:lnTo>
                  <a:lnTo>
                    <a:pt x="3235604" y="300164"/>
                  </a:lnTo>
                  <a:lnTo>
                    <a:pt x="3235490" y="300418"/>
                  </a:lnTo>
                  <a:lnTo>
                    <a:pt x="3225406" y="345211"/>
                  </a:lnTo>
                  <a:lnTo>
                    <a:pt x="3222028" y="395960"/>
                  </a:lnTo>
                  <a:lnTo>
                    <a:pt x="3225939" y="450786"/>
                  </a:lnTo>
                  <a:lnTo>
                    <a:pt x="3237369" y="497535"/>
                  </a:lnTo>
                  <a:lnTo>
                    <a:pt x="3255861" y="536092"/>
                  </a:lnTo>
                  <a:lnTo>
                    <a:pt x="3280968" y="566318"/>
                  </a:lnTo>
                  <a:lnTo>
                    <a:pt x="3312249" y="588073"/>
                  </a:lnTo>
                  <a:lnTo>
                    <a:pt x="3349244" y="601230"/>
                  </a:lnTo>
                  <a:lnTo>
                    <a:pt x="3391509" y="605650"/>
                  </a:lnTo>
                  <a:lnTo>
                    <a:pt x="3391344" y="605815"/>
                  </a:lnTo>
                  <a:lnTo>
                    <a:pt x="3450615" y="596176"/>
                  </a:lnTo>
                  <a:lnTo>
                    <a:pt x="3490366" y="572604"/>
                  </a:lnTo>
                  <a:lnTo>
                    <a:pt x="3508260" y="550697"/>
                  </a:lnTo>
                  <a:lnTo>
                    <a:pt x="3514433" y="543153"/>
                  </a:lnTo>
                  <a:lnTo>
                    <a:pt x="3526663" y="515823"/>
                  </a:lnTo>
                  <a:lnTo>
                    <a:pt x="3534384" y="598081"/>
                  </a:lnTo>
                  <a:lnTo>
                    <a:pt x="3589515" y="598081"/>
                  </a:lnTo>
                  <a:lnTo>
                    <a:pt x="3589515" y="515823"/>
                  </a:lnTo>
                  <a:lnTo>
                    <a:pt x="3589515" y="260654"/>
                  </a:lnTo>
                  <a:lnTo>
                    <a:pt x="3589515" y="21793"/>
                  </a:lnTo>
                  <a:close/>
                </a:path>
                <a:path w="4636769" h="1236345">
                  <a:moveTo>
                    <a:pt x="3641547" y="1030312"/>
                  </a:moveTo>
                  <a:lnTo>
                    <a:pt x="3637216" y="980287"/>
                  </a:lnTo>
                  <a:lnTo>
                    <a:pt x="3623881" y="932472"/>
                  </a:lnTo>
                  <a:lnTo>
                    <a:pt x="3607803" y="903058"/>
                  </a:lnTo>
                  <a:lnTo>
                    <a:pt x="3602634" y="893597"/>
                  </a:lnTo>
                  <a:lnTo>
                    <a:pt x="3573856" y="862253"/>
                  </a:lnTo>
                  <a:lnTo>
                    <a:pt x="3538131" y="839076"/>
                  </a:lnTo>
                  <a:lnTo>
                    <a:pt x="3530612" y="836523"/>
                  </a:lnTo>
                  <a:lnTo>
                    <a:pt x="3530612" y="1026363"/>
                  </a:lnTo>
                  <a:lnTo>
                    <a:pt x="3526053" y="1074470"/>
                  </a:lnTo>
                  <a:lnTo>
                    <a:pt x="3511588" y="1114513"/>
                  </a:lnTo>
                  <a:lnTo>
                    <a:pt x="3485985" y="1141907"/>
                  </a:lnTo>
                  <a:lnTo>
                    <a:pt x="3448012" y="1152067"/>
                  </a:lnTo>
                  <a:lnTo>
                    <a:pt x="3408121" y="1141260"/>
                  </a:lnTo>
                  <a:lnTo>
                    <a:pt x="3382289" y="1112786"/>
                  </a:lnTo>
                  <a:lnTo>
                    <a:pt x="3368370" y="1072515"/>
                  </a:lnTo>
                  <a:lnTo>
                    <a:pt x="3364217" y="1026363"/>
                  </a:lnTo>
                  <a:lnTo>
                    <a:pt x="3368802" y="978852"/>
                  </a:lnTo>
                  <a:lnTo>
                    <a:pt x="3368852" y="978331"/>
                  </a:lnTo>
                  <a:lnTo>
                    <a:pt x="3383572" y="939152"/>
                  </a:lnTo>
                  <a:lnTo>
                    <a:pt x="3409569" y="912749"/>
                  </a:lnTo>
                  <a:lnTo>
                    <a:pt x="3448012" y="903058"/>
                  </a:lnTo>
                  <a:lnTo>
                    <a:pt x="3486277" y="913396"/>
                  </a:lnTo>
                  <a:lnTo>
                    <a:pt x="3511854" y="940892"/>
                  </a:lnTo>
                  <a:lnTo>
                    <a:pt x="3526155" y="980287"/>
                  </a:lnTo>
                  <a:lnTo>
                    <a:pt x="3530612" y="1026363"/>
                  </a:lnTo>
                  <a:lnTo>
                    <a:pt x="3530612" y="836523"/>
                  </a:lnTo>
                  <a:lnTo>
                    <a:pt x="3496284" y="824814"/>
                  </a:lnTo>
                  <a:lnTo>
                    <a:pt x="3496957" y="824814"/>
                  </a:lnTo>
                  <a:lnTo>
                    <a:pt x="3448012" y="819785"/>
                  </a:lnTo>
                  <a:lnTo>
                    <a:pt x="3399790" y="824814"/>
                  </a:lnTo>
                  <a:lnTo>
                    <a:pt x="3357473" y="839406"/>
                  </a:lnTo>
                  <a:lnTo>
                    <a:pt x="3321608" y="862850"/>
                  </a:lnTo>
                  <a:lnTo>
                    <a:pt x="3292767" y="894384"/>
                  </a:lnTo>
                  <a:lnTo>
                    <a:pt x="3271482" y="933297"/>
                  </a:lnTo>
                  <a:lnTo>
                    <a:pt x="3258312" y="978852"/>
                  </a:lnTo>
                  <a:lnTo>
                    <a:pt x="3253803" y="1030312"/>
                  </a:lnTo>
                  <a:lnTo>
                    <a:pt x="3258362" y="1081506"/>
                  </a:lnTo>
                  <a:lnTo>
                    <a:pt x="3271634" y="1126401"/>
                  </a:lnTo>
                  <a:lnTo>
                    <a:pt x="3293008" y="1164412"/>
                  </a:lnTo>
                  <a:lnTo>
                    <a:pt x="3321913" y="1194968"/>
                  </a:lnTo>
                  <a:lnTo>
                    <a:pt x="3357715" y="1217498"/>
                  </a:lnTo>
                  <a:lnTo>
                    <a:pt x="3399840" y="1231430"/>
                  </a:lnTo>
                  <a:lnTo>
                    <a:pt x="3447669" y="1236205"/>
                  </a:lnTo>
                  <a:lnTo>
                    <a:pt x="3495497" y="1231125"/>
                  </a:lnTo>
                  <a:lnTo>
                    <a:pt x="3537623" y="1216469"/>
                  </a:lnTo>
                  <a:lnTo>
                    <a:pt x="3573437" y="1193126"/>
                  </a:lnTo>
                  <a:lnTo>
                    <a:pt x="3602329" y="1161961"/>
                  </a:lnTo>
                  <a:lnTo>
                    <a:pt x="3607879" y="1152067"/>
                  </a:lnTo>
                  <a:lnTo>
                    <a:pt x="3623716" y="1123848"/>
                  </a:lnTo>
                  <a:lnTo>
                    <a:pt x="3636988" y="1079665"/>
                  </a:lnTo>
                  <a:lnTo>
                    <a:pt x="3641547" y="1030312"/>
                  </a:lnTo>
                  <a:close/>
                </a:path>
                <a:path w="4636769" h="1236345">
                  <a:moveTo>
                    <a:pt x="3758501" y="197116"/>
                  </a:moveTo>
                  <a:lnTo>
                    <a:pt x="3689121" y="197116"/>
                  </a:lnTo>
                  <a:lnTo>
                    <a:pt x="3689121" y="598093"/>
                  </a:lnTo>
                  <a:lnTo>
                    <a:pt x="3758501" y="598093"/>
                  </a:lnTo>
                  <a:lnTo>
                    <a:pt x="3758501" y="197116"/>
                  </a:lnTo>
                  <a:close/>
                </a:path>
                <a:path w="4636769" h="1236345">
                  <a:moveTo>
                    <a:pt x="3760546" y="37757"/>
                  </a:moveTo>
                  <a:lnTo>
                    <a:pt x="3687216" y="37757"/>
                  </a:lnTo>
                  <a:lnTo>
                    <a:pt x="3687216" y="112115"/>
                  </a:lnTo>
                  <a:lnTo>
                    <a:pt x="3760546" y="112115"/>
                  </a:lnTo>
                  <a:lnTo>
                    <a:pt x="3760546" y="37757"/>
                  </a:lnTo>
                  <a:close/>
                </a:path>
                <a:path w="4636769" h="1236345">
                  <a:moveTo>
                    <a:pt x="3939311" y="1153274"/>
                  </a:moveTo>
                  <a:lnTo>
                    <a:pt x="3885400" y="1153274"/>
                  </a:lnTo>
                  <a:lnTo>
                    <a:pt x="3869385" y="1152194"/>
                  </a:lnTo>
                  <a:lnTo>
                    <a:pt x="3858260" y="1147622"/>
                  </a:lnTo>
                  <a:lnTo>
                    <a:pt x="3851783" y="1137539"/>
                  </a:lnTo>
                  <a:lnTo>
                    <a:pt x="3849674" y="1119949"/>
                  </a:lnTo>
                  <a:lnTo>
                    <a:pt x="3849840" y="1119949"/>
                  </a:lnTo>
                  <a:lnTo>
                    <a:pt x="3849154" y="906322"/>
                  </a:lnTo>
                  <a:lnTo>
                    <a:pt x="3938282" y="906322"/>
                  </a:lnTo>
                  <a:lnTo>
                    <a:pt x="3938282" y="827163"/>
                  </a:lnTo>
                  <a:lnTo>
                    <a:pt x="3849154" y="827163"/>
                  </a:lnTo>
                  <a:lnTo>
                    <a:pt x="3849154" y="706615"/>
                  </a:lnTo>
                  <a:lnTo>
                    <a:pt x="3768445" y="706615"/>
                  </a:lnTo>
                  <a:lnTo>
                    <a:pt x="3739769" y="827506"/>
                  </a:lnTo>
                  <a:lnTo>
                    <a:pt x="3671087" y="827506"/>
                  </a:lnTo>
                  <a:lnTo>
                    <a:pt x="3671087" y="906157"/>
                  </a:lnTo>
                  <a:lnTo>
                    <a:pt x="3736162" y="906157"/>
                  </a:lnTo>
                  <a:lnTo>
                    <a:pt x="3736162" y="1124407"/>
                  </a:lnTo>
                  <a:lnTo>
                    <a:pt x="3742055" y="1168476"/>
                  </a:lnTo>
                  <a:lnTo>
                    <a:pt x="3762946" y="1202651"/>
                  </a:lnTo>
                  <a:lnTo>
                    <a:pt x="3803688" y="1224749"/>
                  </a:lnTo>
                  <a:lnTo>
                    <a:pt x="3869080" y="1232598"/>
                  </a:lnTo>
                  <a:lnTo>
                    <a:pt x="3895026" y="1231747"/>
                  </a:lnTo>
                  <a:lnTo>
                    <a:pt x="3914762" y="1229525"/>
                  </a:lnTo>
                  <a:lnTo>
                    <a:pt x="3929202" y="1226439"/>
                  </a:lnTo>
                  <a:lnTo>
                    <a:pt x="3939311" y="1222984"/>
                  </a:lnTo>
                  <a:lnTo>
                    <a:pt x="3939311" y="1153274"/>
                  </a:lnTo>
                  <a:close/>
                </a:path>
                <a:path w="4636769" h="1236345">
                  <a:moveTo>
                    <a:pt x="4192435" y="336042"/>
                  </a:moveTo>
                  <a:lnTo>
                    <a:pt x="4185120" y="282295"/>
                  </a:lnTo>
                  <a:lnTo>
                    <a:pt x="4164901" y="241592"/>
                  </a:lnTo>
                  <a:lnTo>
                    <a:pt x="4134307" y="213309"/>
                  </a:lnTo>
                  <a:lnTo>
                    <a:pt x="4095864" y="196799"/>
                  </a:lnTo>
                  <a:lnTo>
                    <a:pt x="4052125" y="191439"/>
                  </a:lnTo>
                  <a:lnTo>
                    <a:pt x="4007612" y="196799"/>
                  </a:lnTo>
                  <a:lnTo>
                    <a:pt x="4007967" y="196799"/>
                  </a:lnTo>
                  <a:lnTo>
                    <a:pt x="3972598" y="210908"/>
                  </a:lnTo>
                  <a:lnTo>
                    <a:pt x="3945420" y="231355"/>
                  </a:lnTo>
                  <a:lnTo>
                    <a:pt x="3926433" y="255498"/>
                  </a:lnTo>
                  <a:lnTo>
                    <a:pt x="3926433" y="197281"/>
                  </a:lnTo>
                  <a:lnTo>
                    <a:pt x="3857053" y="197281"/>
                  </a:lnTo>
                  <a:lnTo>
                    <a:pt x="3857053" y="598258"/>
                  </a:lnTo>
                  <a:lnTo>
                    <a:pt x="3928326" y="598258"/>
                  </a:lnTo>
                  <a:lnTo>
                    <a:pt x="3928326" y="330377"/>
                  </a:lnTo>
                  <a:lnTo>
                    <a:pt x="3936923" y="295198"/>
                  </a:lnTo>
                  <a:lnTo>
                    <a:pt x="3959923" y="270395"/>
                  </a:lnTo>
                  <a:lnTo>
                    <a:pt x="3993096" y="255701"/>
                  </a:lnTo>
                  <a:lnTo>
                    <a:pt x="3994797" y="255498"/>
                  </a:lnTo>
                  <a:lnTo>
                    <a:pt x="4032212" y="250863"/>
                  </a:lnTo>
                  <a:lnTo>
                    <a:pt x="4068927" y="256514"/>
                  </a:lnTo>
                  <a:lnTo>
                    <a:pt x="4096778" y="273596"/>
                  </a:lnTo>
                  <a:lnTo>
                    <a:pt x="4114457" y="302374"/>
                  </a:lnTo>
                  <a:lnTo>
                    <a:pt x="4119588" y="336042"/>
                  </a:lnTo>
                  <a:lnTo>
                    <a:pt x="4120654" y="342900"/>
                  </a:lnTo>
                  <a:lnTo>
                    <a:pt x="4120654" y="598081"/>
                  </a:lnTo>
                  <a:lnTo>
                    <a:pt x="4192435" y="598081"/>
                  </a:lnTo>
                  <a:lnTo>
                    <a:pt x="4192435" y="336042"/>
                  </a:lnTo>
                  <a:close/>
                </a:path>
                <a:path w="4636769" h="1236345">
                  <a:moveTo>
                    <a:pt x="4327918" y="1110335"/>
                  </a:moveTo>
                  <a:lnTo>
                    <a:pt x="4323550" y="1079792"/>
                  </a:lnTo>
                  <a:lnTo>
                    <a:pt x="4307243" y="1046429"/>
                  </a:lnTo>
                  <a:lnTo>
                    <a:pt x="4274236" y="1015746"/>
                  </a:lnTo>
                  <a:lnTo>
                    <a:pt x="4219740" y="993216"/>
                  </a:lnTo>
                  <a:lnTo>
                    <a:pt x="4219384" y="993559"/>
                  </a:lnTo>
                  <a:lnTo>
                    <a:pt x="4154309" y="978801"/>
                  </a:lnTo>
                  <a:lnTo>
                    <a:pt x="4125899" y="971765"/>
                  </a:lnTo>
                  <a:lnTo>
                    <a:pt x="4106113" y="963091"/>
                  </a:lnTo>
                  <a:lnTo>
                    <a:pt x="4094530" y="952093"/>
                  </a:lnTo>
                  <a:lnTo>
                    <a:pt x="4090771" y="938098"/>
                  </a:lnTo>
                  <a:lnTo>
                    <a:pt x="4095800" y="919543"/>
                  </a:lnTo>
                  <a:lnTo>
                    <a:pt x="4109783" y="906348"/>
                  </a:lnTo>
                  <a:lnTo>
                    <a:pt x="4131043" y="898461"/>
                  </a:lnTo>
                  <a:lnTo>
                    <a:pt x="4157916" y="895845"/>
                  </a:lnTo>
                  <a:lnTo>
                    <a:pt x="4184497" y="899071"/>
                  </a:lnTo>
                  <a:lnTo>
                    <a:pt x="4205567" y="908469"/>
                  </a:lnTo>
                  <a:lnTo>
                    <a:pt x="4220464" y="923671"/>
                  </a:lnTo>
                  <a:lnTo>
                    <a:pt x="4228490" y="944270"/>
                  </a:lnTo>
                  <a:lnTo>
                    <a:pt x="4323118" y="944270"/>
                  </a:lnTo>
                  <a:lnTo>
                    <a:pt x="4315091" y="901128"/>
                  </a:lnTo>
                  <a:lnTo>
                    <a:pt x="4293374" y="866482"/>
                  </a:lnTo>
                  <a:lnTo>
                    <a:pt x="4259300" y="840955"/>
                  </a:lnTo>
                  <a:lnTo>
                    <a:pt x="4214215" y="825169"/>
                  </a:lnTo>
                  <a:lnTo>
                    <a:pt x="4159453" y="819772"/>
                  </a:lnTo>
                  <a:lnTo>
                    <a:pt x="4099788" y="826033"/>
                  </a:lnTo>
                  <a:lnTo>
                    <a:pt x="4052722" y="843610"/>
                  </a:lnTo>
                  <a:lnTo>
                    <a:pt x="4018661" y="870737"/>
                  </a:lnTo>
                  <a:lnTo>
                    <a:pt x="3998010" y="905637"/>
                  </a:lnTo>
                  <a:lnTo>
                    <a:pt x="3991165" y="946505"/>
                  </a:lnTo>
                  <a:lnTo>
                    <a:pt x="3999827" y="990320"/>
                  </a:lnTo>
                  <a:lnTo>
                    <a:pt x="4023868" y="1023188"/>
                  </a:lnTo>
                  <a:lnTo>
                    <a:pt x="4061129" y="1046391"/>
                  </a:lnTo>
                  <a:lnTo>
                    <a:pt x="4109491" y="1061224"/>
                  </a:lnTo>
                  <a:lnTo>
                    <a:pt x="4180078" y="1075994"/>
                  </a:lnTo>
                  <a:lnTo>
                    <a:pt x="4203369" y="1082268"/>
                  </a:lnTo>
                  <a:lnTo>
                    <a:pt x="4219130" y="1090866"/>
                  </a:lnTo>
                  <a:lnTo>
                    <a:pt x="4228071" y="1102194"/>
                  </a:lnTo>
                  <a:lnTo>
                    <a:pt x="4230903" y="1116685"/>
                  </a:lnTo>
                  <a:lnTo>
                    <a:pt x="4225607" y="1135329"/>
                  </a:lnTo>
                  <a:lnTo>
                    <a:pt x="4210761" y="1148397"/>
                  </a:lnTo>
                  <a:lnTo>
                    <a:pt x="4187863" y="1156068"/>
                  </a:lnTo>
                  <a:lnTo>
                    <a:pt x="4158424" y="1158582"/>
                  </a:lnTo>
                  <a:lnTo>
                    <a:pt x="4133875" y="1155738"/>
                  </a:lnTo>
                  <a:lnTo>
                    <a:pt x="4109707" y="1146289"/>
                  </a:lnTo>
                  <a:lnTo>
                    <a:pt x="4089463" y="1128814"/>
                  </a:lnTo>
                  <a:lnTo>
                    <a:pt x="4076687" y="1101915"/>
                  </a:lnTo>
                  <a:lnTo>
                    <a:pt x="3978973" y="1101915"/>
                  </a:lnTo>
                  <a:lnTo>
                    <a:pt x="3995191" y="1152334"/>
                  </a:lnTo>
                  <a:lnTo>
                    <a:pt x="4024426" y="1190155"/>
                  </a:lnTo>
                  <a:lnTo>
                    <a:pt x="4063555" y="1216177"/>
                  </a:lnTo>
                  <a:lnTo>
                    <a:pt x="4109428" y="1231201"/>
                  </a:lnTo>
                  <a:lnTo>
                    <a:pt x="4158945" y="1236040"/>
                  </a:lnTo>
                  <a:lnTo>
                    <a:pt x="4214965" y="1230680"/>
                  </a:lnTo>
                  <a:lnTo>
                    <a:pt x="4261675" y="1214932"/>
                  </a:lnTo>
                  <a:lnTo>
                    <a:pt x="4297273" y="1189304"/>
                  </a:lnTo>
                  <a:lnTo>
                    <a:pt x="4319956" y="1154264"/>
                  </a:lnTo>
                  <a:lnTo>
                    <a:pt x="4327918" y="1110335"/>
                  </a:lnTo>
                  <a:close/>
                </a:path>
                <a:path w="4636769" h="1236345">
                  <a:moveTo>
                    <a:pt x="4636325" y="559104"/>
                  </a:moveTo>
                  <a:lnTo>
                    <a:pt x="4636160" y="532638"/>
                  </a:lnTo>
                  <a:lnTo>
                    <a:pt x="4636109" y="525094"/>
                  </a:lnTo>
                  <a:lnTo>
                    <a:pt x="4634458" y="276339"/>
                  </a:lnTo>
                  <a:lnTo>
                    <a:pt x="4634331" y="257556"/>
                  </a:lnTo>
                  <a:lnTo>
                    <a:pt x="4634039" y="214096"/>
                  </a:lnTo>
                  <a:lnTo>
                    <a:pt x="4633938" y="197802"/>
                  </a:lnTo>
                  <a:lnTo>
                    <a:pt x="4566615" y="197802"/>
                  </a:lnTo>
                  <a:lnTo>
                    <a:pt x="4566615" y="431177"/>
                  </a:lnTo>
                  <a:lnTo>
                    <a:pt x="4562221" y="468172"/>
                  </a:lnTo>
                  <a:lnTo>
                    <a:pt x="4545622" y="500329"/>
                  </a:lnTo>
                  <a:lnTo>
                    <a:pt x="4513250" y="523036"/>
                  </a:lnTo>
                  <a:lnTo>
                    <a:pt x="4461522" y="531634"/>
                  </a:lnTo>
                  <a:lnTo>
                    <a:pt x="4412056" y="521449"/>
                  </a:lnTo>
                  <a:lnTo>
                    <a:pt x="4373905" y="493166"/>
                  </a:lnTo>
                  <a:lnTo>
                    <a:pt x="4349331" y="450202"/>
                  </a:lnTo>
                  <a:lnTo>
                    <a:pt x="4340631" y="395973"/>
                  </a:lnTo>
                  <a:lnTo>
                    <a:pt x="4345597" y="346671"/>
                  </a:lnTo>
                  <a:lnTo>
                    <a:pt x="4360215" y="304787"/>
                  </a:lnTo>
                  <a:lnTo>
                    <a:pt x="4384103" y="272364"/>
                  </a:lnTo>
                  <a:lnTo>
                    <a:pt x="4416857" y="251421"/>
                  </a:lnTo>
                  <a:lnTo>
                    <a:pt x="4458081" y="243992"/>
                  </a:lnTo>
                  <a:lnTo>
                    <a:pt x="4499965" y="253009"/>
                  </a:lnTo>
                  <a:lnTo>
                    <a:pt x="4533900" y="276339"/>
                  </a:lnTo>
                  <a:lnTo>
                    <a:pt x="4556760" y="308394"/>
                  </a:lnTo>
                  <a:lnTo>
                    <a:pt x="4566615" y="431177"/>
                  </a:lnTo>
                  <a:lnTo>
                    <a:pt x="4566615" y="197802"/>
                  </a:lnTo>
                  <a:lnTo>
                    <a:pt x="4565408" y="197802"/>
                  </a:lnTo>
                  <a:lnTo>
                    <a:pt x="4564862" y="236080"/>
                  </a:lnTo>
                  <a:lnTo>
                    <a:pt x="4564748" y="243992"/>
                  </a:lnTo>
                  <a:lnTo>
                    <a:pt x="4564646" y="251421"/>
                  </a:lnTo>
                  <a:lnTo>
                    <a:pt x="4564558" y="257556"/>
                  </a:lnTo>
                  <a:lnTo>
                    <a:pt x="4554372" y="243992"/>
                  </a:lnTo>
                  <a:lnTo>
                    <a:pt x="4548429" y="236080"/>
                  </a:lnTo>
                  <a:lnTo>
                    <a:pt x="4521670" y="214096"/>
                  </a:lnTo>
                  <a:lnTo>
                    <a:pt x="4485449" y="196977"/>
                  </a:lnTo>
                  <a:lnTo>
                    <a:pt x="4440910" y="190068"/>
                  </a:lnTo>
                  <a:lnTo>
                    <a:pt x="4395394" y="195922"/>
                  </a:lnTo>
                  <a:lnTo>
                    <a:pt x="4356430" y="212356"/>
                  </a:lnTo>
                  <a:lnTo>
                    <a:pt x="4324235" y="237756"/>
                  </a:lnTo>
                  <a:lnTo>
                    <a:pt x="4299039" y="270446"/>
                  </a:lnTo>
                  <a:lnTo>
                    <a:pt x="4281055" y="308813"/>
                  </a:lnTo>
                  <a:lnTo>
                    <a:pt x="4270514" y="351205"/>
                  </a:lnTo>
                  <a:lnTo>
                    <a:pt x="4267644" y="395973"/>
                  </a:lnTo>
                  <a:lnTo>
                    <a:pt x="4274655" y="448322"/>
                  </a:lnTo>
                  <a:lnTo>
                    <a:pt x="4292193" y="494360"/>
                  </a:lnTo>
                  <a:lnTo>
                    <a:pt x="4319054" y="532638"/>
                  </a:lnTo>
                  <a:lnTo>
                    <a:pt x="4354093" y="561746"/>
                  </a:lnTo>
                  <a:lnTo>
                    <a:pt x="4396130" y="580263"/>
                  </a:lnTo>
                  <a:lnTo>
                    <a:pt x="4443996" y="586752"/>
                  </a:lnTo>
                  <a:lnTo>
                    <a:pt x="4484802" y="583450"/>
                  </a:lnTo>
                  <a:lnTo>
                    <a:pt x="4520425" y="572795"/>
                  </a:lnTo>
                  <a:lnTo>
                    <a:pt x="4549724" y="553720"/>
                  </a:lnTo>
                  <a:lnTo>
                    <a:pt x="4566602" y="531634"/>
                  </a:lnTo>
                  <a:lnTo>
                    <a:pt x="4571593" y="525094"/>
                  </a:lnTo>
                  <a:lnTo>
                    <a:pt x="4570908" y="572325"/>
                  </a:lnTo>
                  <a:lnTo>
                    <a:pt x="4564050" y="609892"/>
                  </a:lnTo>
                  <a:lnTo>
                    <a:pt x="4542955" y="642607"/>
                  </a:lnTo>
                  <a:lnTo>
                    <a:pt x="4506087" y="665594"/>
                  </a:lnTo>
                  <a:lnTo>
                    <a:pt x="4451909" y="673989"/>
                  </a:lnTo>
                  <a:lnTo>
                    <a:pt x="4419320" y="669480"/>
                  </a:lnTo>
                  <a:lnTo>
                    <a:pt x="4390707" y="657415"/>
                  </a:lnTo>
                  <a:lnTo>
                    <a:pt x="4368571" y="638009"/>
                  </a:lnTo>
                  <a:lnTo>
                    <a:pt x="4355401" y="611479"/>
                  </a:lnTo>
                  <a:lnTo>
                    <a:pt x="4286707" y="611479"/>
                  </a:lnTo>
                  <a:lnTo>
                    <a:pt x="4322648" y="678522"/>
                  </a:lnTo>
                  <a:lnTo>
                    <a:pt x="4356836" y="704583"/>
                  </a:lnTo>
                  <a:lnTo>
                    <a:pt x="4400385" y="722147"/>
                  </a:lnTo>
                  <a:lnTo>
                    <a:pt x="4452239" y="728586"/>
                  </a:lnTo>
                  <a:lnTo>
                    <a:pt x="4503356" y="723544"/>
                  </a:lnTo>
                  <a:lnTo>
                    <a:pt x="4548022" y="708698"/>
                  </a:lnTo>
                  <a:lnTo>
                    <a:pt x="4584928" y="684415"/>
                  </a:lnTo>
                  <a:lnTo>
                    <a:pt x="4612805" y="651129"/>
                  </a:lnTo>
                  <a:lnTo>
                    <a:pt x="4630356" y="609231"/>
                  </a:lnTo>
                  <a:lnTo>
                    <a:pt x="4636325" y="559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1452" y="263316"/>
            <a:ext cx="1713911" cy="74529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26569">
              <a:spcBef>
                <a:spcPts val="64"/>
              </a:spcBef>
            </a:pPr>
            <a:r>
              <a:rPr spc="-42" dirty="0"/>
              <a:t>Branding</a:t>
            </a:r>
            <a:r>
              <a:rPr spc="-109" dirty="0"/>
              <a:t> </a:t>
            </a:r>
            <a:r>
              <a:rPr spc="136" dirty="0"/>
              <a:t>&amp;</a:t>
            </a:r>
            <a:r>
              <a:rPr spc="-106" dirty="0"/>
              <a:t> </a:t>
            </a:r>
            <a:r>
              <a:rPr spc="-6" dirty="0"/>
              <a:t>Identity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9352" y="1118165"/>
            <a:ext cx="2891450" cy="1894587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defTabSz="554492">
              <a:spcBef>
                <a:spcPts val="69"/>
              </a:spcBef>
            </a:pPr>
            <a:r>
              <a:rPr sz="1789" i="1" kern="0" dirty="0">
                <a:solidFill>
                  <a:srgbClr val="237D12"/>
                </a:solidFill>
                <a:latin typeface="Arial"/>
                <a:cs typeface="Arial"/>
              </a:rPr>
              <a:t>Spreading</a:t>
            </a:r>
            <a:r>
              <a:rPr sz="1789" i="1" kern="0" spc="-82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1789" i="1" kern="0" spc="-27" dirty="0">
                <a:solidFill>
                  <a:srgbClr val="237D12"/>
                </a:solidFill>
                <a:latin typeface="Arial"/>
                <a:cs typeface="Arial"/>
              </a:rPr>
              <a:t>Roots</a:t>
            </a:r>
            <a:r>
              <a:rPr sz="1789" i="1" kern="0" spc="-79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1789" i="1" kern="0" spc="-6" dirty="0">
                <a:solidFill>
                  <a:srgbClr val="237D12"/>
                </a:solidFill>
                <a:latin typeface="Arial"/>
                <a:cs typeface="Arial"/>
              </a:rPr>
              <a:t>Logos</a:t>
            </a:r>
            <a:endParaRPr sz="178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3081" defTabSz="554492">
              <a:lnSpc>
                <a:spcPct val="104200"/>
              </a:lnSpc>
              <a:spcBef>
                <a:spcPts val="1574"/>
              </a:spcBef>
            </a:pP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We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have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provided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primary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55" dirty="0">
                <a:solidFill>
                  <a:srgbClr val="4D4D4D"/>
                </a:solidFill>
                <a:latin typeface="Arial"/>
                <a:cs typeface="Arial"/>
              </a:rPr>
              <a:t>two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secondary,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white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&amp;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black,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versions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Spreading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Roots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logo.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24" dirty="0">
                <a:solidFill>
                  <a:srgbClr val="4D4D4D"/>
                </a:solidFill>
                <a:latin typeface="Arial"/>
                <a:cs typeface="Arial"/>
              </a:rPr>
              <a:t>You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15" dirty="0">
                <a:solidFill>
                  <a:srgbClr val="4D4D4D"/>
                </a:solidFill>
                <a:latin typeface="Arial"/>
                <a:cs typeface="Arial"/>
              </a:rPr>
              <a:t>can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also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download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file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types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based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needs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from</a:t>
            </a:r>
            <a:r>
              <a:rPr sz="879" kern="0" spc="1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879" kern="0" spc="1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Toolkit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landing</a:t>
            </a:r>
            <a:r>
              <a:rPr sz="879" kern="0" spc="1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page</a:t>
            </a:r>
            <a:r>
              <a:rPr sz="879" kern="0" spc="1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including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.jpeg,</a:t>
            </a:r>
            <a:r>
              <a:rPr sz="879" kern="0" spc="18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.pdf,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defTabSz="554492">
              <a:spcBef>
                <a:spcPts val="45"/>
              </a:spcBef>
            </a:pP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.png,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.svg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files.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249136" defTabSz="554492">
              <a:lnSpc>
                <a:spcPct val="104200"/>
              </a:lnSpc>
              <a:spcBef>
                <a:spcPts val="600"/>
              </a:spcBef>
            </a:pP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Only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use</a:t>
            </a:r>
            <a:r>
              <a:rPr sz="879" kern="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black</a:t>
            </a:r>
            <a:r>
              <a:rPr sz="879" kern="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when</a:t>
            </a:r>
            <a:r>
              <a:rPr sz="879" kern="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color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879" kern="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restraint</a:t>
            </a:r>
            <a:r>
              <a:rPr sz="879" kern="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15" dirty="0">
                <a:solidFill>
                  <a:srgbClr val="4D4D4D"/>
                </a:solidFill>
                <a:latin typeface="Arial"/>
                <a:cs typeface="Arial"/>
              </a:rPr>
              <a:t>in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design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12" dirty="0">
                <a:solidFill>
                  <a:srgbClr val="4D4D4D"/>
                </a:solidFill>
                <a:latin typeface="Arial"/>
                <a:cs typeface="Arial"/>
              </a:rPr>
              <a:t>(e.g.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black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white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print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out).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320373" defTabSz="554492">
              <a:lnSpc>
                <a:spcPct val="104200"/>
              </a:lnSpc>
              <a:spcBef>
                <a:spcPts val="600"/>
              </a:spcBef>
            </a:pP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Use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.pdf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.svg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files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when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possible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ensure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maximum</a:t>
            </a:r>
            <a:r>
              <a:rPr sz="879" kern="0" spc="15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resolution.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16638" y="1224470"/>
            <a:ext cx="1668870" cy="746255"/>
          </a:xfrm>
          <a:custGeom>
            <a:avLst/>
            <a:gdLst/>
            <a:ahLst/>
            <a:cxnLst/>
            <a:rect l="l" t="t" r="r" b="b"/>
            <a:pathLst>
              <a:path w="2752090" h="1230630">
                <a:moveTo>
                  <a:pt x="1613852" y="486816"/>
                </a:moveTo>
                <a:lnTo>
                  <a:pt x="1594586" y="425361"/>
                </a:lnTo>
                <a:lnTo>
                  <a:pt x="1565821" y="398449"/>
                </a:lnTo>
                <a:lnTo>
                  <a:pt x="1520088" y="378968"/>
                </a:lnTo>
                <a:lnTo>
                  <a:pt x="1439367" y="358876"/>
                </a:lnTo>
                <a:lnTo>
                  <a:pt x="1410208" y="349923"/>
                </a:lnTo>
                <a:lnTo>
                  <a:pt x="1389087" y="338607"/>
                </a:lnTo>
                <a:lnTo>
                  <a:pt x="1376222" y="323951"/>
                </a:lnTo>
                <a:lnTo>
                  <a:pt x="1371892" y="304952"/>
                </a:lnTo>
                <a:lnTo>
                  <a:pt x="1378191" y="277164"/>
                </a:lnTo>
                <a:lnTo>
                  <a:pt x="1395907" y="257556"/>
                </a:lnTo>
                <a:lnTo>
                  <a:pt x="1423250" y="245935"/>
                </a:lnTo>
                <a:lnTo>
                  <a:pt x="1458442" y="242112"/>
                </a:lnTo>
                <a:lnTo>
                  <a:pt x="1492554" y="246468"/>
                </a:lnTo>
                <a:lnTo>
                  <a:pt x="1517942" y="258940"/>
                </a:lnTo>
                <a:lnTo>
                  <a:pt x="1534693" y="278612"/>
                </a:lnTo>
                <a:lnTo>
                  <a:pt x="1542923" y="304609"/>
                </a:lnTo>
                <a:lnTo>
                  <a:pt x="1606461" y="304609"/>
                </a:lnTo>
                <a:lnTo>
                  <a:pt x="1598422" y="263740"/>
                </a:lnTo>
                <a:lnTo>
                  <a:pt x="1547736" y="208280"/>
                </a:lnTo>
                <a:lnTo>
                  <a:pt x="1507553" y="194144"/>
                </a:lnTo>
                <a:lnTo>
                  <a:pt x="1459115" y="189382"/>
                </a:lnTo>
                <a:lnTo>
                  <a:pt x="1404162" y="195110"/>
                </a:lnTo>
                <a:lnTo>
                  <a:pt x="1361313" y="211353"/>
                </a:lnTo>
                <a:lnTo>
                  <a:pt x="1330667" y="236715"/>
                </a:lnTo>
                <a:lnTo>
                  <a:pt x="1312291" y="269811"/>
                </a:lnTo>
                <a:lnTo>
                  <a:pt x="1306283" y="309245"/>
                </a:lnTo>
                <a:lnTo>
                  <a:pt x="1313992" y="348805"/>
                </a:lnTo>
                <a:lnTo>
                  <a:pt x="1335455" y="378752"/>
                </a:lnTo>
                <a:lnTo>
                  <a:pt x="1369009" y="400380"/>
                </a:lnTo>
                <a:lnTo>
                  <a:pt x="1412925" y="415023"/>
                </a:lnTo>
                <a:lnTo>
                  <a:pt x="1495869" y="435635"/>
                </a:lnTo>
                <a:lnTo>
                  <a:pt x="1519605" y="443712"/>
                </a:lnTo>
                <a:lnTo>
                  <a:pt x="1536319" y="455333"/>
                </a:lnTo>
                <a:lnTo>
                  <a:pt x="1546199" y="470890"/>
                </a:lnTo>
                <a:lnTo>
                  <a:pt x="1549450" y="490753"/>
                </a:lnTo>
                <a:lnTo>
                  <a:pt x="1542973" y="518071"/>
                </a:lnTo>
                <a:lnTo>
                  <a:pt x="1524635" y="537286"/>
                </a:lnTo>
                <a:lnTo>
                  <a:pt x="1496123" y="548665"/>
                </a:lnTo>
                <a:lnTo>
                  <a:pt x="1459115" y="552399"/>
                </a:lnTo>
                <a:lnTo>
                  <a:pt x="1458950" y="552234"/>
                </a:lnTo>
                <a:lnTo>
                  <a:pt x="1423111" y="547751"/>
                </a:lnTo>
                <a:lnTo>
                  <a:pt x="1393050" y="534352"/>
                </a:lnTo>
                <a:lnTo>
                  <a:pt x="1370660" y="512178"/>
                </a:lnTo>
                <a:lnTo>
                  <a:pt x="1357807" y="481317"/>
                </a:lnTo>
                <a:lnTo>
                  <a:pt x="1292720" y="481317"/>
                </a:lnTo>
                <a:lnTo>
                  <a:pt x="1306499" y="527431"/>
                </a:lnTo>
                <a:lnTo>
                  <a:pt x="1332331" y="562457"/>
                </a:lnTo>
                <a:lnTo>
                  <a:pt x="1367929" y="586867"/>
                </a:lnTo>
                <a:lnTo>
                  <a:pt x="1411071" y="601154"/>
                </a:lnTo>
                <a:lnTo>
                  <a:pt x="1459458" y="605815"/>
                </a:lnTo>
                <a:lnTo>
                  <a:pt x="1513039" y="600506"/>
                </a:lnTo>
                <a:lnTo>
                  <a:pt x="1556016" y="585139"/>
                </a:lnTo>
                <a:lnTo>
                  <a:pt x="1587652" y="560527"/>
                </a:lnTo>
                <a:lnTo>
                  <a:pt x="1607172" y="527469"/>
                </a:lnTo>
                <a:lnTo>
                  <a:pt x="1613852" y="486816"/>
                </a:lnTo>
                <a:close/>
              </a:path>
              <a:path w="2752090" h="1230630">
                <a:moveTo>
                  <a:pt x="2057565" y="392010"/>
                </a:moveTo>
                <a:lnTo>
                  <a:pt x="2052193" y="329234"/>
                </a:lnTo>
                <a:lnTo>
                  <a:pt x="2036749" y="278307"/>
                </a:lnTo>
                <a:lnTo>
                  <a:pt x="2016112" y="245186"/>
                </a:lnTo>
                <a:lnTo>
                  <a:pt x="1988197" y="218401"/>
                </a:lnTo>
                <a:lnTo>
                  <a:pt x="1988197" y="394423"/>
                </a:lnTo>
                <a:lnTo>
                  <a:pt x="1982838" y="451535"/>
                </a:lnTo>
                <a:lnTo>
                  <a:pt x="1967598" y="495198"/>
                </a:lnTo>
                <a:lnTo>
                  <a:pt x="1943798" y="525843"/>
                </a:lnTo>
                <a:lnTo>
                  <a:pt x="1912747" y="543902"/>
                </a:lnTo>
                <a:lnTo>
                  <a:pt x="1875726" y="549833"/>
                </a:lnTo>
                <a:lnTo>
                  <a:pt x="1835404" y="541959"/>
                </a:lnTo>
                <a:lnTo>
                  <a:pt x="1803768" y="520001"/>
                </a:lnTo>
                <a:lnTo>
                  <a:pt x="1780971" y="486435"/>
                </a:lnTo>
                <a:lnTo>
                  <a:pt x="1767179" y="443750"/>
                </a:lnTo>
                <a:lnTo>
                  <a:pt x="1762556" y="394423"/>
                </a:lnTo>
                <a:lnTo>
                  <a:pt x="1767179" y="345732"/>
                </a:lnTo>
                <a:lnTo>
                  <a:pt x="1780971" y="304584"/>
                </a:lnTo>
                <a:lnTo>
                  <a:pt x="1803768" y="272846"/>
                </a:lnTo>
                <a:lnTo>
                  <a:pt x="1813077" y="266839"/>
                </a:lnTo>
                <a:lnTo>
                  <a:pt x="1835404" y="252425"/>
                </a:lnTo>
                <a:lnTo>
                  <a:pt x="1875726" y="245186"/>
                </a:lnTo>
                <a:lnTo>
                  <a:pt x="1915579" y="251980"/>
                </a:lnTo>
                <a:lnTo>
                  <a:pt x="1946998" y="271513"/>
                </a:lnTo>
                <a:lnTo>
                  <a:pt x="1969731" y="302577"/>
                </a:lnTo>
                <a:lnTo>
                  <a:pt x="1983536" y="343954"/>
                </a:lnTo>
                <a:lnTo>
                  <a:pt x="1988197" y="394423"/>
                </a:lnTo>
                <a:lnTo>
                  <a:pt x="1988197" y="218401"/>
                </a:lnTo>
                <a:lnTo>
                  <a:pt x="1979828" y="211226"/>
                </a:lnTo>
                <a:lnTo>
                  <a:pt x="1940433" y="194691"/>
                </a:lnTo>
                <a:lnTo>
                  <a:pt x="1895119" y="189217"/>
                </a:lnTo>
                <a:lnTo>
                  <a:pt x="1845995" y="196710"/>
                </a:lnTo>
                <a:lnTo>
                  <a:pt x="1808391" y="215658"/>
                </a:lnTo>
                <a:lnTo>
                  <a:pt x="1781175" y="240792"/>
                </a:lnTo>
                <a:lnTo>
                  <a:pt x="1763242" y="266839"/>
                </a:lnTo>
                <a:lnTo>
                  <a:pt x="1762556" y="197104"/>
                </a:lnTo>
                <a:lnTo>
                  <a:pt x="1691284" y="197104"/>
                </a:lnTo>
                <a:lnTo>
                  <a:pt x="1691284" y="722922"/>
                </a:lnTo>
                <a:lnTo>
                  <a:pt x="1763407" y="722922"/>
                </a:lnTo>
                <a:lnTo>
                  <a:pt x="1763407" y="525843"/>
                </a:lnTo>
                <a:lnTo>
                  <a:pt x="1763242" y="525449"/>
                </a:lnTo>
                <a:lnTo>
                  <a:pt x="1763483" y="525843"/>
                </a:lnTo>
                <a:lnTo>
                  <a:pt x="1779866" y="552399"/>
                </a:lnTo>
                <a:lnTo>
                  <a:pt x="1805597" y="578358"/>
                </a:lnTo>
                <a:lnTo>
                  <a:pt x="1841652" y="597916"/>
                </a:lnTo>
                <a:lnTo>
                  <a:pt x="1889290" y="605637"/>
                </a:lnTo>
                <a:lnTo>
                  <a:pt x="1931809" y="601027"/>
                </a:lnTo>
                <a:lnTo>
                  <a:pt x="1968766" y="587349"/>
                </a:lnTo>
                <a:lnTo>
                  <a:pt x="1999792" y="564870"/>
                </a:lnTo>
                <a:lnTo>
                  <a:pt x="2011781" y="549833"/>
                </a:lnTo>
                <a:lnTo>
                  <a:pt x="2024532" y="533844"/>
                </a:lnTo>
                <a:lnTo>
                  <a:pt x="2042655" y="494525"/>
                </a:lnTo>
                <a:lnTo>
                  <a:pt x="2053780" y="447154"/>
                </a:lnTo>
                <a:lnTo>
                  <a:pt x="2057565" y="392010"/>
                </a:lnTo>
                <a:close/>
              </a:path>
              <a:path w="2752090" h="1230630">
                <a:moveTo>
                  <a:pt x="2354656" y="194360"/>
                </a:moveTo>
                <a:lnTo>
                  <a:pt x="2348738" y="192138"/>
                </a:lnTo>
                <a:lnTo>
                  <a:pt x="2341232" y="190588"/>
                </a:lnTo>
                <a:lnTo>
                  <a:pt x="2332799" y="189674"/>
                </a:lnTo>
                <a:lnTo>
                  <a:pt x="2324087" y="189382"/>
                </a:lnTo>
                <a:lnTo>
                  <a:pt x="2286952" y="194525"/>
                </a:lnTo>
                <a:lnTo>
                  <a:pt x="2253297" y="210159"/>
                </a:lnTo>
                <a:lnTo>
                  <a:pt x="2225370" y="236613"/>
                </a:lnTo>
                <a:lnTo>
                  <a:pt x="2205431" y="274205"/>
                </a:lnTo>
                <a:lnTo>
                  <a:pt x="2205431" y="197116"/>
                </a:lnTo>
                <a:lnTo>
                  <a:pt x="2137257" y="197116"/>
                </a:lnTo>
                <a:lnTo>
                  <a:pt x="2137257" y="598081"/>
                </a:lnTo>
                <a:lnTo>
                  <a:pt x="2208517" y="598081"/>
                </a:lnTo>
                <a:lnTo>
                  <a:pt x="2208517" y="348742"/>
                </a:lnTo>
                <a:lnTo>
                  <a:pt x="2217648" y="306044"/>
                </a:lnTo>
                <a:lnTo>
                  <a:pt x="2242515" y="277393"/>
                </a:lnTo>
                <a:lnTo>
                  <a:pt x="2279370" y="262001"/>
                </a:lnTo>
                <a:lnTo>
                  <a:pt x="2324430" y="259105"/>
                </a:lnTo>
                <a:lnTo>
                  <a:pt x="2331478" y="259346"/>
                </a:lnTo>
                <a:lnTo>
                  <a:pt x="2339670" y="260134"/>
                </a:lnTo>
                <a:lnTo>
                  <a:pt x="2347811" y="261569"/>
                </a:lnTo>
                <a:lnTo>
                  <a:pt x="2354656" y="263740"/>
                </a:lnTo>
                <a:lnTo>
                  <a:pt x="2354656" y="194360"/>
                </a:lnTo>
                <a:close/>
              </a:path>
              <a:path w="2752090" h="1230630">
                <a:moveTo>
                  <a:pt x="2368740" y="1164082"/>
                </a:moveTo>
                <a:lnTo>
                  <a:pt x="2231872" y="1164082"/>
                </a:lnTo>
                <a:lnTo>
                  <a:pt x="2231872" y="1029106"/>
                </a:lnTo>
                <a:lnTo>
                  <a:pt x="2231872" y="963510"/>
                </a:lnTo>
                <a:lnTo>
                  <a:pt x="2231872" y="963168"/>
                </a:lnTo>
                <a:lnTo>
                  <a:pt x="2231529" y="963510"/>
                </a:lnTo>
                <a:lnTo>
                  <a:pt x="1865071" y="963510"/>
                </a:lnTo>
                <a:lnTo>
                  <a:pt x="1818347" y="921092"/>
                </a:lnTo>
                <a:lnTo>
                  <a:pt x="1745907" y="855319"/>
                </a:lnTo>
                <a:lnTo>
                  <a:pt x="1304391" y="855319"/>
                </a:lnTo>
                <a:lnTo>
                  <a:pt x="1304391" y="756754"/>
                </a:lnTo>
                <a:lnTo>
                  <a:pt x="1276235" y="750404"/>
                </a:lnTo>
                <a:lnTo>
                  <a:pt x="1130617" y="717600"/>
                </a:lnTo>
                <a:lnTo>
                  <a:pt x="1130617" y="702487"/>
                </a:lnTo>
                <a:lnTo>
                  <a:pt x="1130617" y="467575"/>
                </a:lnTo>
                <a:lnTo>
                  <a:pt x="1024610" y="430657"/>
                </a:lnTo>
                <a:lnTo>
                  <a:pt x="855522" y="371754"/>
                </a:lnTo>
                <a:lnTo>
                  <a:pt x="855522" y="305816"/>
                </a:lnTo>
                <a:lnTo>
                  <a:pt x="856729" y="305816"/>
                </a:lnTo>
                <a:lnTo>
                  <a:pt x="856894" y="299631"/>
                </a:lnTo>
                <a:lnTo>
                  <a:pt x="890092" y="292569"/>
                </a:lnTo>
                <a:lnTo>
                  <a:pt x="929474" y="278917"/>
                </a:lnTo>
                <a:lnTo>
                  <a:pt x="969645" y="256476"/>
                </a:lnTo>
                <a:lnTo>
                  <a:pt x="982573" y="244335"/>
                </a:lnTo>
                <a:lnTo>
                  <a:pt x="995197" y="232486"/>
                </a:lnTo>
                <a:lnTo>
                  <a:pt x="1005268" y="223037"/>
                </a:lnTo>
                <a:lnTo>
                  <a:pt x="1036104" y="162839"/>
                </a:lnTo>
                <a:lnTo>
                  <a:pt x="1046480" y="102539"/>
                </a:lnTo>
                <a:lnTo>
                  <a:pt x="1046365" y="96735"/>
                </a:lnTo>
                <a:lnTo>
                  <a:pt x="1046302" y="93065"/>
                </a:lnTo>
                <a:lnTo>
                  <a:pt x="1046175" y="86004"/>
                </a:lnTo>
                <a:lnTo>
                  <a:pt x="1046137" y="83578"/>
                </a:lnTo>
                <a:lnTo>
                  <a:pt x="1046035" y="77584"/>
                </a:lnTo>
                <a:lnTo>
                  <a:pt x="1045641" y="55308"/>
                </a:lnTo>
                <a:lnTo>
                  <a:pt x="1042860" y="34328"/>
                </a:lnTo>
                <a:lnTo>
                  <a:pt x="1037551" y="6502"/>
                </a:lnTo>
                <a:lnTo>
                  <a:pt x="1009383" y="7531"/>
                </a:lnTo>
                <a:lnTo>
                  <a:pt x="988237" y="9601"/>
                </a:lnTo>
                <a:lnTo>
                  <a:pt x="981049" y="11150"/>
                </a:lnTo>
                <a:lnTo>
                  <a:pt x="981049" y="77584"/>
                </a:lnTo>
                <a:lnTo>
                  <a:pt x="980935" y="83578"/>
                </a:lnTo>
                <a:lnTo>
                  <a:pt x="980871" y="87210"/>
                </a:lnTo>
                <a:lnTo>
                  <a:pt x="980757" y="93065"/>
                </a:lnTo>
                <a:lnTo>
                  <a:pt x="980694" y="96735"/>
                </a:lnTo>
                <a:lnTo>
                  <a:pt x="968489" y="156705"/>
                </a:lnTo>
                <a:lnTo>
                  <a:pt x="932446" y="202184"/>
                </a:lnTo>
                <a:lnTo>
                  <a:pt x="881875" y="226504"/>
                </a:lnTo>
                <a:lnTo>
                  <a:pt x="858266" y="232486"/>
                </a:lnTo>
                <a:lnTo>
                  <a:pt x="858380" y="226504"/>
                </a:lnTo>
                <a:lnTo>
                  <a:pt x="858469" y="221615"/>
                </a:lnTo>
                <a:lnTo>
                  <a:pt x="858558" y="216712"/>
                </a:lnTo>
                <a:lnTo>
                  <a:pt x="858621" y="213525"/>
                </a:lnTo>
                <a:lnTo>
                  <a:pt x="858710" y="208153"/>
                </a:lnTo>
                <a:lnTo>
                  <a:pt x="870826" y="153377"/>
                </a:lnTo>
                <a:lnTo>
                  <a:pt x="903325" y="111252"/>
                </a:lnTo>
                <a:lnTo>
                  <a:pt x="957440" y="83578"/>
                </a:lnTo>
                <a:lnTo>
                  <a:pt x="981049" y="77584"/>
                </a:lnTo>
                <a:lnTo>
                  <a:pt x="981049" y="11150"/>
                </a:lnTo>
                <a:lnTo>
                  <a:pt x="941997" y="19558"/>
                </a:lnTo>
                <a:lnTo>
                  <a:pt x="885621" y="43421"/>
                </a:lnTo>
                <a:lnTo>
                  <a:pt x="834059" y="87210"/>
                </a:lnTo>
                <a:lnTo>
                  <a:pt x="818426" y="111252"/>
                </a:lnTo>
                <a:lnTo>
                  <a:pt x="810463" y="98425"/>
                </a:lnTo>
                <a:lnTo>
                  <a:pt x="801484" y="86004"/>
                </a:lnTo>
                <a:lnTo>
                  <a:pt x="791451" y="74104"/>
                </a:lnTo>
                <a:lnTo>
                  <a:pt x="790613" y="73266"/>
                </a:lnTo>
                <a:lnTo>
                  <a:pt x="790613" y="244335"/>
                </a:lnTo>
                <a:lnTo>
                  <a:pt x="759472" y="242112"/>
                </a:lnTo>
                <a:lnTo>
                  <a:pt x="686816" y="221615"/>
                </a:lnTo>
                <a:lnTo>
                  <a:pt x="653745" y="198996"/>
                </a:lnTo>
                <a:lnTo>
                  <a:pt x="628802" y="167703"/>
                </a:lnTo>
                <a:lnTo>
                  <a:pt x="612508" y="132130"/>
                </a:lnTo>
                <a:lnTo>
                  <a:pt x="598449" y="65913"/>
                </a:lnTo>
                <a:lnTo>
                  <a:pt x="629589" y="68148"/>
                </a:lnTo>
                <a:lnTo>
                  <a:pt x="702246" y="88633"/>
                </a:lnTo>
                <a:lnTo>
                  <a:pt x="735317" y="111252"/>
                </a:lnTo>
                <a:lnTo>
                  <a:pt x="760247" y="142557"/>
                </a:lnTo>
                <a:lnTo>
                  <a:pt x="776541" y="178117"/>
                </a:lnTo>
                <a:lnTo>
                  <a:pt x="790613" y="244335"/>
                </a:lnTo>
                <a:lnTo>
                  <a:pt x="790613" y="73266"/>
                </a:lnTo>
                <a:lnTo>
                  <a:pt x="726401" y="27063"/>
                </a:lnTo>
                <a:lnTo>
                  <a:pt x="669036" y="7988"/>
                </a:lnTo>
                <a:lnTo>
                  <a:pt x="616635" y="622"/>
                </a:lnTo>
                <a:lnTo>
                  <a:pt x="577634" y="0"/>
                </a:lnTo>
                <a:lnTo>
                  <a:pt x="560489" y="1168"/>
                </a:lnTo>
                <a:lnTo>
                  <a:pt x="532333" y="4445"/>
                </a:lnTo>
                <a:lnTo>
                  <a:pt x="531139" y="32600"/>
                </a:lnTo>
                <a:lnTo>
                  <a:pt x="531152" y="34328"/>
                </a:lnTo>
                <a:lnTo>
                  <a:pt x="534746" y="88633"/>
                </a:lnTo>
                <a:lnTo>
                  <a:pt x="545922" y="140322"/>
                </a:lnTo>
                <a:lnTo>
                  <a:pt x="569150" y="196138"/>
                </a:lnTo>
                <a:lnTo>
                  <a:pt x="608749" y="247256"/>
                </a:lnTo>
                <a:lnTo>
                  <a:pt x="653910" y="278765"/>
                </a:lnTo>
                <a:lnTo>
                  <a:pt x="702487" y="297764"/>
                </a:lnTo>
                <a:lnTo>
                  <a:pt x="749376" y="307263"/>
                </a:lnTo>
                <a:lnTo>
                  <a:pt x="789406" y="310273"/>
                </a:lnTo>
                <a:lnTo>
                  <a:pt x="789406" y="373481"/>
                </a:lnTo>
                <a:lnTo>
                  <a:pt x="514311" y="467398"/>
                </a:lnTo>
                <a:lnTo>
                  <a:pt x="514311" y="840219"/>
                </a:lnTo>
                <a:lnTo>
                  <a:pt x="337947" y="840219"/>
                </a:lnTo>
                <a:lnTo>
                  <a:pt x="337947" y="994422"/>
                </a:lnTo>
                <a:lnTo>
                  <a:pt x="137883" y="1048677"/>
                </a:lnTo>
                <a:lnTo>
                  <a:pt x="137883" y="1164424"/>
                </a:lnTo>
                <a:lnTo>
                  <a:pt x="0" y="1164424"/>
                </a:lnTo>
                <a:lnTo>
                  <a:pt x="0" y="1230376"/>
                </a:lnTo>
                <a:lnTo>
                  <a:pt x="204000" y="1230376"/>
                </a:lnTo>
                <a:lnTo>
                  <a:pt x="204000" y="1099007"/>
                </a:lnTo>
                <a:lnTo>
                  <a:pt x="338124" y="1062596"/>
                </a:lnTo>
                <a:lnTo>
                  <a:pt x="338124" y="1228305"/>
                </a:lnTo>
                <a:lnTo>
                  <a:pt x="404063" y="1228305"/>
                </a:lnTo>
                <a:lnTo>
                  <a:pt x="404063" y="1062596"/>
                </a:lnTo>
                <a:lnTo>
                  <a:pt x="404063" y="905979"/>
                </a:lnTo>
                <a:lnTo>
                  <a:pt x="690829" y="905979"/>
                </a:lnTo>
                <a:lnTo>
                  <a:pt x="690829" y="1228305"/>
                </a:lnTo>
                <a:lnTo>
                  <a:pt x="756780" y="1228305"/>
                </a:lnTo>
                <a:lnTo>
                  <a:pt x="756780" y="905979"/>
                </a:lnTo>
                <a:lnTo>
                  <a:pt x="756780" y="840041"/>
                </a:lnTo>
                <a:lnTo>
                  <a:pt x="580415" y="840041"/>
                </a:lnTo>
                <a:lnTo>
                  <a:pt x="580415" y="514286"/>
                </a:lnTo>
                <a:lnTo>
                  <a:pt x="825119" y="430657"/>
                </a:lnTo>
                <a:lnTo>
                  <a:pt x="1064844" y="514108"/>
                </a:lnTo>
                <a:lnTo>
                  <a:pt x="1064844" y="702487"/>
                </a:lnTo>
                <a:lnTo>
                  <a:pt x="912012" y="667981"/>
                </a:lnTo>
                <a:lnTo>
                  <a:pt x="912012" y="1228128"/>
                </a:lnTo>
                <a:lnTo>
                  <a:pt x="977963" y="1228128"/>
                </a:lnTo>
                <a:lnTo>
                  <a:pt x="977963" y="750404"/>
                </a:lnTo>
                <a:lnTo>
                  <a:pt x="1238631" y="809129"/>
                </a:lnTo>
                <a:lnTo>
                  <a:pt x="1238631" y="1228128"/>
                </a:lnTo>
                <a:lnTo>
                  <a:pt x="1304582" y="1228128"/>
                </a:lnTo>
                <a:lnTo>
                  <a:pt x="1304582" y="921092"/>
                </a:lnTo>
                <a:lnTo>
                  <a:pt x="1720659" y="921092"/>
                </a:lnTo>
                <a:lnTo>
                  <a:pt x="1819567" y="1010907"/>
                </a:lnTo>
                <a:lnTo>
                  <a:pt x="1819567" y="1228128"/>
                </a:lnTo>
                <a:lnTo>
                  <a:pt x="1885505" y="1228128"/>
                </a:lnTo>
                <a:lnTo>
                  <a:pt x="1885505" y="1029106"/>
                </a:lnTo>
                <a:lnTo>
                  <a:pt x="2165934" y="1029106"/>
                </a:lnTo>
                <a:lnTo>
                  <a:pt x="2165934" y="1230020"/>
                </a:lnTo>
                <a:lnTo>
                  <a:pt x="2368740" y="1230020"/>
                </a:lnTo>
                <a:lnTo>
                  <a:pt x="2368740" y="1164082"/>
                </a:lnTo>
                <a:close/>
              </a:path>
              <a:path w="2752090" h="1230630">
                <a:moveTo>
                  <a:pt x="2751505" y="387896"/>
                </a:moveTo>
                <a:lnTo>
                  <a:pt x="2749791" y="365747"/>
                </a:lnTo>
                <a:lnTo>
                  <a:pt x="2747695" y="338569"/>
                </a:lnTo>
                <a:lnTo>
                  <a:pt x="2736418" y="295300"/>
                </a:lnTo>
                <a:lnTo>
                  <a:pt x="2717889" y="258648"/>
                </a:lnTo>
                <a:lnTo>
                  <a:pt x="2704884" y="243649"/>
                </a:lnTo>
                <a:lnTo>
                  <a:pt x="2692349" y="229184"/>
                </a:lnTo>
                <a:lnTo>
                  <a:pt x="2682646" y="222669"/>
                </a:lnTo>
                <a:lnTo>
                  <a:pt x="2682646" y="365747"/>
                </a:lnTo>
                <a:lnTo>
                  <a:pt x="2464727" y="365747"/>
                </a:lnTo>
                <a:lnTo>
                  <a:pt x="2471267" y="321449"/>
                </a:lnTo>
                <a:lnTo>
                  <a:pt x="2491663" y="282282"/>
                </a:lnTo>
                <a:lnTo>
                  <a:pt x="2526334" y="254317"/>
                </a:lnTo>
                <a:lnTo>
                  <a:pt x="2575661" y="243649"/>
                </a:lnTo>
                <a:lnTo>
                  <a:pt x="2622943" y="253022"/>
                </a:lnTo>
                <a:lnTo>
                  <a:pt x="2656332" y="278815"/>
                </a:lnTo>
                <a:lnTo>
                  <a:pt x="2676118" y="317550"/>
                </a:lnTo>
                <a:lnTo>
                  <a:pt x="2682646" y="365747"/>
                </a:lnTo>
                <a:lnTo>
                  <a:pt x="2682646" y="222669"/>
                </a:lnTo>
                <a:lnTo>
                  <a:pt x="2660002" y="207441"/>
                </a:lnTo>
                <a:lnTo>
                  <a:pt x="2621089" y="193992"/>
                </a:lnTo>
                <a:lnTo>
                  <a:pt x="2575839" y="189382"/>
                </a:lnTo>
                <a:lnTo>
                  <a:pt x="2530119" y="194500"/>
                </a:lnTo>
                <a:lnTo>
                  <a:pt x="2490000" y="209321"/>
                </a:lnTo>
                <a:lnTo>
                  <a:pt x="2456015" y="233057"/>
                </a:lnTo>
                <a:lnTo>
                  <a:pt x="2428684" y="264934"/>
                </a:lnTo>
                <a:lnTo>
                  <a:pt x="2408504" y="304139"/>
                </a:lnTo>
                <a:lnTo>
                  <a:pt x="2396020" y="349923"/>
                </a:lnTo>
                <a:lnTo>
                  <a:pt x="2391753" y="401459"/>
                </a:lnTo>
                <a:lnTo>
                  <a:pt x="2396350" y="452577"/>
                </a:lnTo>
                <a:lnTo>
                  <a:pt x="2409647" y="497243"/>
                </a:lnTo>
                <a:lnTo>
                  <a:pt x="2430919" y="534949"/>
                </a:lnTo>
                <a:lnTo>
                  <a:pt x="2459431" y="565175"/>
                </a:lnTo>
                <a:lnTo>
                  <a:pt x="2494432" y="587413"/>
                </a:lnTo>
                <a:lnTo>
                  <a:pt x="2535199" y="601129"/>
                </a:lnTo>
                <a:lnTo>
                  <a:pt x="2580995" y="605815"/>
                </a:lnTo>
                <a:lnTo>
                  <a:pt x="2626969" y="600671"/>
                </a:lnTo>
                <a:lnTo>
                  <a:pt x="2669527" y="585406"/>
                </a:lnTo>
                <a:lnTo>
                  <a:pt x="2705887" y="560222"/>
                </a:lnTo>
                <a:lnTo>
                  <a:pt x="2733281" y="525335"/>
                </a:lnTo>
                <a:lnTo>
                  <a:pt x="2748927" y="480974"/>
                </a:lnTo>
                <a:lnTo>
                  <a:pt x="2681452" y="480974"/>
                </a:lnTo>
                <a:lnTo>
                  <a:pt x="2668574" y="510794"/>
                </a:lnTo>
                <a:lnTo>
                  <a:pt x="2668511" y="510933"/>
                </a:lnTo>
                <a:lnTo>
                  <a:pt x="2646070" y="532663"/>
                </a:lnTo>
                <a:lnTo>
                  <a:pt x="2615908" y="545884"/>
                </a:lnTo>
                <a:lnTo>
                  <a:pt x="2579789" y="550354"/>
                </a:lnTo>
                <a:lnTo>
                  <a:pt x="2528836" y="539775"/>
                </a:lnTo>
                <a:lnTo>
                  <a:pt x="2492768" y="510794"/>
                </a:lnTo>
                <a:lnTo>
                  <a:pt x="2471305" y="467537"/>
                </a:lnTo>
                <a:lnTo>
                  <a:pt x="2464219" y="414159"/>
                </a:lnTo>
                <a:lnTo>
                  <a:pt x="2751505" y="414159"/>
                </a:lnTo>
                <a:lnTo>
                  <a:pt x="2751505" y="387896"/>
                </a:lnTo>
                <a:close/>
              </a:path>
            </a:pathLst>
          </a:custGeom>
          <a:solidFill>
            <a:srgbClr val="237D12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21189" y="1339204"/>
            <a:ext cx="204469" cy="252602"/>
          </a:xfrm>
          <a:custGeom>
            <a:avLst/>
            <a:gdLst/>
            <a:ahLst/>
            <a:cxnLst/>
            <a:rect l="l" t="t" r="r" b="b"/>
            <a:pathLst>
              <a:path w="337184" h="416560">
                <a:moveTo>
                  <a:pt x="314605" y="52720"/>
                </a:moveTo>
                <a:lnTo>
                  <a:pt x="177041" y="52720"/>
                </a:lnTo>
                <a:lnTo>
                  <a:pt x="217165" y="58338"/>
                </a:lnTo>
                <a:lnTo>
                  <a:pt x="245327" y="74356"/>
                </a:lnTo>
                <a:lnTo>
                  <a:pt x="261929" y="99518"/>
                </a:lnTo>
                <a:lnTo>
                  <a:pt x="267374" y="132571"/>
                </a:lnTo>
                <a:lnTo>
                  <a:pt x="267374" y="163995"/>
                </a:lnTo>
                <a:lnTo>
                  <a:pt x="196109" y="165890"/>
                </a:lnTo>
                <a:lnTo>
                  <a:pt x="195763" y="166057"/>
                </a:lnTo>
                <a:lnTo>
                  <a:pt x="133620" y="170899"/>
                </a:lnTo>
                <a:lnTo>
                  <a:pt x="84027" y="182473"/>
                </a:lnTo>
                <a:lnTo>
                  <a:pt x="46427" y="200982"/>
                </a:lnTo>
                <a:lnTo>
                  <a:pt x="4972" y="259625"/>
                </a:lnTo>
                <a:lnTo>
                  <a:pt x="0" y="300168"/>
                </a:lnTo>
                <a:lnTo>
                  <a:pt x="9696" y="349269"/>
                </a:lnTo>
                <a:lnTo>
                  <a:pt x="36875" y="385795"/>
                </a:lnTo>
                <a:lnTo>
                  <a:pt x="78905" y="408699"/>
                </a:lnTo>
                <a:lnTo>
                  <a:pt x="79534" y="408699"/>
                </a:lnTo>
                <a:lnTo>
                  <a:pt x="132226" y="416427"/>
                </a:lnTo>
                <a:lnTo>
                  <a:pt x="173572" y="412233"/>
                </a:lnTo>
                <a:lnTo>
                  <a:pt x="210939" y="398332"/>
                </a:lnTo>
                <a:lnTo>
                  <a:pt x="243381" y="372743"/>
                </a:lnTo>
                <a:lnTo>
                  <a:pt x="248562" y="365088"/>
                </a:lnTo>
                <a:lnTo>
                  <a:pt x="153346" y="365088"/>
                </a:lnTo>
                <a:lnTo>
                  <a:pt x="119405" y="360247"/>
                </a:lnTo>
                <a:lnTo>
                  <a:pt x="92791" y="346196"/>
                </a:lnTo>
                <a:lnTo>
                  <a:pt x="75418" y="323644"/>
                </a:lnTo>
                <a:lnTo>
                  <a:pt x="69202" y="293299"/>
                </a:lnTo>
                <a:lnTo>
                  <a:pt x="77861" y="255430"/>
                </a:lnTo>
                <a:lnTo>
                  <a:pt x="103827" y="229765"/>
                </a:lnTo>
                <a:lnTo>
                  <a:pt x="147085" y="214917"/>
                </a:lnTo>
                <a:lnTo>
                  <a:pt x="207616" y="209501"/>
                </a:lnTo>
                <a:lnTo>
                  <a:pt x="266860" y="208297"/>
                </a:lnTo>
                <a:lnTo>
                  <a:pt x="336743" y="208297"/>
                </a:lnTo>
                <a:lnTo>
                  <a:pt x="336743" y="128791"/>
                </a:lnTo>
                <a:lnTo>
                  <a:pt x="330498" y="83218"/>
                </a:lnTo>
                <a:lnTo>
                  <a:pt x="314605" y="52720"/>
                </a:lnTo>
                <a:close/>
              </a:path>
              <a:path w="337184" h="416560">
                <a:moveTo>
                  <a:pt x="336743" y="333487"/>
                </a:moveTo>
                <a:lnTo>
                  <a:pt x="269949" y="333487"/>
                </a:lnTo>
                <a:lnTo>
                  <a:pt x="275447" y="408699"/>
                </a:lnTo>
                <a:lnTo>
                  <a:pt x="336743" y="408699"/>
                </a:lnTo>
                <a:lnTo>
                  <a:pt x="336743" y="333487"/>
                </a:lnTo>
                <a:close/>
              </a:path>
              <a:path w="337184" h="416560">
                <a:moveTo>
                  <a:pt x="336743" y="208297"/>
                </a:moveTo>
                <a:lnTo>
                  <a:pt x="266860" y="208297"/>
                </a:lnTo>
                <a:lnTo>
                  <a:pt x="266860" y="276986"/>
                </a:lnTo>
                <a:lnTo>
                  <a:pt x="267028" y="276986"/>
                </a:lnTo>
                <a:lnTo>
                  <a:pt x="256848" y="309588"/>
                </a:lnTo>
                <a:lnTo>
                  <a:pt x="230409" y="337780"/>
                </a:lnTo>
                <a:lnTo>
                  <a:pt x="193858" y="357601"/>
                </a:lnTo>
                <a:lnTo>
                  <a:pt x="153346" y="365088"/>
                </a:lnTo>
                <a:lnTo>
                  <a:pt x="248562" y="365088"/>
                </a:lnTo>
                <a:lnTo>
                  <a:pt x="269949" y="333487"/>
                </a:lnTo>
                <a:lnTo>
                  <a:pt x="336743" y="333487"/>
                </a:lnTo>
                <a:lnTo>
                  <a:pt x="336743" y="208297"/>
                </a:lnTo>
                <a:close/>
              </a:path>
              <a:path w="337184" h="416560">
                <a:moveTo>
                  <a:pt x="180476" y="0"/>
                </a:moveTo>
                <a:lnTo>
                  <a:pt x="126733" y="5105"/>
                </a:lnTo>
                <a:lnTo>
                  <a:pt x="82896" y="20152"/>
                </a:lnTo>
                <a:lnTo>
                  <a:pt x="49807" y="44736"/>
                </a:lnTo>
                <a:lnTo>
                  <a:pt x="28306" y="78452"/>
                </a:lnTo>
                <a:lnTo>
                  <a:pt x="19235" y="120896"/>
                </a:lnTo>
                <a:lnTo>
                  <a:pt x="82426" y="120896"/>
                </a:lnTo>
                <a:lnTo>
                  <a:pt x="94770" y="90153"/>
                </a:lnTo>
                <a:lnTo>
                  <a:pt x="116018" y="69037"/>
                </a:lnTo>
                <a:lnTo>
                  <a:pt x="144124" y="56806"/>
                </a:lnTo>
                <a:lnTo>
                  <a:pt x="177041" y="52720"/>
                </a:lnTo>
                <a:lnTo>
                  <a:pt x="314605" y="52720"/>
                </a:lnTo>
                <a:lnTo>
                  <a:pt x="311757" y="47256"/>
                </a:lnTo>
                <a:lnTo>
                  <a:pt x="280513" y="21200"/>
                </a:lnTo>
                <a:lnTo>
                  <a:pt x="236755" y="5349"/>
                </a:lnTo>
                <a:lnTo>
                  <a:pt x="180476" y="0"/>
                </a:lnTo>
                <a:close/>
              </a:path>
            </a:pathLst>
          </a:custGeom>
          <a:solidFill>
            <a:srgbClr val="237D12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70485" y="1237679"/>
            <a:ext cx="222952" cy="354259"/>
          </a:xfrm>
          <a:custGeom>
            <a:avLst/>
            <a:gdLst/>
            <a:ahLst/>
            <a:cxnLst/>
            <a:rect l="l" t="t" r="r" b="b"/>
            <a:pathLst>
              <a:path w="367665" h="584200">
                <a:moveTo>
                  <a:pt x="163649" y="167596"/>
                </a:moveTo>
                <a:lnTo>
                  <a:pt x="120411" y="172488"/>
                </a:lnTo>
                <a:lnTo>
                  <a:pt x="83743" y="186712"/>
                </a:lnTo>
                <a:lnTo>
                  <a:pt x="30237" y="240457"/>
                </a:lnTo>
                <a:lnTo>
                  <a:pt x="13567" y="278377"/>
                </a:lnTo>
                <a:lnTo>
                  <a:pt x="13458" y="278625"/>
                </a:lnTo>
                <a:lnTo>
                  <a:pt x="3369" y="323424"/>
                </a:lnTo>
                <a:lnTo>
                  <a:pt x="0" y="374177"/>
                </a:lnTo>
                <a:lnTo>
                  <a:pt x="3909" y="428995"/>
                </a:lnTo>
                <a:lnTo>
                  <a:pt x="15336" y="475750"/>
                </a:lnTo>
                <a:lnTo>
                  <a:pt x="33831" y="514308"/>
                </a:lnTo>
                <a:lnTo>
                  <a:pt x="58944" y="544532"/>
                </a:lnTo>
                <a:lnTo>
                  <a:pt x="90223" y="566289"/>
                </a:lnTo>
                <a:lnTo>
                  <a:pt x="127219" y="579442"/>
                </a:lnTo>
                <a:lnTo>
                  <a:pt x="169481" y="583856"/>
                </a:lnTo>
                <a:lnTo>
                  <a:pt x="169314" y="584024"/>
                </a:lnTo>
                <a:lnTo>
                  <a:pt x="228586" y="574384"/>
                </a:lnTo>
                <a:lnTo>
                  <a:pt x="268333" y="550818"/>
                </a:lnTo>
                <a:lnTo>
                  <a:pt x="286234" y="528905"/>
                </a:lnTo>
                <a:lnTo>
                  <a:pt x="182025" y="528905"/>
                </a:lnTo>
                <a:lnTo>
                  <a:pt x="142882" y="522100"/>
                </a:lnTo>
                <a:lnTo>
                  <a:pt x="112120" y="502163"/>
                </a:lnTo>
                <a:lnTo>
                  <a:pt x="89922" y="469813"/>
                </a:lnTo>
                <a:lnTo>
                  <a:pt x="76469" y="425767"/>
                </a:lnTo>
                <a:lnTo>
                  <a:pt x="71945" y="370742"/>
                </a:lnTo>
                <a:lnTo>
                  <a:pt x="77188" y="316843"/>
                </a:lnTo>
                <a:lnTo>
                  <a:pt x="92124" y="275482"/>
                </a:lnTo>
                <a:lnTo>
                  <a:pt x="115567" y="246337"/>
                </a:lnTo>
                <a:lnTo>
                  <a:pt x="146327" y="229085"/>
                </a:lnTo>
                <a:lnTo>
                  <a:pt x="183219" y="223406"/>
                </a:lnTo>
                <a:lnTo>
                  <a:pt x="284398" y="223406"/>
                </a:lnTo>
                <a:lnTo>
                  <a:pt x="279852" y="216789"/>
                </a:lnTo>
                <a:lnTo>
                  <a:pt x="253289" y="193507"/>
                </a:lnTo>
                <a:lnTo>
                  <a:pt x="214748" y="175086"/>
                </a:lnTo>
                <a:lnTo>
                  <a:pt x="163649" y="167596"/>
                </a:lnTo>
                <a:close/>
              </a:path>
              <a:path w="367665" h="584200">
                <a:moveTo>
                  <a:pt x="367486" y="494037"/>
                </a:moveTo>
                <a:lnTo>
                  <a:pt x="304629" y="494037"/>
                </a:lnTo>
                <a:lnTo>
                  <a:pt x="312356" y="576296"/>
                </a:lnTo>
                <a:lnTo>
                  <a:pt x="367486" y="576296"/>
                </a:lnTo>
                <a:lnTo>
                  <a:pt x="367486" y="494037"/>
                </a:lnTo>
                <a:close/>
              </a:path>
              <a:path w="367665" h="584200">
                <a:moveTo>
                  <a:pt x="284398" y="223406"/>
                </a:moveTo>
                <a:lnTo>
                  <a:pt x="183219" y="223406"/>
                </a:lnTo>
                <a:lnTo>
                  <a:pt x="225425" y="229729"/>
                </a:lnTo>
                <a:lnTo>
                  <a:pt x="256809" y="248267"/>
                </a:lnTo>
                <a:lnTo>
                  <a:pt x="278254" y="278377"/>
                </a:lnTo>
                <a:lnTo>
                  <a:pt x="290640" y="319417"/>
                </a:lnTo>
                <a:lnTo>
                  <a:pt x="294849" y="370742"/>
                </a:lnTo>
                <a:lnTo>
                  <a:pt x="290979" y="428995"/>
                </a:lnTo>
                <a:lnTo>
                  <a:pt x="290896" y="430250"/>
                </a:lnTo>
                <a:lnTo>
                  <a:pt x="278476" y="474857"/>
                </a:lnTo>
                <a:lnTo>
                  <a:pt x="256751" y="505526"/>
                </a:lnTo>
                <a:lnTo>
                  <a:pt x="224880" y="523221"/>
                </a:lnTo>
                <a:lnTo>
                  <a:pt x="182025" y="528905"/>
                </a:lnTo>
                <a:lnTo>
                  <a:pt x="286234" y="528905"/>
                </a:lnTo>
                <a:lnTo>
                  <a:pt x="292399" y="521358"/>
                </a:lnTo>
                <a:lnTo>
                  <a:pt x="304629" y="494037"/>
                </a:lnTo>
                <a:lnTo>
                  <a:pt x="367486" y="494037"/>
                </a:lnTo>
                <a:lnTo>
                  <a:pt x="367486" y="238861"/>
                </a:lnTo>
                <a:lnTo>
                  <a:pt x="295017" y="238861"/>
                </a:lnTo>
                <a:lnTo>
                  <a:pt x="284398" y="223406"/>
                </a:lnTo>
                <a:close/>
              </a:path>
              <a:path w="367665" h="584200">
                <a:moveTo>
                  <a:pt x="367486" y="0"/>
                </a:moveTo>
                <a:lnTo>
                  <a:pt x="295017" y="0"/>
                </a:lnTo>
                <a:lnTo>
                  <a:pt x="295017" y="238861"/>
                </a:lnTo>
                <a:lnTo>
                  <a:pt x="367486" y="238861"/>
                </a:lnTo>
                <a:lnTo>
                  <a:pt x="367486" y="0"/>
                </a:lnTo>
                <a:close/>
              </a:path>
            </a:pathLst>
          </a:custGeom>
          <a:solidFill>
            <a:srgbClr val="237D12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52576" y="1247363"/>
            <a:ext cx="44667" cy="45438"/>
          </a:xfrm>
          <a:custGeom>
            <a:avLst/>
            <a:gdLst/>
            <a:ahLst/>
            <a:cxnLst/>
            <a:rect l="l" t="t" r="r" b="b"/>
            <a:pathLst>
              <a:path w="73659" h="74930">
                <a:moveTo>
                  <a:pt x="73327" y="0"/>
                </a:moveTo>
                <a:lnTo>
                  <a:pt x="0" y="0"/>
                </a:lnTo>
                <a:lnTo>
                  <a:pt x="0" y="74353"/>
                </a:lnTo>
                <a:lnTo>
                  <a:pt x="73327" y="74353"/>
                </a:lnTo>
                <a:lnTo>
                  <a:pt x="73327" y="0"/>
                </a:lnTo>
                <a:close/>
              </a:path>
            </a:pathLst>
          </a:custGeom>
          <a:solidFill>
            <a:srgbClr val="237D12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53726" y="1343997"/>
            <a:ext cx="42357" cy="243361"/>
          </a:xfrm>
          <a:custGeom>
            <a:avLst/>
            <a:gdLst/>
            <a:ahLst/>
            <a:cxnLst/>
            <a:rect l="l" t="t" r="r" b="b"/>
            <a:pathLst>
              <a:path w="69850" h="401319">
                <a:moveTo>
                  <a:pt x="69380" y="0"/>
                </a:moveTo>
                <a:lnTo>
                  <a:pt x="0" y="0"/>
                </a:lnTo>
                <a:lnTo>
                  <a:pt x="0" y="400972"/>
                </a:lnTo>
                <a:lnTo>
                  <a:pt x="69380" y="400972"/>
                </a:lnTo>
                <a:lnTo>
                  <a:pt x="69380" y="0"/>
                </a:lnTo>
                <a:close/>
              </a:path>
            </a:pathLst>
          </a:custGeom>
          <a:solidFill>
            <a:srgbClr val="237D12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55565" y="1340558"/>
            <a:ext cx="203699" cy="246826"/>
          </a:xfrm>
          <a:custGeom>
            <a:avLst/>
            <a:gdLst/>
            <a:ahLst/>
            <a:cxnLst/>
            <a:rect l="l" t="t" r="r" b="b"/>
            <a:pathLst>
              <a:path w="335915" h="407035">
                <a:moveTo>
                  <a:pt x="69380" y="5842"/>
                </a:moveTo>
                <a:lnTo>
                  <a:pt x="0" y="5842"/>
                </a:lnTo>
                <a:lnTo>
                  <a:pt x="0" y="406814"/>
                </a:lnTo>
                <a:lnTo>
                  <a:pt x="71264" y="406814"/>
                </a:lnTo>
                <a:lnTo>
                  <a:pt x="71264" y="138927"/>
                </a:lnTo>
                <a:lnTo>
                  <a:pt x="79867" y="103755"/>
                </a:lnTo>
                <a:lnTo>
                  <a:pt x="102863" y="78953"/>
                </a:lnTo>
                <a:lnTo>
                  <a:pt x="136032" y="64261"/>
                </a:lnTo>
                <a:lnTo>
                  <a:pt x="137741" y="64050"/>
                </a:lnTo>
                <a:lnTo>
                  <a:pt x="69380" y="64050"/>
                </a:lnTo>
                <a:lnTo>
                  <a:pt x="69380" y="5842"/>
                </a:lnTo>
                <a:close/>
              </a:path>
              <a:path w="335915" h="407035">
                <a:moveTo>
                  <a:pt x="312454" y="59422"/>
                </a:moveTo>
                <a:lnTo>
                  <a:pt x="175156" y="59422"/>
                </a:lnTo>
                <a:lnTo>
                  <a:pt x="211866" y="65063"/>
                </a:lnTo>
                <a:lnTo>
                  <a:pt x="239723" y="82150"/>
                </a:lnTo>
                <a:lnTo>
                  <a:pt x="257406" y="110924"/>
                </a:lnTo>
                <a:lnTo>
                  <a:pt x="262524" y="144592"/>
                </a:lnTo>
                <a:lnTo>
                  <a:pt x="263594" y="151461"/>
                </a:lnTo>
                <a:lnTo>
                  <a:pt x="263594" y="406636"/>
                </a:lnTo>
                <a:lnTo>
                  <a:pt x="335371" y="406636"/>
                </a:lnTo>
                <a:lnTo>
                  <a:pt x="335371" y="144592"/>
                </a:lnTo>
                <a:lnTo>
                  <a:pt x="328067" y="90846"/>
                </a:lnTo>
                <a:lnTo>
                  <a:pt x="312454" y="59422"/>
                </a:lnTo>
                <a:close/>
              </a:path>
              <a:path w="335915" h="407035">
                <a:moveTo>
                  <a:pt x="195072" y="0"/>
                </a:moveTo>
                <a:lnTo>
                  <a:pt x="150555" y="5360"/>
                </a:lnTo>
                <a:lnTo>
                  <a:pt x="150912" y="5360"/>
                </a:lnTo>
                <a:lnTo>
                  <a:pt x="115546" y="19467"/>
                </a:lnTo>
                <a:lnTo>
                  <a:pt x="88365" y="39915"/>
                </a:lnTo>
                <a:lnTo>
                  <a:pt x="69380" y="64050"/>
                </a:lnTo>
                <a:lnTo>
                  <a:pt x="137741" y="64050"/>
                </a:lnTo>
                <a:lnTo>
                  <a:pt x="175156" y="59422"/>
                </a:lnTo>
                <a:lnTo>
                  <a:pt x="312454" y="59422"/>
                </a:lnTo>
                <a:lnTo>
                  <a:pt x="307846" y="50148"/>
                </a:lnTo>
                <a:lnTo>
                  <a:pt x="277248" y="21865"/>
                </a:lnTo>
                <a:lnTo>
                  <a:pt x="238810" y="5360"/>
                </a:lnTo>
                <a:lnTo>
                  <a:pt x="195072" y="0"/>
                </a:lnTo>
                <a:close/>
              </a:path>
            </a:pathLst>
          </a:custGeom>
          <a:solidFill>
            <a:srgbClr val="237D12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04543" y="1339726"/>
            <a:ext cx="223723" cy="326920"/>
          </a:xfrm>
          <a:custGeom>
            <a:avLst/>
            <a:gdLst/>
            <a:ahLst/>
            <a:cxnLst/>
            <a:rect l="l" t="t" r="r" b="b"/>
            <a:pathLst>
              <a:path w="368934" h="539114">
                <a:moveTo>
                  <a:pt x="87756" y="421411"/>
                </a:moveTo>
                <a:lnTo>
                  <a:pt x="19067" y="421411"/>
                </a:lnTo>
                <a:lnTo>
                  <a:pt x="31269" y="456537"/>
                </a:lnTo>
                <a:lnTo>
                  <a:pt x="55003" y="488447"/>
                </a:lnTo>
                <a:lnTo>
                  <a:pt x="89190" y="514506"/>
                </a:lnTo>
                <a:lnTo>
                  <a:pt x="132749" y="532075"/>
                </a:lnTo>
                <a:lnTo>
                  <a:pt x="184601" y="538517"/>
                </a:lnTo>
                <a:lnTo>
                  <a:pt x="235721" y="533476"/>
                </a:lnTo>
                <a:lnTo>
                  <a:pt x="280375" y="518619"/>
                </a:lnTo>
                <a:lnTo>
                  <a:pt x="317282" y="494346"/>
                </a:lnTo>
                <a:lnTo>
                  <a:pt x="326020" y="483911"/>
                </a:lnTo>
                <a:lnTo>
                  <a:pt x="184266" y="483911"/>
                </a:lnTo>
                <a:lnTo>
                  <a:pt x="151677" y="479410"/>
                </a:lnTo>
                <a:lnTo>
                  <a:pt x="123065" y="467343"/>
                </a:lnTo>
                <a:lnTo>
                  <a:pt x="100926" y="447935"/>
                </a:lnTo>
                <a:lnTo>
                  <a:pt x="87756" y="421411"/>
                </a:lnTo>
                <a:close/>
              </a:path>
              <a:path w="368934" h="539114">
                <a:moveTo>
                  <a:pt x="368464" y="335026"/>
                </a:moveTo>
                <a:lnTo>
                  <a:pt x="303948" y="335026"/>
                </a:lnTo>
                <a:lnTo>
                  <a:pt x="303268" y="382250"/>
                </a:lnTo>
                <a:lnTo>
                  <a:pt x="296530" y="419154"/>
                </a:lnTo>
                <a:lnTo>
                  <a:pt x="296408" y="419824"/>
                </a:lnTo>
                <a:lnTo>
                  <a:pt x="275317" y="452533"/>
                </a:lnTo>
                <a:lnTo>
                  <a:pt x="238451" y="475516"/>
                </a:lnTo>
                <a:lnTo>
                  <a:pt x="184266" y="483911"/>
                </a:lnTo>
                <a:lnTo>
                  <a:pt x="326020" y="483911"/>
                </a:lnTo>
                <a:lnTo>
                  <a:pt x="345158" y="461057"/>
                </a:lnTo>
                <a:lnTo>
                  <a:pt x="362721" y="419154"/>
                </a:lnTo>
                <a:lnTo>
                  <a:pt x="368690" y="369035"/>
                </a:lnTo>
                <a:lnTo>
                  <a:pt x="368514" y="342565"/>
                </a:lnTo>
                <a:lnTo>
                  <a:pt x="368464" y="335026"/>
                </a:lnTo>
                <a:close/>
              </a:path>
              <a:path w="368934" h="539114">
                <a:moveTo>
                  <a:pt x="173272" y="0"/>
                </a:moveTo>
                <a:lnTo>
                  <a:pt x="127753" y="5845"/>
                </a:lnTo>
                <a:lnTo>
                  <a:pt x="88786" y="22285"/>
                </a:lnTo>
                <a:lnTo>
                  <a:pt x="56592" y="47677"/>
                </a:lnTo>
                <a:lnTo>
                  <a:pt x="31395" y="80377"/>
                </a:lnTo>
                <a:lnTo>
                  <a:pt x="13416" y="118743"/>
                </a:lnTo>
                <a:lnTo>
                  <a:pt x="2877" y="161132"/>
                </a:lnTo>
                <a:lnTo>
                  <a:pt x="0" y="205899"/>
                </a:lnTo>
                <a:lnTo>
                  <a:pt x="7020" y="258250"/>
                </a:lnTo>
                <a:lnTo>
                  <a:pt x="24548" y="304280"/>
                </a:lnTo>
                <a:lnTo>
                  <a:pt x="51415" y="342565"/>
                </a:lnTo>
                <a:lnTo>
                  <a:pt x="86453" y="371677"/>
                </a:lnTo>
                <a:lnTo>
                  <a:pt x="128491" y="390190"/>
                </a:lnTo>
                <a:lnTo>
                  <a:pt x="176361" y="396679"/>
                </a:lnTo>
                <a:lnTo>
                  <a:pt x="217163" y="393373"/>
                </a:lnTo>
                <a:lnTo>
                  <a:pt x="252778" y="382725"/>
                </a:lnTo>
                <a:lnTo>
                  <a:pt x="282082" y="363641"/>
                </a:lnTo>
                <a:lnTo>
                  <a:pt x="298956" y="341560"/>
                </a:lnTo>
                <a:lnTo>
                  <a:pt x="193878" y="341560"/>
                </a:lnTo>
                <a:lnTo>
                  <a:pt x="144417" y="331374"/>
                </a:lnTo>
                <a:lnTo>
                  <a:pt x="106259" y="303092"/>
                </a:lnTo>
                <a:lnTo>
                  <a:pt x="81690" y="260129"/>
                </a:lnTo>
                <a:lnTo>
                  <a:pt x="72992" y="205899"/>
                </a:lnTo>
                <a:lnTo>
                  <a:pt x="77953" y="156592"/>
                </a:lnTo>
                <a:lnTo>
                  <a:pt x="92574" y="114715"/>
                </a:lnTo>
                <a:lnTo>
                  <a:pt x="116460" y="82293"/>
                </a:lnTo>
                <a:lnTo>
                  <a:pt x="149215" y="61355"/>
                </a:lnTo>
                <a:lnTo>
                  <a:pt x="190444" y="53925"/>
                </a:lnTo>
                <a:lnTo>
                  <a:pt x="286731" y="53925"/>
                </a:lnTo>
                <a:lnTo>
                  <a:pt x="280783" y="46002"/>
                </a:lnTo>
                <a:lnTo>
                  <a:pt x="254026" y="24020"/>
                </a:lnTo>
                <a:lnTo>
                  <a:pt x="217802" y="6898"/>
                </a:lnTo>
                <a:lnTo>
                  <a:pt x="173272" y="0"/>
                </a:lnTo>
                <a:close/>
              </a:path>
              <a:path w="368934" h="539114">
                <a:moveTo>
                  <a:pt x="286731" y="53925"/>
                </a:moveTo>
                <a:lnTo>
                  <a:pt x="190444" y="53925"/>
                </a:lnTo>
                <a:lnTo>
                  <a:pt x="232328" y="62942"/>
                </a:lnTo>
                <a:lnTo>
                  <a:pt x="266261" y="86270"/>
                </a:lnTo>
                <a:lnTo>
                  <a:pt x="289117" y="118326"/>
                </a:lnTo>
                <a:lnTo>
                  <a:pt x="297771" y="153524"/>
                </a:lnTo>
                <a:lnTo>
                  <a:pt x="298975" y="241102"/>
                </a:lnTo>
                <a:lnTo>
                  <a:pt x="294582" y="278095"/>
                </a:lnTo>
                <a:lnTo>
                  <a:pt x="277984" y="310261"/>
                </a:lnTo>
                <a:lnTo>
                  <a:pt x="245608" y="332962"/>
                </a:lnTo>
                <a:lnTo>
                  <a:pt x="193878" y="341560"/>
                </a:lnTo>
                <a:lnTo>
                  <a:pt x="298956" y="341560"/>
                </a:lnTo>
                <a:lnTo>
                  <a:pt x="303948" y="335026"/>
                </a:lnTo>
                <a:lnTo>
                  <a:pt x="368464" y="335026"/>
                </a:lnTo>
                <a:lnTo>
                  <a:pt x="366813" y="86270"/>
                </a:lnTo>
                <a:lnTo>
                  <a:pt x="366689" y="67484"/>
                </a:lnTo>
                <a:lnTo>
                  <a:pt x="296912" y="67484"/>
                </a:lnTo>
                <a:lnTo>
                  <a:pt x="286731" y="53925"/>
                </a:lnTo>
                <a:close/>
              </a:path>
              <a:path w="368934" h="539114">
                <a:moveTo>
                  <a:pt x="366292" y="7727"/>
                </a:moveTo>
                <a:lnTo>
                  <a:pt x="297771" y="7727"/>
                </a:lnTo>
                <a:lnTo>
                  <a:pt x="297221" y="46002"/>
                </a:lnTo>
                <a:lnTo>
                  <a:pt x="297107" y="53925"/>
                </a:lnTo>
                <a:lnTo>
                  <a:pt x="297000" y="61355"/>
                </a:lnTo>
                <a:lnTo>
                  <a:pt x="296912" y="67484"/>
                </a:lnTo>
                <a:lnTo>
                  <a:pt x="366689" y="67484"/>
                </a:lnTo>
                <a:lnTo>
                  <a:pt x="366400" y="24020"/>
                </a:lnTo>
                <a:lnTo>
                  <a:pt x="366292" y="7727"/>
                </a:lnTo>
                <a:close/>
              </a:path>
            </a:pathLst>
          </a:custGeom>
          <a:solidFill>
            <a:srgbClr val="237D12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54155" y="1721581"/>
            <a:ext cx="408554" cy="252602"/>
          </a:xfrm>
          <a:custGeom>
            <a:avLst/>
            <a:gdLst/>
            <a:ahLst/>
            <a:cxnLst/>
            <a:rect l="l" t="t" r="r" b="b"/>
            <a:pathLst>
              <a:path w="673734" h="416560">
                <a:moveTo>
                  <a:pt x="253466" y="2400"/>
                </a:moveTo>
                <a:lnTo>
                  <a:pt x="250380" y="863"/>
                </a:lnTo>
                <a:lnTo>
                  <a:pt x="243332" y="12"/>
                </a:lnTo>
                <a:lnTo>
                  <a:pt x="235953" y="12"/>
                </a:lnTo>
                <a:lnTo>
                  <a:pt x="192087" y="7454"/>
                </a:lnTo>
                <a:lnTo>
                  <a:pt x="155778" y="28422"/>
                </a:lnTo>
                <a:lnTo>
                  <a:pt x="127736" y="60858"/>
                </a:lnTo>
                <a:lnTo>
                  <a:pt x="108877" y="102323"/>
                </a:lnTo>
                <a:lnTo>
                  <a:pt x="108877" y="7734"/>
                </a:lnTo>
                <a:lnTo>
                  <a:pt x="0" y="7734"/>
                </a:lnTo>
                <a:lnTo>
                  <a:pt x="0" y="408711"/>
                </a:lnTo>
                <a:lnTo>
                  <a:pt x="113169" y="408711"/>
                </a:lnTo>
                <a:lnTo>
                  <a:pt x="113169" y="189242"/>
                </a:lnTo>
                <a:lnTo>
                  <a:pt x="119900" y="152615"/>
                </a:lnTo>
                <a:lnTo>
                  <a:pt x="141389" y="125196"/>
                </a:lnTo>
                <a:lnTo>
                  <a:pt x="179603" y="109359"/>
                </a:lnTo>
                <a:lnTo>
                  <a:pt x="236461" y="107505"/>
                </a:lnTo>
                <a:lnTo>
                  <a:pt x="241960" y="107848"/>
                </a:lnTo>
                <a:lnTo>
                  <a:pt x="248831" y="108191"/>
                </a:lnTo>
                <a:lnTo>
                  <a:pt x="253466" y="110261"/>
                </a:lnTo>
                <a:lnTo>
                  <a:pt x="253466" y="107505"/>
                </a:lnTo>
                <a:lnTo>
                  <a:pt x="253466" y="102692"/>
                </a:lnTo>
                <a:lnTo>
                  <a:pt x="253466" y="2400"/>
                </a:lnTo>
                <a:close/>
              </a:path>
              <a:path w="673734" h="416560">
                <a:moveTo>
                  <a:pt x="673328" y="210527"/>
                </a:moveTo>
                <a:lnTo>
                  <a:pt x="668997" y="160515"/>
                </a:lnTo>
                <a:lnTo>
                  <a:pt x="655650" y="112699"/>
                </a:lnTo>
                <a:lnTo>
                  <a:pt x="634415" y="73825"/>
                </a:lnTo>
                <a:lnTo>
                  <a:pt x="605637" y="42481"/>
                </a:lnTo>
                <a:lnTo>
                  <a:pt x="569899" y="19304"/>
                </a:lnTo>
                <a:lnTo>
                  <a:pt x="562394" y="16751"/>
                </a:lnTo>
                <a:lnTo>
                  <a:pt x="562394" y="206590"/>
                </a:lnTo>
                <a:lnTo>
                  <a:pt x="557834" y="254698"/>
                </a:lnTo>
                <a:lnTo>
                  <a:pt x="543369" y="294741"/>
                </a:lnTo>
                <a:lnTo>
                  <a:pt x="517766" y="322135"/>
                </a:lnTo>
                <a:lnTo>
                  <a:pt x="479793" y="332295"/>
                </a:lnTo>
                <a:lnTo>
                  <a:pt x="439889" y="321487"/>
                </a:lnTo>
                <a:lnTo>
                  <a:pt x="414070" y="293014"/>
                </a:lnTo>
                <a:lnTo>
                  <a:pt x="400151" y="252742"/>
                </a:lnTo>
                <a:lnTo>
                  <a:pt x="395998" y="206590"/>
                </a:lnTo>
                <a:lnTo>
                  <a:pt x="400583" y="159080"/>
                </a:lnTo>
                <a:lnTo>
                  <a:pt x="400634" y="158559"/>
                </a:lnTo>
                <a:lnTo>
                  <a:pt x="415353" y="119367"/>
                </a:lnTo>
                <a:lnTo>
                  <a:pt x="441350" y="92964"/>
                </a:lnTo>
                <a:lnTo>
                  <a:pt x="479793" y="83286"/>
                </a:lnTo>
                <a:lnTo>
                  <a:pt x="518058" y="93624"/>
                </a:lnTo>
                <a:lnTo>
                  <a:pt x="543623" y="121107"/>
                </a:lnTo>
                <a:lnTo>
                  <a:pt x="557936" y="160515"/>
                </a:lnTo>
                <a:lnTo>
                  <a:pt x="562394" y="206590"/>
                </a:lnTo>
                <a:lnTo>
                  <a:pt x="562394" y="16751"/>
                </a:lnTo>
                <a:lnTo>
                  <a:pt x="528066" y="5041"/>
                </a:lnTo>
                <a:lnTo>
                  <a:pt x="528726" y="5041"/>
                </a:lnTo>
                <a:lnTo>
                  <a:pt x="479793" y="0"/>
                </a:lnTo>
                <a:lnTo>
                  <a:pt x="431571" y="5041"/>
                </a:lnTo>
                <a:lnTo>
                  <a:pt x="389255" y="19634"/>
                </a:lnTo>
                <a:lnTo>
                  <a:pt x="353390" y="43078"/>
                </a:lnTo>
                <a:lnTo>
                  <a:pt x="324548" y="74612"/>
                </a:lnTo>
                <a:lnTo>
                  <a:pt x="303263" y="113525"/>
                </a:lnTo>
                <a:lnTo>
                  <a:pt x="290093" y="159080"/>
                </a:lnTo>
                <a:lnTo>
                  <a:pt x="285584" y="210527"/>
                </a:lnTo>
                <a:lnTo>
                  <a:pt x="290131" y="261734"/>
                </a:lnTo>
                <a:lnTo>
                  <a:pt x="303403" y="306628"/>
                </a:lnTo>
                <a:lnTo>
                  <a:pt x="324789" y="344639"/>
                </a:lnTo>
                <a:lnTo>
                  <a:pt x="353695" y="375196"/>
                </a:lnTo>
                <a:lnTo>
                  <a:pt x="389496" y="397725"/>
                </a:lnTo>
                <a:lnTo>
                  <a:pt x="431622" y="411657"/>
                </a:lnTo>
                <a:lnTo>
                  <a:pt x="479450" y="416433"/>
                </a:lnTo>
                <a:lnTo>
                  <a:pt x="527278" y="411353"/>
                </a:lnTo>
                <a:lnTo>
                  <a:pt x="569404" y="396697"/>
                </a:lnTo>
                <a:lnTo>
                  <a:pt x="605218" y="373354"/>
                </a:lnTo>
                <a:lnTo>
                  <a:pt x="634111" y="342188"/>
                </a:lnTo>
                <a:lnTo>
                  <a:pt x="639660" y="332295"/>
                </a:lnTo>
                <a:lnTo>
                  <a:pt x="655497" y="304076"/>
                </a:lnTo>
                <a:lnTo>
                  <a:pt x="668769" y="259892"/>
                </a:lnTo>
                <a:lnTo>
                  <a:pt x="673328" y="210527"/>
                </a:lnTo>
                <a:close/>
              </a:path>
            </a:pathLst>
          </a:custGeom>
          <a:solidFill>
            <a:srgbClr val="237D12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89748" y="1652962"/>
            <a:ext cx="651529" cy="321144"/>
          </a:xfrm>
          <a:custGeom>
            <a:avLst/>
            <a:gdLst/>
            <a:ahLst/>
            <a:cxnLst/>
            <a:rect l="l" t="t" r="r" b="b"/>
            <a:pathLst>
              <a:path w="1074419" h="529589">
                <a:moveTo>
                  <a:pt x="387743" y="323684"/>
                </a:moveTo>
                <a:lnTo>
                  <a:pt x="383413" y="273672"/>
                </a:lnTo>
                <a:lnTo>
                  <a:pt x="370078" y="225856"/>
                </a:lnTo>
                <a:lnTo>
                  <a:pt x="353999" y="196443"/>
                </a:lnTo>
                <a:lnTo>
                  <a:pt x="348830" y="186982"/>
                </a:lnTo>
                <a:lnTo>
                  <a:pt x="320052" y="155638"/>
                </a:lnTo>
                <a:lnTo>
                  <a:pt x="284327" y="132461"/>
                </a:lnTo>
                <a:lnTo>
                  <a:pt x="276809" y="129908"/>
                </a:lnTo>
                <a:lnTo>
                  <a:pt x="276809" y="319747"/>
                </a:lnTo>
                <a:lnTo>
                  <a:pt x="272249" y="367855"/>
                </a:lnTo>
                <a:lnTo>
                  <a:pt x="257784" y="407898"/>
                </a:lnTo>
                <a:lnTo>
                  <a:pt x="232181" y="435292"/>
                </a:lnTo>
                <a:lnTo>
                  <a:pt x="194208" y="445452"/>
                </a:lnTo>
                <a:lnTo>
                  <a:pt x="154317" y="434644"/>
                </a:lnTo>
                <a:lnTo>
                  <a:pt x="128485" y="406171"/>
                </a:lnTo>
                <a:lnTo>
                  <a:pt x="114566" y="365899"/>
                </a:lnTo>
                <a:lnTo>
                  <a:pt x="110413" y="319747"/>
                </a:lnTo>
                <a:lnTo>
                  <a:pt x="114998" y="272237"/>
                </a:lnTo>
                <a:lnTo>
                  <a:pt x="115049" y="271716"/>
                </a:lnTo>
                <a:lnTo>
                  <a:pt x="129768" y="232524"/>
                </a:lnTo>
                <a:lnTo>
                  <a:pt x="155765" y="206121"/>
                </a:lnTo>
                <a:lnTo>
                  <a:pt x="194208" y="196443"/>
                </a:lnTo>
                <a:lnTo>
                  <a:pt x="232473" y="206781"/>
                </a:lnTo>
                <a:lnTo>
                  <a:pt x="258051" y="234264"/>
                </a:lnTo>
                <a:lnTo>
                  <a:pt x="272351" y="273672"/>
                </a:lnTo>
                <a:lnTo>
                  <a:pt x="276809" y="319747"/>
                </a:lnTo>
                <a:lnTo>
                  <a:pt x="276809" y="129908"/>
                </a:lnTo>
                <a:lnTo>
                  <a:pt x="242481" y="118198"/>
                </a:lnTo>
                <a:lnTo>
                  <a:pt x="243154" y="118198"/>
                </a:lnTo>
                <a:lnTo>
                  <a:pt x="194208" y="113157"/>
                </a:lnTo>
                <a:lnTo>
                  <a:pt x="145986" y="118198"/>
                </a:lnTo>
                <a:lnTo>
                  <a:pt x="103670" y="132791"/>
                </a:lnTo>
                <a:lnTo>
                  <a:pt x="67805" y="156235"/>
                </a:lnTo>
                <a:lnTo>
                  <a:pt x="38963" y="187769"/>
                </a:lnTo>
                <a:lnTo>
                  <a:pt x="17678" y="226682"/>
                </a:lnTo>
                <a:lnTo>
                  <a:pt x="4508" y="272237"/>
                </a:lnTo>
                <a:lnTo>
                  <a:pt x="0" y="323684"/>
                </a:lnTo>
                <a:lnTo>
                  <a:pt x="4559" y="374891"/>
                </a:lnTo>
                <a:lnTo>
                  <a:pt x="17830" y="419785"/>
                </a:lnTo>
                <a:lnTo>
                  <a:pt x="39204" y="457796"/>
                </a:lnTo>
                <a:lnTo>
                  <a:pt x="68110" y="488353"/>
                </a:lnTo>
                <a:lnTo>
                  <a:pt x="103911" y="510882"/>
                </a:lnTo>
                <a:lnTo>
                  <a:pt x="146037" y="524814"/>
                </a:lnTo>
                <a:lnTo>
                  <a:pt x="193865" y="529590"/>
                </a:lnTo>
                <a:lnTo>
                  <a:pt x="241693" y="524510"/>
                </a:lnTo>
                <a:lnTo>
                  <a:pt x="283819" y="509854"/>
                </a:lnTo>
                <a:lnTo>
                  <a:pt x="319633" y="486511"/>
                </a:lnTo>
                <a:lnTo>
                  <a:pt x="348526" y="455345"/>
                </a:lnTo>
                <a:lnTo>
                  <a:pt x="354076" y="445452"/>
                </a:lnTo>
                <a:lnTo>
                  <a:pt x="369912" y="417233"/>
                </a:lnTo>
                <a:lnTo>
                  <a:pt x="383184" y="373049"/>
                </a:lnTo>
                <a:lnTo>
                  <a:pt x="387743" y="323684"/>
                </a:lnTo>
                <a:close/>
              </a:path>
              <a:path w="1074419" h="529589">
                <a:moveTo>
                  <a:pt x="685507" y="446659"/>
                </a:moveTo>
                <a:lnTo>
                  <a:pt x="631596" y="446659"/>
                </a:lnTo>
                <a:lnTo>
                  <a:pt x="615581" y="445579"/>
                </a:lnTo>
                <a:lnTo>
                  <a:pt x="604456" y="441007"/>
                </a:lnTo>
                <a:lnTo>
                  <a:pt x="597979" y="430923"/>
                </a:lnTo>
                <a:lnTo>
                  <a:pt x="595871" y="413334"/>
                </a:lnTo>
                <a:lnTo>
                  <a:pt x="596036" y="413334"/>
                </a:lnTo>
                <a:lnTo>
                  <a:pt x="595350" y="199707"/>
                </a:lnTo>
                <a:lnTo>
                  <a:pt x="684479" y="199707"/>
                </a:lnTo>
                <a:lnTo>
                  <a:pt x="684479" y="120548"/>
                </a:lnTo>
                <a:lnTo>
                  <a:pt x="595350" y="120548"/>
                </a:lnTo>
                <a:lnTo>
                  <a:pt x="595350" y="0"/>
                </a:lnTo>
                <a:lnTo>
                  <a:pt x="514642" y="0"/>
                </a:lnTo>
                <a:lnTo>
                  <a:pt x="485965" y="120891"/>
                </a:lnTo>
                <a:lnTo>
                  <a:pt x="417283" y="120891"/>
                </a:lnTo>
                <a:lnTo>
                  <a:pt x="417283" y="199542"/>
                </a:lnTo>
                <a:lnTo>
                  <a:pt x="482358" y="199542"/>
                </a:lnTo>
                <a:lnTo>
                  <a:pt x="482358" y="417791"/>
                </a:lnTo>
                <a:lnTo>
                  <a:pt x="488251" y="461860"/>
                </a:lnTo>
                <a:lnTo>
                  <a:pt x="509143" y="496036"/>
                </a:lnTo>
                <a:lnTo>
                  <a:pt x="549884" y="518134"/>
                </a:lnTo>
                <a:lnTo>
                  <a:pt x="615276" y="525983"/>
                </a:lnTo>
                <a:lnTo>
                  <a:pt x="641223" y="525132"/>
                </a:lnTo>
                <a:lnTo>
                  <a:pt x="660958" y="522909"/>
                </a:lnTo>
                <a:lnTo>
                  <a:pt x="675398" y="519823"/>
                </a:lnTo>
                <a:lnTo>
                  <a:pt x="685507" y="516369"/>
                </a:lnTo>
                <a:lnTo>
                  <a:pt x="685507" y="446659"/>
                </a:lnTo>
                <a:close/>
              </a:path>
              <a:path w="1074419" h="529589">
                <a:moveTo>
                  <a:pt x="1074115" y="403720"/>
                </a:moveTo>
                <a:lnTo>
                  <a:pt x="1069746" y="373176"/>
                </a:lnTo>
                <a:lnTo>
                  <a:pt x="1053439" y="339813"/>
                </a:lnTo>
                <a:lnTo>
                  <a:pt x="1020432" y="309130"/>
                </a:lnTo>
                <a:lnTo>
                  <a:pt x="965936" y="286600"/>
                </a:lnTo>
                <a:lnTo>
                  <a:pt x="965581" y="286943"/>
                </a:lnTo>
                <a:lnTo>
                  <a:pt x="900506" y="272186"/>
                </a:lnTo>
                <a:lnTo>
                  <a:pt x="872096" y="265150"/>
                </a:lnTo>
                <a:lnTo>
                  <a:pt x="852309" y="256463"/>
                </a:lnTo>
                <a:lnTo>
                  <a:pt x="840727" y="245478"/>
                </a:lnTo>
                <a:lnTo>
                  <a:pt x="836968" y="231482"/>
                </a:lnTo>
                <a:lnTo>
                  <a:pt x="841997" y="212928"/>
                </a:lnTo>
                <a:lnTo>
                  <a:pt x="855980" y="199732"/>
                </a:lnTo>
                <a:lnTo>
                  <a:pt x="877239" y="191846"/>
                </a:lnTo>
                <a:lnTo>
                  <a:pt x="904113" y="189230"/>
                </a:lnTo>
                <a:lnTo>
                  <a:pt x="930694" y="192455"/>
                </a:lnTo>
                <a:lnTo>
                  <a:pt x="951763" y="201853"/>
                </a:lnTo>
                <a:lnTo>
                  <a:pt x="966660" y="217055"/>
                </a:lnTo>
                <a:lnTo>
                  <a:pt x="974686" y="237655"/>
                </a:lnTo>
                <a:lnTo>
                  <a:pt x="1069314" y="237655"/>
                </a:lnTo>
                <a:lnTo>
                  <a:pt x="1061288" y="194513"/>
                </a:lnTo>
                <a:lnTo>
                  <a:pt x="1039571" y="159854"/>
                </a:lnTo>
                <a:lnTo>
                  <a:pt x="1005497" y="134340"/>
                </a:lnTo>
                <a:lnTo>
                  <a:pt x="960412" y="118554"/>
                </a:lnTo>
                <a:lnTo>
                  <a:pt x="905649" y="113157"/>
                </a:lnTo>
                <a:lnTo>
                  <a:pt x="845985" y="119418"/>
                </a:lnTo>
                <a:lnTo>
                  <a:pt x="798918" y="136994"/>
                </a:lnTo>
                <a:lnTo>
                  <a:pt x="764857" y="164122"/>
                </a:lnTo>
                <a:lnTo>
                  <a:pt x="744207" y="199009"/>
                </a:lnTo>
                <a:lnTo>
                  <a:pt x="737362" y="239890"/>
                </a:lnTo>
                <a:lnTo>
                  <a:pt x="746023" y="283705"/>
                </a:lnTo>
                <a:lnTo>
                  <a:pt x="770064" y="316572"/>
                </a:lnTo>
                <a:lnTo>
                  <a:pt x="807326" y="339775"/>
                </a:lnTo>
                <a:lnTo>
                  <a:pt x="855687" y="354609"/>
                </a:lnTo>
                <a:lnTo>
                  <a:pt x="926274" y="369379"/>
                </a:lnTo>
                <a:lnTo>
                  <a:pt x="949566" y="375653"/>
                </a:lnTo>
                <a:lnTo>
                  <a:pt x="965327" y="384251"/>
                </a:lnTo>
                <a:lnTo>
                  <a:pt x="974267" y="395566"/>
                </a:lnTo>
                <a:lnTo>
                  <a:pt x="977099" y="410070"/>
                </a:lnTo>
                <a:lnTo>
                  <a:pt x="971804" y="428713"/>
                </a:lnTo>
                <a:lnTo>
                  <a:pt x="956957" y="441769"/>
                </a:lnTo>
                <a:lnTo>
                  <a:pt x="934059" y="449453"/>
                </a:lnTo>
                <a:lnTo>
                  <a:pt x="904621" y="451967"/>
                </a:lnTo>
                <a:lnTo>
                  <a:pt x="880071" y="449122"/>
                </a:lnTo>
                <a:lnTo>
                  <a:pt x="855903" y="439674"/>
                </a:lnTo>
                <a:lnTo>
                  <a:pt x="835660" y="422198"/>
                </a:lnTo>
                <a:lnTo>
                  <a:pt x="822883" y="395300"/>
                </a:lnTo>
                <a:lnTo>
                  <a:pt x="725170" y="395300"/>
                </a:lnTo>
                <a:lnTo>
                  <a:pt x="741387" y="445719"/>
                </a:lnTo>
                <a:lnTo>
                  <a:pt x="770623" y="483539"/>
                </a:lnTo>
                <a:lnTo>
                  <a:pt x="809752" y="509562"/>
                </a:lnTo>
                <a:lnTo>
                  <a:pt x="855624" y="524586"/>
                </a:lnTo>
                <a:lnTo>
                  <a:pt x="905141" y="529424"/>
                </a:lnTo>
                <a:lnTo>
                  <a:pt x="961161" y="524065"/>
                </a:lnTo>
                <a:lnTo>
                  <a:pt x="1007872" y="508317"/>
                </a:lnTo>
                <a:lnTo>
                  <a:pt x="1043470" y="482688"/>
                </a:lnTo>
                <a:lnTo>
                  <a:pt x="1066152" y="447649"/>
                </a:lnTo>
                <a:lnTo>
                  <a:pt x="1074115" y="403720"/>
                </a:lnTo>
                <a:close/>
              </a:path>
            </a:pathLst>
          </a:custGeom>
          <a:solidFill>
            <a:srgbClr val="237D12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16638" y="2570579"/>
            <a:ext cx="1668870" cy="746255"/>
          </a:xfrm>
          <a:custGeom>
            <a:avLst/>
            <a:gdLst/>
            <a:ahLst/>
            <a:cxnLst/>
            <a:rect l="l" t="t" r="r" b="b"/>
            <a:pathLst>
              <a:path w="2752090" h="1230629">
                <a:moveTo>
                  <a:pt x="1613852" y="486803"/>
                </a:moveTo>
                <a:lnTo>
                  <a:pt x="1594586" y="425348"/>
                </a:lnTo>
                <a:lnTo>
                  <a:pt x="1565821" y="398449"/>
                </a:lnTo>
                <a:lnTo>
                  <a:pt x="1520088" y="378955"/>
                </a:lnTo>
                <a:lnTo>
                  <a:pt x="1439367" y="358876"/>
                </a:lnTo>
                <a:lnTo>
                  <a:pt x="1410208" y="349910"/>
                </a:lnTo>
                <a:lnTo>
                  <a:pt x="1389087" y="338607"/>
                </a:lnTo>
                <a:lnTo>
                  <a:pt x="1376222" y="323951"/>
                </a:lnTo>
                <a:lnTo>
                  <a:pt x="1371892" y="304952"/>
                </a:lnTo>
                <a:lnTo>
                  <a:pt x="1378191" y="277164"/>
                </a:lnTo>
                <a:lnTo>
                  <a:pt x="1395907" y="257556"/>
                </a:lnTo>
                <a:lnTo>
                  <a:pt x="1423250" y="245935"/>
                </a:lnTo>
                <a:lnTo>
                  <a:pt x="1458442" y="242100"/>
                </a:lnTo>
                <a:lnTo>
                  <a:pt x="1492554" y="246456"/>
                </a:lnTo>
                <a:lnTo>
                  <a:pt x="1517942" y="258927"/>
                </a:lnTo>
                <a:lnTo>
                  <a:pt x="1534693" y="278612"/>
                </a:lnTo>
                <a:lnTo>
                  <a:pt x="1542923" y="304596"/>
                </a:lnTo>
                <a:lnTo>
                  <a:pt x="1606461" y="304596"/>
                </a:lnTo>
                <a:lnTo>
                  <a:pt x="1598422" y="263740"/>
                </a:lnTo>
                <a:lnTo>
                  <a:pt x="1547736" y="208280"/>
                </a:lnTo>
                <a:lnTo>
                  <a:pt x="1507553" y="194144"/>
                </a:lnTo>
                <a:lnTo>
                  <a:pt x="1459115" y="189382"/>
                </a:lnTo>
                <a:lnTo>
                  <a:pt x="1404162" y="195097"/>
                </a:lnTo>
                <a:lnTo>
                  <a:pt x="1361313" y="211340"/>
                </a:lnTo>
                <a:lnTo>
                  <a:pt x="1330667" y="236702"/>
                </a:lnTo>
                <a:lnTo>
                  <a:pt x="1312291" y="269798"/>
                </a:lnTo>
                <a:lnTo>
                  <a:pt x="1306283" y="309245"/>
                </a:lnTo>
                <a:lnTo>
                  <a:pt x="1313992" y="348805"/>
                </a:lnTo>
                <a:lnTo>
                  <a:pt x="1335455" y="378739"/>
                </a:lnTo>
                <a:lnTo>
                  <a:pt x="1369009" y="400367"/>
                </a:lnTo>
                <a:lnTo>
                  <a:pt x="1412925" y="415023"/>
                </a:lnTo>
                <a:lnTo>
                  <a:pt x="1495869" y="435622"/>
                </a:lnTo>
                <a:lnTo>
                  <a:pt x="1519605" y="443712"/>
                </a:lnTo>
                <a:lnTo>
                  <a:pt x="1536319" y="455333"/>
                </a:lnTo>
                <a:lnTo>
                  <a:pt x="1546199" y="470890"/>
                </a:lnTo>
                <a:lnTo>
                  <a:pt x="1549450" y="490753"/>
                </a:lnTo>
                <a:lnTo>
                  <a:pt x="1542973" y="518058"/>
                </a:lnTo>
                <a:lnTo>
                  <a:pt x="1524635" y="537286"/>
                </a:lnTo>
                <a:lnTo>
                  <a:pt x="1496123" y="548652"/>
                </a:lnTo>
                <a:lnTo>
                  <a:pt x="1459115" y="552399"/>
                </a:lnTo>
                <a:lnTo>
                  <a:pt x="1458950" y="552234"/>
                </a:lnTo>
                <a:lnTo>
                  <a:pt x="1423111" y="547738"/>
                </a:lnTo>
                <a:lnTo>
                  <a:pt x="1393050" y="534352"/>
                </a:lnTo>
                <a:lnTo>
                  <a:pt x="1370660" y="512165"/>
                </a:lnTo>
                <a:lnTo>
                  <a:pt x="1357807" y="481304"/>
                </a:lnTo>
                <a:lnTo>
                  <a:pt x="1292720" y="481304"/>
                </a:lnTo>
                <a:lnTo>
                  <a:pt x="1306499" y="527431"/>
                </a:lnTo>
                <a:lnTo>
                  <a:pt x="1332331" y="562444"/>
                </a:lnTo>
                <a:lnTo>
                  <a:pt x="1367929" y="586854"/>
                </a:lnTo>
                <a:lnTo>
                  <a:pt x="1411071" y="601154"/>
                </a:lnTo>
                <a:lnTo>
                  <a:pt x="1459458" y="605802"/>
                </a:lnTo>
                <a:lnTo>
                  <a:pt x="1513039" y="600506"/>
                </a:lnTo>
                <a:lnTo>
                  <a:pt x="1556016" y="585139"/>
                </a:lnTo>
                <a:lnTo>
                  <a:pt x="1587652" y="560514"/>
                </a:lnTo>
                <a:lnTo>
                  <a:pt x="1607172" y="527469"/>
                </a:lnTo>
                <a:lnTo>
                  <a:pt x="1613852" y="486803"/>
                </a:lnTo>
                <a:close/>
              </a:path>
              <a:path w="2752090" h="1230629">
                <a:moveTo>
                  <a:pt x="2057565" y="392010"/>
                </a:moveTo>
                <a:lnTo>
                  <a:pt x="2052193" y="329222"/>
                </a:lnTo>
                <a:lnTo>
                  <a:pt x="2036749" y="278295"/>
                </a:lnTo>
                <a:lnTo>
                  <a:pt x="2016112" y="245186"/>
                </a:lnTo>
                <a:lnTo>
                  <a:pt x="2012276" y="239026"/>
                </a:lnTo>
                <a:lnTo>
                  <a:pt x="1988197" y="218401"/>
                </a:lnTo>
                <a:lnTo>
                  <a:pt x="1988197" y="394423"/>
                </a:lnTo>
                <a:lnTo>
                  <a:pt x="1982838" y="451523"/>
                </a:lnTo>
                <a:lnTo>
                  <a:pt x="1967598" y="495185"/>
                </a:lnTo>
                <a:lnTo>
                  <a:pt x="1943798" y="525830"/>
                </a:lnTo>
                <a:lnTo>
                  <a:pt x="1912747" y="543902"/>
                </a:lnTo>
                <a:lnTo>
                  <a:pt x="1875726" y="549821"/>
                </a:lnTo>
                <a:lnTo>
                  <a:pt x="1835404" y="541959"/>
                </a:lnTo>
                <a:lnTo>
                  <a:pt x="1811604" y="525437"/>
                </a:lnTo>
                <a:lnTo>
                  <a:pt x="1803768" y="520001"/>
                </a:lnTo>
                <a:lnTo>
                  <a:pt x="1780971" y="486435"/>
                </a:lnTo>
                <a:lnTo>
                  <a:pt x="1767179" y="443750"/>
                </a:lnTo>
                <a:lnTo>
                  <a:pt x="1762556" y="394423"/>
                </a:lnTo>
                <a:lnTo>
                  <a:pt x="1767179" y="345732"/>
                </a:lnTo>
                <a:lnTo>
                  <a:pt x="1780971" y="304571"/>
                </a:lnTo>
                <a:lnTo>
                  <a:pt x="1803768" y="272834"/>
                </a:lnTo>
                <a:lnTo>
                  <a:pt x="1813077" y="266827"/>
                </a:lnTo>
                <a:lnTo>
                  <a:pt x="1835404" y="252412"/>
                </a:lnTo>
                <a:lnTo>
                  <a:pt x="1875726" y="245186"/>
                </a:lnTo>
                <a:lnTo>
                  <a:pt x="1915579" y="251968"/>
                </a:lnTo>
                <a:lnTo>
                  <a:pt x="1946998" y="271500"/>
                </a:lnTo>
                <a:lnTo>
                  <a:pt x="1969731" y="302564"/>
                </a:lnTo>
                <a:lnTo>
                  <a:pt x="1983536" y="343954"/>
                </a:lnTo>
                <a:lnTo>
                  <a:pt x="1988197" y="394423"/>
                </a:lnTo>
                <a:lnTo>
                  <a:pt x="1988197" y="218401"/>
                </a:lnTo>
                <a:lnTo>
                  <a:pt x="1979828" y="211226"/>
                </a:lnTo>
                <a:lnTo>
                  <a:pt x="1940433" y="194678"/>
                </a:lnTo>
                <a:lnTo>
                  <a:pt x="1895119" y="189204"/>
                </a:lnTo>
                <a:lnTo>
                  <a:pt x="1845995" y="196697"/>
                </a:lnTo>
                <a:lnTo>
                  <a:pt x="1808391" y="215658"/>
                </a:lnTo>
                <a:lnTo>
                  <a:pt x="1781175" y="240792"/>
                </a:lnTo>
                <a:lnTo>
                  <a:pt x="1763242" y="266827"/>
                </a:lnTo>
                <a:lnTo>
                  <a:pt x="1762556" y="197104"/>
                </a:lnTo>
                <a:lnTo>
                  <a:pt x="1691284" y="197104"/>
                </a:lnTo>
                <a:lnTo>
                  <a:pt x="1691284" y="722922"/>
                </a:lnTo>
                <a:lnTo>
                  <a:pt x="1763407" y="722922"/>
                </a:lnTo>
                <a:lnTo>
                  <a:pt x="1763407" y="525830"/>
                </a:lnTo>
                <a:lnTo>
                  <a:pt x="1763242" y="525437"/>
                </a:lnTo>
                <a:lnTo>
                  <a:pt x="1763483" y="525830"/>
                </a:lnTo>
                <a:lnTo>
                  <a:pt x="1779866" y="552386"/>
                </a:lnTo>
                <a:lnTo>
                  <a:pt x="1805597" y="578358"/>
                </a:lnTo>
                <a:lnTo>
                  <a:pt x="1841652" y="597916"/>
                </a:lnTo>
                <a:lnTo>
                  <a:pt x="1889290" y="605637"/>
                </a:lnTo>
                <a:lnTo>
                  <a:pt x="1931809" y="601027"/>
                </a:lnTo>
                <a:lnTo>
                  <a:pt x="1968766" y="587349"/>
                </a:lnTo>
                <a:lnTo>
                  <a:pt x="1999792" y="564870"/>
                </a:lnTo>
                <a:lnTo>
                  <a:pt x="2011781" y="549821"/>
                </a:lnTo>
                <a:lnTo>
                  <a:pt x="2024532" y="533844"/>
                </a:lnTo>
                <a:lnTo>
                  <a:pt x="2042655" y="494512"/>
                </a:lnTo>
                <a:lnTo>
                  <a:pt x="2053780" y="447154"/>
                </a:lnTo>
                <a:lnTo>
                  <a:pt x="2057565" y="392010"/>
                </a:lnTo>
                <a:close/>
              </a:path>
              <a:path w="2752090" h="1230629">
                <a:moveTo>
                  <a:pt x="2354656" y="194360"/>
                </a:moveTo>
                <a:lnTo>
                  <a:pt x="2348738" y="192125"/>
                </a:lnTo>
                <a:lnTo>
                  <a:pt x="2341232" y="190576"/>
                </a:lnTo>
                <a:lnTo>
                  <a:pt x="2332799" y="189674"/>
                </a:lnTo>
                <a:lnTo>
                  <a:pt x="2324087" y="189382"/>
                </a:lnTo>
                <a:lnTo>
                  <a:pt x="2286952" y="194525"/>
                </a:lnTo>
                <a:lnTo>
                  <a:pt x="2253297" y="210159"/>
                </a:lnTo>
                <a:lnTo>
                  <a:pt x="2225370" y="236613"/>
                </a:lnTo>
                <a:lnTo>
                  <a:pt x="2205431" y="274205"/>
                </a:lnTo>
                <a:lnTo>
                  <a:pt x="2205431" y="197104"/>
                </a:lnTo>
                <a:lnTo>
                  <a:pt x="2137257" y="197104"/>
                </a:lnTo>
                <a:lnTo>
                  <a:pt x="2137257" y="598081"/>
                </a:lnTo>
                <a:lnTo>
                  <a:pt x="2208517" y="598081"/>
                </a:lnTo>
                <a:lnTo>
                  <a:pt x="2208517" y="348742"/>
                </a:lnTo>
                <a:lnTo>
                  <a:pt x="2217648" y="306044"/>
                </a:lnTo>
                <a:lnTo>
                  <a:pt x="2242515" y="277393"/>
                </a:lnTo>
                <a:lnTo>
                  <a:pt x="2279370" y="262001"/>
                </a:lnTo>
                <a:lnTo>
                  <a:pt x="2324430" y="259092"/>
                </a:lnTo>
                <a:lnTo>
                  <a:pt x="2331478" y="259334"/>
                </a:lnTo>
                <a:lnTo>
                  <a:pt x="2339670" y="260121"/>
                </a:lnTo>
                <a:lnTo>
                  <a:pt x="2347811" y="261556"/>
                </a:lnTo>
                <a:lnTo>
                  <a:pt x="2354656" y="263740"/>
                </a:lnTo>
                <a:lnTo>
                  <a:pt x="2354656" y="194360"/>
                </a:lnTo>
                <a:close/>
              </a:path>
              <a:path w="2752090" h="1230629">
                <a:moveTo>
                  <a:pt x="2368740" y="1164069"/>
                </a:moveTo>
                <a:lnTo>
                  <a:pt x="2231872" y="1164069"/>
                </a:lnTo>
                <a:lnTo>
                  <a:pt x="2231872" y="1029106"/>
                </a:lnTo>
                <a:lnTo>
                  <a:pt x="2231872" y="963510"/>
                </a:lnTo>
                <a:lnTo>
                  <a:pt x="2231872" y="963155"/>
                </a:lnTo>
                <a:lnTo>
                  <a:pt x="2231529" y="963510"/>
                </a:lnTo>
                <a:lnTo>
                  <a:pt x="1865071" y="963510"/>
                </a:lnTo>
                <a:lnTo>
                  <a:pt x="1818347" y="921092"/>
                </a:lnTo>
                <a:lnTo>
                  <a:pt x="1745907" y="855319"/>
                </a:lnTo>
                <a:lnTo>
                  <a:pt x="1304391" y="855319"/>
                </a:lnTo>
                <a:lnTo>
                  <a:pt x="1304391" y="756742"/>
                </a:lnTo>
                <a:lnTo>
                  <a:pt x="1276235" y="750404"/>
                </a:lnTo>
                <a:lnTo>
                  <a:pt x="1130617" y="717600"/>
                </a:lnTo>
                <a:lnTo>
                  <a:pt x="1130617" y="702487"/>
                </a:lnTo>
                <a:lnTo>
                  <a:pt x="1130617" y="467575"/>
                </a:lnTo>
                <a:lnTo>
                  <a:pt x="1024610" y="430657"/>
                </a:lnTo>
                <a:lnTo>
                  <a:pt x="855522" y="371754"/>
                </a:lnTo>
                <a:lnTo>
                  <a:pt x="855522" y="305803"/>
                </a:lnTo>
                <a:lnTo>
                  <a:pt x="856729" y="305803"/>
                </a:lnTo>
                <a:lnTo>
                  <a:pt x="856894" y="299631"/>
                </a:lnTo>
                <a:lnTo>
                  <a:pt x="890092" y="292569"/>
                </a:lnTo>
                <a:lnTo>
                  <a:pt x="929474" y="278917"/>
                </a:lnTo>
                <a:lnTo>
                  <a:pt x="969645" y="256476"/>
                </a:lnTo>
                <a:lnTo>
                  <a:pt x="982573" y="244335"/>
                </a:lnTo>
                <a:lnTo>
                  <a:pt x="995197" y="232486"/>
                </a:lnTo>
                <a:lnTo>
                  <a:pt x="1005268" y="223037"/>
                </a:lnTo>
                <a:lnTo>
                  <a:pt x="1036104" y="162826"/>
                </a:lnTo>
                <a:lnTo>
                  <a:pt x="1046480" y="102527"/>
                </a:lnTo>
                <a:lnTo>
                  <a:pt x="1046365" y="96723"/>
                </a:lnTo>
                <a:lnTo>
                  <a:pt x="1046302" y="93065"/>
                </a:lnTo>
                <a:lnTo>
                  <a:pt x="1046175" y="86004"/>
                </a:lnTo>
                <a:lnTo>
                  <a:pt x="1046137" y="83566"/>
                </a:lnTo>
                <a:lnTo>
                  <a:pt x="1046035" y="77584"/>
                </a:lnTo>
                <a:lnTo>
                  <a:pt x="1045641" y="55308"/>
                </a:lnTo>
                <a:lnTo>
                  <a:pt x="1042860" y="34315"/>
                </a:lnTo>
                <a:lnTo>
                  <a:pt x="1037551" y="6502"/>
                </a:lnTo>
                <a:lnTo>
                  <a:pt x="1009383" y="7518"/>
                </a:lnTo>
                <a:lnTo>
                  <a:pt x="988237" y="9588"/>
                </a:lnTo>
                <a:lnTo>
                  <a:pt x="981049" y="11137"/>
                </a:lnTo>
                <a:lnTo>
                  <a:pt x="981049" y="77584"/>
                </a:lnTo>
                <a:lnTo>
                  <a:pt x="980935" y="83566"/>
                </a:lnTo>
                <a:lnTo>
                  <a:pt x="980871" y="87210"/>
                </a:lnTo>
                <a:lnTo>
                  <a:pt x="980757" y="93065"/>
                </a:lnTo>
                <a:lnTo>
                  <a:pt x="980694" y="96723"/>
                </a:lnTo>
                <a:lnTo>
                  <a:pt x="968489" y="156705"/>
                </a:lnTo>
                <a:lnTo>
                  <a:pt x="932446" y="202184"/>
                </a:lnTo>
                <a:lnTo>
                  <a:pt x="881875" y="226504"/>
                </a:lnTo>
                <a:lnTo>
                  <a:pt x="858266" y="232486"/>
                </a:lnTo>
                <a:lnTo>
                  <a:pt x="858380" y="226504"/>
                </a:lnTo>
                <a:lnTo>
                  <a:pt x="858469" y="221615"/>
                </a:lnTo>
                <a:lnTo>
                  <a:pt x="858558" y="216712"/>
                </a:lnTo>
                <a:lnTo>
                  <a:pt x="858621" y="213512"/>
                </a:lnTo>
                <a:lnTo>
                  <a:pt x="858710" y="208153"/>
                </a:lnTo>
                <a:lnTo>
                  <a:pt x="870826" y="153365"/>
                </a:lnTo>
                <a:lnTo>
                  <a:pt x="903325" y="111252"/>
                </a:lnTo>
                <a:lnTo>
                  <a:pt x="957440" y="83566"/>
                </a:lnTo>
                <a:lnTo>
                  <a:pt x="981049" y="77584"/>
                </a:lnTo>
                <a:lnTo>
                  <a:pt x="981049" y="11137"/>
                </a:lnTo>
                <a:lnTo>
                  <a:pt x="941997" y="19545"/>
                </a:lnTo>
                <a:lnTo>
                  <a:pt x="885621" y="43408"/>
                </a:lnTo>
                <a:lnTo>
                  <a:pt x="834059" y="87210"/>
                </a:lnTo>
                <a:lnTo>
                  <a:pt x="818426" y="111252"/>
                </a:lnTo>
                <a:lnTo>
                  <a:pt x="810463" y="98412"/>
                </a:lnTo>
                <a:lnTo>
                  <a:pt x="801484" y="86004"/>
                </a:lnTo>
                <a:lnTo>
                  <a:pt x="791451" y="74104"/>
                </a:lnTo>
                <a:lnTo>
                  <a:pt x="790613" y="73266"/>
                </a:lnTo>
                <a:lnTo>
                  <a:pt x="790613" y="244335"/>
                </a:lnTo>
                <a:lnTo>
                  <a:pt x="759472" y="242100"/>
                </a:lnTo>
                <a:lnTo>
                  <a:pt x="686816" y="221615"/>
                </a:lnTo>
                <a:lnTo>
                  <a:pt x="653745" y="198996"/>
                </a:lnTo>
                <a:lnTo>
                  <a:pt x="628802" y="167690"/>
                </a:lnTo>
                <a:lnTo>
                  <a:pt x="612508" y="132130"/>
                </a:lnTo>
                <a:lnTo>
                  <a:pt x="598449" y="65913"/>
                </a:lnTo>
                <a:lnTo>
                  <a:pt x="629589" y="68135"/>
                </a:lnTo>
                <a:lnTo>
                  <a:pt x="702246" y="88633"/>
                </a:lnTo>
                <a:lnTo>
                  <a:pt x="735317" y="111252"/>
                </a:lnTo>
                <a:lnTo>
                  <a:pt x="760247" y="142544"/>
                </a:lnTo>
                <a:lnTo>
                  <a:pt x="776541" y="178117"/>
                </a:lnTo>
                <a:lnTo>
                  <a:pt x="790613" y="244335"/>
                </a:lnTo>
                <a:lnTo>
                  <a:pt x="790613" y="73266"/>
                </a:lnTo>
                <a:lnTo>
                  <a:pt x="783361" y="65913"/>
                </a:lnTo>
                <a:lnTo>
                  <a:pt x="780313" y="62814"/>
                </a:lnTo>
                <a:lnTo>
                  <a:pt x="726401" y="27063"/>
                </a:lnTo>
                <a:lnTo>
                  <a:pt x="669036" y="7988"/>
                </a:lnTo>
                <a:lnTo>
                  <a:pt x="616635" y="609"/>
                </a:lnTo>
                <a:lnTo>
                  <a:pt x="577634" y="0"/>
                </a:lnTo>
                <a:lnTo>
                  <a:pt x="560489" y="1168"/>
                </a:lnTo>
                <a:lnTo>
                  <a:pt x="532333" y="4432"/>
                </a:lnTo>
                <a:lnTo>
                  <a:pt x="531139" y="32600"/>
                </a:lnTo>
                <a:lnTo>
                  <a:pt x="531152" y="34315"/>
                </a:lnTo>
                <a:lnTo>
                  <a:pt x="531266" y="49758"/>
                </a:lnTo>
                <a:lnTo>
                  <a:pt x="534746" y="88633"/>
                </a:lnTo>
                <a:lnTo>
                  <a:pt x="545922" y="140322"/>
                </a:lnTo>
                <a:lnTo>
                  <a:pt x="569150" y="196126"/>
                </a:lnTo>
                <a:lnTo>
                  <a:pt x="608749" y="247256"/>
                </a:lnTo>
                <a:lnTo>
                  <a:pt x="653910" y="278765"/>
                </a:lnTo>
                <a:lnTo>
                  <a:pt x="702487" y="297764"/>
                </a:lnTo>
                <a:lnTo>
                  <a:pt x="749376" y="307263"/>
                </a:lnTo>
                <a:lnTo>
                  <a:pt x="789406" y="310273"/>
                </a:lnTo>
                <a:lnTo>
                  <a:pt x="789406" y="373468"/>
                </a:lnTo>
                <a:lnTo>
                  <a:pt x="514311" y="467398"/>
                </a:lnTo>
                <a:lnTo>
                  <a:pt x="514311" y="840206"/>
                </a:lnTo>
                <a:lnTo>
                  <a:pt x="337947" y="840206"/>
                </a:lnTo>
                <a:lnTo>
                  <a:pt x="337947" y="994410"/>
                </a:lnTo>
                <a:lnTo>
                  <a:pt x="137883" y="1048677"/>
                </a:lnTo>
                <a:lnTo>
                  <a:pt x="137883" y="1164424"/>
                </a:lnTo>
                <a:lnTo>
                  <a:pt x="0" y="1164424"/>
                </a:lnTo>
                <a:lnTo>
                  <a:pt x="0" y="1230363"/>
                </a:lnTo>
                <a:lnTo>
                  <a:pt x="204000" y="1230363"/>
                </a:lnTo>
                <a:lnTo>
                  <a:pt x="204000" y="1098994"/>
                </a:lnTo>
                <a:lnTo>
                  <a:pt x="338124" y="1062596"/>
                </a:lnTo>
                <a:lnTo>
                  <a:pt x="338124" y="1228305"/>
                </a:lnTo>
                <a:lnTo>
                  <a:pt x="404063" y="1228305"/>
                </a:lnTo>
                <a:lnTo>
                  <a:pt x="404063" y="1062596"/>
                </a:lnTo>
                <a:lnTo>
                  <a:pt x="404063" y="905979"/>
                </a:lnTo>
                <a:lnTo>
                  <a:pt x="690829" y="905979"/>
                </a:lnTo>
                <a:lnTo>
                  <a:pt x="690829" y="1228305"/>
                </a:lnTo>
                <a:lnTo>
                  <a:pt x="756780" y="1228305"/>
                </a:lnTo>
                <a:lnTo>
                  <a:pt x="756780" y="905979"/>
                </a:lnTo>
                <a:lnTo>
                  <a:pt x="756780" y="840028"/>
                </a:lnTo>
                <a:lnTo>
                  <a:pt x="580415" y="840028"/>
                </a:lnTo>
                <a:lnTo>
                  <a:pt x="580415" y="514286"/>
                </a:lnTo>
                <a:lnTo>
                  <a:pt x="825119" y="430657"/>
                </a:lnTo>
                <a:lnTo>
                  <a:pt x="1064844" y="514108"/>
                </a:lnTo>
                <a:lnTo>
                  <a:pt x="1064844" y="702487"/>
                </a:lnTo>
                <a:lnTo>
                  <a:pt x="912012" y="667969"/>
                </a:lnTo>
                <a:lnTo>
                  <a:pt x="912012" y="1228128"/>
                </a:lnTo>
                <a:lnTo>
                  <a:pt x="977963" y="1228128"/>
                </a:lnTo>
                <a:lnTo>
                  <a:pt x="977963" y="750404"/>
                </a:lnTo>
                <a:lnTo>
                  <a:pt x="1238631" y="809117"/>
                </a:lnTo>
                <a:lnTo>
                  <a:pt x="1238631" y="1228128"/>
                </a:lnTo>
                <a:lnTo>
                  <a:pt x="1304582" y="1228128"/>
                </a:lnTo>
                <a:lnTo>
                  <a:pt x="1304582" y="921092"/>
                </a:lnTo>
                <a:lnTo>
                  <a:pt x="1720659" y="921092"/>
                </a:lnTo>
                <a:lnTo>
                  <a:pt x="1819567" y="1010894"/>
                </a:lnTo>
                <a:lnTo>
                  <a:pt x="1819567" y="1228128"/>
                </a:lnTo>
                <a:lnTo>
                  <a:pt x="1885505" y="1228128"/>
                </a:lnTo>
                <a:lnTo>
                  <a:pt x="1885505" y="1029106"/>
                </a:lnTo>
                <a:lnTo>
                  <a:pt x="2165934" y="1029106"/>
                </a:lnTo>
                <a:lnTo>
                  <a:pt x="2165934" y="1230020"/>
                </a:lnTo>
                <a:lnTo>
                  <a:pt x="2368740" y="1230020"/>
                </a:lnTo>
                <a:lnTo>
                  <a:pt x="2368740" y="1164069"/>
                </a:lnTo>
                <a:close/>
              </a:path>
              <a:path w="2752090" h="1230629">
                <a:moveTo>
                  <a:pt x="2751505" y="387883"/>
                </a:moveTo>
                <a:lnTo>
                  <a:pt x="2749791" y="365747"/>
                </a:lnTo>
                <a:lnTo>
                  <a:pt x="2747695" y="338556"/>
                </a:lnTo>
                <a:lnTo>
                  <a:pt x="2736418" y="295287"/>
                </a:lnTo>
                <a:lnTo>
                  <a:pt x="2717889" y="258648"/>
                </a:lnTo>
                <a:lnTo>
                  <a:pt x="2704884" y="243636"/>
                </a:lnTo>
                <a:lnTo>
                  <a:pt x="2692349" y="229184"/>
                </a:lnTo>
                <a:lnTo>
                  <a:pt x="2682646" y="222669"/>
                </a:lnTo>
                <a:lnTo>
                  <a:pt x="2682646" y="365747"/>
                </a:lnTo>
                <a:lnTo>
                  <a:pt x="2464727" y="365747"/>
                </a:lnTo>
                <a:lnTo>
                  <a:pt x="2471267" y="321449"/>
                </a:lnTo>
                <a:lnTo>
                  <a:pt x="2491663" y="282282"/>
                </a:lnTo>
                <a:lnTo>
                  <a:pt x="2526334" y="254317"/>
                </a:lnTo>
                <a:lnTo>
                  <a:pt x="2575661" y="243636"/>
                </a:lnTo>
                <a:lnTo>
                  <a:pt x="2622943" y="253009"/>
                </a:lnTo>
                <a:lnTo>
                  <a:pt x="2656332" y="278803"/>
                </a:lnTo>
                <a:lnTo>
                  <a:pt x="2676118" y="317538"/>
                </a:lnTo>
                <a:lnTo>
                  <a:pt x="2682646" y="365747"/>
                </a:lnTo>
                <a:lnTo>
                  <a:pt x="2682646" y="222669"/>
                </a:lnTo>
                <a:lnTo>
                  <a:pt x="2660002" y="207441"/>
                </a:lnTo>
                <a:lnTo>
                  <a:pt x="2621089" y="193992"/>
                </a:lnTo>
                <a:lnTo>
                  <a:pt x="2575839" y="189382"/>
                </a:lnTo>
                <a:lnTo>
                  <a:pt x="2530119" y="194500"/>
                </a:lnTo>
                <a:lnTo>
                  <a:pt x="2490000" y="209321"/>
                </a:lnTo>
                <a:lnTo>
                  <a:pt x="2456015" y="233057"/>
                </a:lnTo>
                <a:lnTo>
                  <a:pt x="2428684" y="264922"/>
                </a:lnTo>
                <a:lnTo>
                  <a:pt x="2408504" y="304139"/>
                </a:lnTo>
                <a:lnTo>
                  <a:pt x="2396020" y="349910"/>
                </a:lnTo>
                <a:lnTo>
                  <a:pt x="2391753" y="401459"/>
                </a:lnTo>
                <a:lnTo>
                  <a:pt x="2396350" y="452577"/>
                </a:lnTo>
                <a:lnTo>
                  <a:pt x="2409647" y="497243"/>
                </a:lnTo>
                <a:lnTo>
                  <a:pt x="2430919" y="534949"/>
                </a:lnTo>
                <a:lnTo>
                  <a:pt x="2459431" y="565175"/>
                </a:lnTo>
                <a:lnTo>
                  <a:pt x="2494432" y="587400"/>
                </a:lnTo>
                <a:lnTo>
                  <a:pt x="2535199" y="601116"/>
                </a:lnTo>
                <a:lnTo>
                  <a:pt x="2580995" y="605815"/>
                </a:lnTo>
                <a:lnTo>
                  <a:pt x="2626969" y="600671"/>
                </a:lnTo>
                <a:lnTo>
                  <a:pt x="2669527" y="585406"/>
                </a:lnTo>
                <a:lnTo>
                  <a:pt x="2705887" y="560222"/>
                </a:lnTo>
                <a:lnTo>
                  <a:pt x="2733281" y="525335"/>
                </a:lnTo>
                <a:lnTo>
                  <a:pt x="2748927" y="480961"/>
                </a:lnTo>
                <a:lnTo>
                  <a:pt x="2681452" y="480961"/>
                </a:lnTo>
                <a:lnTo>
                  <a:pt x="2668574" y="510781"/>
                </a:lnTo>
                <a:lnTo>
                  <a:pt x="2668511" y="510933"/>
                </a:lnTo>
                <a:lnTo>
                  <a:pt x="2646070" y="532650"/>
                </a:lnTo>
                <a:lnTo>
                  <a:pt x="2615908" y="545884"/>
                </a:lnTo>
                <a:lnTo>
                  <a:pt x="2579789" y="550341"/>
                </a:lnTo>
                <a:lnTo>
                  <a:pt x="2528836" y="539762"/>
                </a:lnTo>
                <a:lnTo>
                  <a:pt x="2492768" y="510781"/>
                </a:lnTo>
                <a:lnTo>
                  <a:pt x="2471305" y="467537"/>
                </a:lnTo>
                <a:lnTo>
                  <a:pt x="2464219" y="414159"/>
                </a:lnTo>
                <a:lnTo>
                  <a:pt x="2751505" y="414159"/>
                </a:lnTo>
                <a:lnTo>
                  <a:pt x="2751505" y="387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21189" y="2685310"/>
            <a:ext cx="204469" cy="252602"/>
          </a:xfrm>
          <a:custGeom>
            <a:avLst/>
            <a:gdLst/>
            <a:ahLst/>
            <a:cxnLst/>
            <a:rect l="l" t="t" r="r" b="b"/>
            <a:pathLst>
              <a:path w="337184" h="416560">
                <a:moveTo>
                  <a:pt x="314605" y="52720"/>
                </a:moveTo>
                <a:lnTo>
                  <a:pt x="177041" y="52720"/>
                </a:lnTo>
                <a:lnTo>
                  <a:pt x="217165" y="58338"/>
                </a:lnTo>
                <a:lnTo>
                  <a:pt x="245327" y="74356"/>
                </a:lnTo>
                <a:lnTo>
                  <a:pt x="261929" y="99518"/>
                </a:lnTo>
                <a:lnTo>
                  <a:pt x="267374" y="132571"/>
                </a:lnTo>
                <a:lnTo>
                  <a:pt x="267374" y="163995"/>
                </a:lnTo>
                <a:lnTo>
                  <a:pt x="196109" y="165890"/>
                </a:lnTo>
                <a:lnTo>
                  <a:pt x="195763" y="166057"/>
                </a:lnTo>
                <a:lnTo>
                  <a:pt x="133620" y="170899"/>
                </a:lnTo>
                <a:lnTo>
                  <a:pt x="84027" y="182473"/>
                </a:lnTo>
                <a:lnTo>
                  <a:pt x="46427" y="200982"/>
                </a:lnTo>
                <a:lnTo>
                  <a:pt x="4972" y="259625"/>
                </a:lnTo>
                <a:lnTo>
                  <a:pt x="0" y="300168"/>
                </a:lnTo>
                <a:lnTo>
                  <a:pt x="9696" y="349269"/>
                </a:lnTo>
                <a:lnTo>
                  <a:pt x="36875" y="385795"/>
                </a:lnTo>
                <a:lnTo>
                  <a:pt x="78905" y="408699"/>
                </a:lnTo>
                <a:lnTo>
                  <a:pt x="79534" y="408699"/>
                </a:lnTo>
                <a:lnTo>
                  <a:pt x="132226" y="416427"/>
                </a:lnTo>
                <a:lnTo>
                  <a:pt x="173572" y="412233"/>
                </a:lnTo>
                <a:lnTo>
                  <a:pt x="210939" y="398332"/>
                </a:lnTo>
                <a:lnTo>
                  <a:pt x="243381" y="372743"/>
                </a:lnTo>
                <a:lnTo>
                  <a:pt x="248562" y="365088"/>
                </a:lnTo>
                <a:lnTo>
                  <a:pt x="153346" y="365088"/>
                </a:lnTo>
                <a:lnTo>
                  <a:pt x="119405" y="360247"/>
                </a:lnTo>
                <a:lnTo>
                  <a:pt x="92791" y="346196"/>
                </a:lnTo>
                <a:lnTo>
                  <a:pt x="75418" y="323644"/>
                </a:lnTo>
                <a:lnTo>
                  <a:pt x="69202" y="293299"/>
                </a:lnTo>
                <a:lnTo>
                  <a:pt x="77861" y="255430"/>
                </a:lnTo>
                <a:lnTo>
                  <a:pt x="103827" y="229765"/>
                </a:lnTo>
                <a:lnTo>
                  <a:pt x="147085" y="214917"/>
                </a:lnTo>
                <a:lnTo>
                  <a:pt x="207616" y="209501"/>
                </a:lnTo>
                <a:lnTo>
                  <a:pt x="266860" y="208297"/>
                </a:lnTo>
                <a:lnTo>
                  <a:pt x="336743" y="208297"/>
                </a:lnTo>
                <a:lnTo>
                  <a:pt x="336743" y="128791"/>
                </a:lnTo>
                <a:lnTo>
                  <a:pt x="330498" y="83218"/>
                </a:lnTo>
                <a:lnTo>
                  <a:pt x="314605" y="52720"/>
                </a:lnTo>
                <a:close/>
              </a:path>
              <a:path w="337184" h="416560">
                <a:moveTo>
                  <a:pt x="336743" y="333487"/>
                </a:moveTo>
                <a:lnTo>
                  <a:pt x="269949" y="333487"/>
                </a:lnTo>
                <a:lnTo>
                  <a:pt x="275447" y="408699"/>
                </a:lnTo>
                <a:lnTo>
                  <a:pt x="336743" y="408699"/>
                </a:lnTo>
                <a:lnTo>
                  <a:pt x="336743" y="333487"/>
                </a:lnTo>
                <a:close/>
              </a:path>
              <a:path w="337184" h="416560">
                <a:moveTo>
                  <a:pt x="336743" y="208297"/>
                </a:moveTo>
                <a:lnTo>
                  <a:pt x="266860" y="208297"/>
                </a:lnTo>
                <a:lnTo>
                  <a:pt x="266860" y="276986"/>
                </a:lnTo>
                <a:lnTo>
                  <a:pt x="267028" y="276986"/>
                </a:lnTo>
                <a:lnTo>
                  <a:pt x="256848" y="309588"/>
                </a:lnTo>
                <a:lnTo>
                  <a:pt x="230409" y="337780"/>
                </a:lnTo>
                <a:lnTo>
                  <a:pt x="193858" y="357601"/>
                </a:lnTo>
                <a:lnTo>
                  <a:pt x="153346" y="365088"/>
                </a:lnTo>
                <a:lnTo>
                  <a:pt x="248562" y="365088"/>
                </a:lnTo>
                <a:lnTo>
                  <a:pt x="269949" y="333487"/>
                </a:lnTo>
                <a:lnTo>
                  <a:pt x="336743" y="333487"/>
                </a:lnTo>
                <a:lnTo>
                  <a:pt x="336743" y="208297"/>
                </a:lnTo>
                <a:close/>
              </a:path>
              <a:path w="337184" h="416560">
                <a:moveTo>
                  <a:pt x="180476" y="0"/>
                </a:moveTo>
                <a:lnTo>
                  <a:pt x="126733" y="5105"/>
                </a:lnTo>
                <a:lnTo>
                  <a:pt x="82896" y="20152"/>
                </a:lnTo>
                <a:lnTo>
                  <a:pt x="49807" y="44736"/>
                </a:lnTo>
                <a:lnTo>
                  <a:pt x="28306" y="78452"/>
                </a:lnTo>
                <a:lnTo>
                  <a:pt x="19235" y="120896"/>
                </a:lnTo>
                <a:lnTo>
                  <a:pt x="82426" y="120896"/>
                </a:lnTo>
                <a:lnTo>
                  <a:pt x="94770" y="90153"/>
                </a:lnTo>
                <a:lnTo>
                  <a:pt x="116018" y="69037"/>
                </a:lnTo>
                <a:lnTo>
                  <a:pt x="144124" y="56806"/>
                </a:lnTo>
                <a:lnTo>
                  <a:pt x="177041" y="52720"/>
                </a:lnTo>
                <a:lnTo>
                  <a:pt x="314605" y="52720"/>
                </a:lnTo>
                <a:lnTo>
                  <a:pt x="311757" y="47256"/>
                </a:lnTo>
                <a:lnTo>
                  <a:pt x="280513" y="21200"/>
                </a:lnTo>
                <a:lnTo>
                  <a:pt x="236755" y="5349"/>
                </a:lnTo>
                <a:lnTo>
                  <a:pt x="180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70485" y="2583785"/>
            <a:ext cx="222952" cy="354259"/>
          </a:xfrm>
          <a:custGeom>
            <a:avLst/>
            <a:gdLst/>
            <a:ahLst/>
            <a:cxnLst/>
            <a:rect l="l" t="t" r="r" b="b"/>
            <a:pathLst>
              <a:path w="367665" h="584200">
                <a:moveTo>
                  <a:pt x="163649" y="167596"/>
                </a:moveTo>
                <a:lnTo>
                  <a:pt x="120411" y="172488"/>
                </a:lnTo>
                <a:lnTo>
                  <a:pt x="83743" y="186712"/>
                </a:lnTo>
                <a:lnTo>
                  <a:pt x="30237" y="240457"/>
                </a:lnTo>
                <a:lnTo>
                  <a:pt x="13567" y="278377"/>
                </a:lnTo>
                <a:lnTo>
                  <a:pt x="13458" y="278625"/>
                </a:lnTo>
                <a:lnTo>
                  <a:pt x="3369" y="323424"/>
                </a:lnTo>
                <a:lnTo>
                  <a:pt x="0" y="374177"/>
                </a:lnTo>
                <a:lnTo>
                  <a:pt x="3909" y="428995"/>
                </a:lnTo>
                <a:lnTo>
                  <a:pt x="15336" y="475750"/>
                </a:lnTo>
                <a:lnTo>
                  <a:pt x="33831" y="514308"/>
                </a:lnTo>
                <a:lnTo>
                  <a:pt x="58944" y="544532"/>
                </a:lnTo>
                <a:lnTo>
                  <a:pt x="90223" y="566289"/>
                </a:lnTo>
                <a:lnTo>
                  <a:pt x="127219" y="579442"/>
                </a:lnTo>
                <a:lnTo>
                  <a:pt x="169481" y="583856"/>
                </a:lnTo>
                <a:lnTo>
                  <a:pt x="169314" y="584024"/>
                </a:lnTo>
                <a:lnTo>
                  <a:pt x="228586" y="574384"/>
                </a:lnTo>
                <a:lnTo>
                  <a:pt x="268333" y="550818"/>
                </a:lnTo>
                <a:lnTo>
                  <a:pt x="286234" y="528905"/>
                </a:lnTo>
                <a:lnTo>
                  <a:pt x="182025" y="528905"/>
                </a:lnTo>
                <a:lnTo>
                  <a:pt x="142882" y="522100"/>
                </a:lnTo>
                <a:lnTo>
                  <a:pt x="112120" y="502163"/>
                </a:lnTo>
                <a:lnTo>
                  <a:pt x="89922" y="469813"/>
                </a:lnTo>
                <a:lnTo>
                  <a:pt x="76469" y="425767"/>
                </a:lnTo>
                <a:lnTo>
                  <a:pt x="71945" y="370742"/>
                </a:lnTo>
                <a:lnTo>
                  <a:pt x="77188" y="316843"/>
                </a:lnTo>
                <a:lnTo>
                  <a:pt x="92124" y="275482"/>
                </a:lnTo>
                <a:lnTo>
                  <a:pt x="115567" y="246337"/>
                </a:lnTo>
                <a:lnTo>
                  <a:pt x="146327" y="229085"/>
                </a:lnTo>
                <a:lnTo>
                  <a:pt x="183219" y="223406"/>
                </a:lnTo>
                <a:lnTo>
                  <a:pt x="284398" y="223406"/>
                </a:lnTo>
                <a:lnTo>
                  <a:pt x="279852" y="216789"/>
                </a:lnTo>
                <a:lnTo>
                  <a:pt x="253289" y="193507"/>
                </a:lnTo>
                <a:lnTo>
                  <a:pt x="214748" y="175086"/>
                </a:lnTo>
                <a:lnTo>
                  <a:pt x="163649" y="167596"/>
                </a:lnTo>
                <a:close/>
              </a:path>
              <a:path w="367665" h="584200">
                <a:moveTo>
                  <a:pt x="367486" y="494037"/>
                </a:moveTo>
                <a:lnTo>
                  <a:pt x="304629" y="494037"/>
                </a:lnTo>
                <a:lnTo>
                  <a:pt x="312356" y="576296"/>
                </a:lnTo>
                <a:lnTo>
                  <a:pt x="367486" y="576296"/>
                </a:lnTo>
                <a:lnTo>
                  <a:pt x="367486" y="494037"/>
                </a:lnTo>
                <a:close/>
              </a:path>
              <a:path w="367665" h="584200">
                <a:moveTo>
                  <a:pt x="284398" y="223406"/>
                </a:moveTo>
                <a:lnTo>
                  <a:pt x="183219" y="223406"/>
                </a:lnTo>
                <a:lnTo>
                  <a:pt x="225425" y="229729"/>
                </a:lnTo>
                <a:lnTo>
                  <a:pt x="256809" y="248267"/>
                </a:lnTo>
                <a:lnTo>
                  <a:pt x="278254" y="278377"/>
                </a:lnTo>
                <a:lnTo>
                  <a:pt x="290640" y="319417"/>
                </a:lnTo>
                <a:lnTo>
                  <a:pt x="294849" y="370742"/>
                </a:lnTo>
                <a:lnTo>
                  <a:pt x="290979" y="428995"/>
                </a:lnTo>
                <a:lnTo>
                  <a:pt x="290896" y="430250"/>
                </a:lnTo>
                <a:lnTo>
                  <a:pt x="278476" y="474857"/>
                </a:lnTo>
                <a:lnTo>
                  <a:pt x="256751" y="505526"/>
                </a:lnTo>
                <a:lnTo>
                  <a:pt x="224880" y="523221"/>
                </a:lnTo>
                <a:lnTo>
                  <a:pt x="182025" y="528905"/>
                </a:lnTo>
                <a:lnTo>
                  <a:pt x="286234" y="528905"/>
                </a:lnTo>
                <a:lnTo>
                  <a:pt x="292399" y="521358"/>
                </a:lnTo>
                <a:lnTo>
                  <a:pt x="304629" y="494037"/>
                </a:lnTo>
                <a:lnTo>
                  <a:pt x="367486" y="494037"/>
                </a:lnTo>
                <a:lnTo>
                  <a:pt x="367486" y="238861"/>
                </a:lnTo>
                <a:lnTo>
                  <a:pt x="295017" y="238861"/>
                </a:lnTo>
                <a:lnTo>
                  <a:pt x="284398" y="223406"/>
                </a:lnTo>
                <a:close/>
              </a:path>
              <a:path w="367665" h="584200">
                <a:moveTo>
                  <a:pt x="367486" y="0"/>
                </a:moveTo>
                <a:lnTo>
                  <a:pt x="295017" y="0"/>
                </a:lnTo>
                <a:lnTo>
                  <a:pt x="295017" y="238861"/>
                </a:lnTo>
                <a:lnTo>
                  <a:pt x="367486" y="238861"/>
                </a:lnTo>
                <a:lnTo>
                  <a:pt x="367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52576" y="2593469"/>
            <a:ext cx="44667" cy="45438"/>
          </a:xfrm>
          <a:custGeom>
            <a:avLst/>
            <a:gdLst/>
            <a:ahLst/>
            <a:cxnLst/>
            <a:rect l="l" t="t" r="r" b="b"/>
            <a:pathLst>
              <a:path w="73659" h="74929">
                <a:moveTo>
                  <a:pt x="73327" y="0"/>
                </a:moveTo>
                <a:lnTo>
                  <a:pt x="0" y="0"/>
                </a:lnTo>
                <a:lnTo>
                  <a:pt x="0" y="74353"/>
                </a:lnTo>
                <a:lnTo>
                  <a:pt x="73327" y="74353"/>
                </a:lnTo>
                <a:lnTo>
                  <a:pt x="733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853726" y="2690103"/>
            <a:ext cx="42357" cy="243361"/>
          </a:xfrm>
          <a:custGeom>
            <a:avLst/>
            <a:gdLst/>
            <a:ahLst/>
            <a:cxnLst/>
            <a:rect l="l" t="t" r="r" b="b"/>
            <a:pathLst>
              <a:path w="69850" h="401320">
                <a:moveTo>
                  <a:pt x="69380" y="0"/>
                </a:moveTo>
                <a:lnTo>
                  <a:pt x="0" y="0"/>
                </a:lnTo>
                <a:lnTo>
                  <a:pt x="0" y="400972"/>
                </a:lnTo>
                <a:lnTo>
                  <a:pt x="69380" y="400972"/>
                </a:lnTo>
                <a:lnTo>
                  <a:pt x="69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55565" y="2686663"/>
            <a:ext cx="203699" cy="246826"/>
          </a:xfrm>
          <a:custGeom>
            <a:avLst/>
            <a:gdLst/>
            <a:ahLst/>
            <a:cxnLst/>
            <a:rect l="l" t="t" r="r" b="b"/>
            <a:pathLst>
              <a:path w="335915" h="407035">
                <a:moveTo>
                  <a:pt x="69380" y="5842"/>
                </a:moveTo>
                <a:lnTo>
                  <a:pt x="0" y="5842"/>
                </a:lnTo>
                <a:lnTo>
                  <a:pt x="0" y="406814"/>
                </a:lnTo>
                <a:lnTo>
                  <a:pt x="71264" y="406814"/>
                </a:lnTo>
                <a:lnTo>
                  <a:pt x="71264" y="138927"/>
                </a:lnTo>
                <a:lnTo>
                  <a:pt x="79867" y="103755"/>
                </a:lnTo>
                <a:lnTo>
                  <a:pt x="102863" y="78953"/>
                </a:lnTo>
                <a:lnTo>
                  <a:pt x="136032" y="64261"/>
                </a:lnTo>
                <a:lnTo>
                  <a:pt x="137741" y="64050"/>
                </a:lnTo>
                <a:lnTo>
                  <a:pt x="69380" y="64050"/>
                </a:lnTo>
                <a:lnTo>
                  <a:pt x="69380" y="5842"/>
                </a:lnTo>
                <a:close/>
              </a:path>
              <a:path w="335915" h="407035">
                <a:moveTo>
                  <a:pt x="312454" y="59422"/>
                </a:moveTo>
                <a:lnTo>
                  <a:pt x="175156" y="59422"/>
                </a:lnTo>
                <a:lnTo>
                  <a:pt x="211866" y="65063"/>
                </a:lnTo>
                <a:lnTo>
                  <a:pt x="239723" y="82150"/>
                </a:lnTo>
                <a:lnTo>
                  <a:pt x="257406" y="110924"/>
                </a:lnTo>
                <a:lnTo>
                  <a:pt x="262524" y="144592"/>
                </a:lnTo>
                <a:lnTo>
                  <a:pt x="263594" y="151461"/>
                </a:lnTo>
                <a:lnTo>
                  <a:pt x="263594" y="406636"/>
                </a:lnTo>
                <a:lnTo>
                  <a:pt x="335371" y="406636"/>
                </a:lnTo>
                <a:lnTo>
                  <a:pt x="335371" y="144592"/>
                </a:lnTo>
                <a:lnTo>
                  <a:pt x="328067" y="90846"/>
                </a:lnTo>
                <a:lnTo>
                  <a:pt x="312454" y="59422"/>
                </a:lnTo>
                <a:close/>
              </a:path>
              <a:path w="335915" h="407035">
                <a:moveTo>
                  <a:pt x="195072" y="0"/>
                </a:moveTo>
                <a:lnTo>
                  <a:pt x="150555" y="5360"/>
                </a:lnTo>
                <a:lnTo>
                  <a:pt x="150912" y="5360"/>
                </a:lnTo>
                <a:lnTo>
                  <a:pt x="115546" y="19467"/>
                </a:lnTo>
                <a:lnTo>
                  <a:pt x="88365" y="39915"/>
                </a:lnTo>
                <a:lnTo>
                  <a:pt x="69380" y="64050"/>
                </a:lnTo>
                <a:lnTo>
                  <a:pt x="137741" y="64050"/>
                </a:lnTo>
                <a:lnTo>
                  <a:pt x="175156" y="59422"/>
                </a:lnTo>
                <a:lnTo>
                  <a:pt x="312454" y="59422"/>
                </a:lnTo>
                <a:lnTo>
                  <a:pt x="307846" y="50148"/>
                </a:lnTo>
                <a:lnTo>
                  <a:pt x="277248" y="21865"/>
                </a:lnTo>
                <a:lnTo>
                  <a:pt x="238810" y="5360"/>
                </a:lnTo>
                <a:lnTo>
                  <a:pt x="1950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204543" y="2685832"/>
            <a:ext cx="223723" cy="326920"/>
          </a:xfrm>
          <a:custGeom>
            <a:avLst/>
            <a:gdLst/>
            <a:ahLst/>
            <a:cxnLst/>
            <a:rect l="l" t="t" r="r" b="b"/>
            <a:pathLst>
              <a:path w="368934" h="539114">
                <a:moveTo>
                  <a:pt x="87756" y="421411"/>
                </a:moveTo>
                <a:lnTo>
                  <a:pt x="19067" y="421411"/>
                </a:lnTo>
                <a:lnTo>
                  <a:pt x="31269" y="456537"/>
                </a:lnTo>
                <a:lnTo>
                  <a:pt x="55003" y="488447"/>
                </a:lnTo>
                <a:lnTo>
                  <a:pt x="89190" y="514506"/>
                </a:lnTo>
                <a:lnTo>
                  <a:pt x="132749" y="532075"/>
                </a:lnTo>
                <a:lnTo>
                  <a:pt x="184601" y="538517"/>
                </a:lnTo>
                <a:lnTo>
                  <a:pt x="235721" y="533476"/>
                </a:lnTo>
                <a:lnTo>
                  <a:pt x="280375" y="518619"/>
                </a:lnTo>
                <a:lnTo>
                  <a:pt x="317282" y="494346"/>
                </a:lnTo>
                <a:lnTo>
                  <a:pt x="326020" y="483911"/>
                </a:lnTo>
                <a:lnTo>
                  <a:pt x="184266" y="483911"/>
                </a:lnTo>
                <a:lnTo>
                  <a:pt x="151677" y="479410"/>
                </a:lnTo>
                <a:lnTo>
                  <a:pt x="123065" y="467343"/>
                </a:lnTo>
                <a:lnTo>
                  <a:pt x="100926" y="447935"/>
                </a:lnTo>
                <a:lnTo>
                  <a:pt x="87756" y="421411"/>
                </a:lnTo>
                <a:close/>
              </a:path>
              <a:path w="368934" h="539114">
                <a:moveTo>
                  <a:pt x="368464" y="335026"/>
                </a:moveTo>
                <a:lnTo>
                  <a:pt x="303948" y="335026"/>
                </a:lnTo>
                <a:lnTo>
                  <a:pt x="303268" y="382250"/>
                </a:lnTo>
                <a:lnTo>
                  <a:pt x="296530" y="419154"/>
                </a:lnTo>
                <a:lnTo>
                  <a:pt x="296408" y="419824"/>
                </a:lnTo>
                <a:lnTo>
                  <a:pt x="275317" y="452533"/>
                </a:lnTo>
                <a:lnTo>
                  <a:pt x="238451" y="475516"/>
                </a:lnTo>
                <a:lnTo>
                  <a:pt x="184266" y="483911"/>
                </a:lnTo>
                <a:lnTo>
                  <a:pt x="326020" y="483911"/>
                </a:lnTo>
                <a:lnTo>
                  <a:pt x="345158" y="461057"/>
                </a:lnTo>
                <a:lnTo>
                  <a:pt x="362721" y="419154"/>
                </a:lnTo>
                <a:lnTo>
                  <a:pt x="368690" y="369035"/>
                </a:lnTo>
                <a:lnTo>
                  <a:pt x="368514" y="342565"/>
                </a:lnTo>
                <a:lnTo>
                  <a:pt x="368464" y="335026"/>
                </a:lnTo>
                <a:close/>
              </a:path>
              <a:path w="368934" h="539114">
                <a:moveTo>
                  <a:pt x="173272" y="0"/>
                </a:moveTo>
                <a:lnTo>
                  <a:pt x="127753" y="5845"/>
                </a:lnTo>
                <a:lnTo>
                  <a:pt x="88786" y="22285"/>
                </a:lnTo>
                <a:lnTo>
                  <a:pt x="56592" y="47677"/>
                </a:lnTo>
                <a:lnTo>
                  <a:pt x="31395" y="80377"/>
                </a:lnTo>
                <a:lnTo>
                  <a:pt x="13416" y="118743"/>
                </a:lnTo>
                <a:lnTo>
                  <a:pt x="2877" y="161132"/>
                </a:lnTo>
                <a:lnTo>
                  <a:pt x="0" y="205899"/>
                </a:lnTo>
                <a:lnTo>
                  <a:pt x="7020" y="258250"/>
                </a:lnTo>
                <a:lnTo>
                  <a:pt x="24548" y="304280"/>
                </a:lnTo>
                <a:lnTo>
                  <a:pt x="51415" y="342565"/>
                </a:lnTo>
                <a:lnTo>
                  <a:pt x="86453" y="371677"/>
                </a:lnTo>
                <a:lnTo>
                  <a:pt x="128491" y="390190"/>
                </a:lnTo>
                <a:lnTo>
                  <a:pt x="176361" y="396679"/>
                </a:lnTo>
                <a:lnTo>
                  <a:pt x="217163" y="393373"/>
                </a:lnTo>
                <a:lnTo>
                  <a:pt x="252778" y="382725"/>
                </a:lnTo>
                <a:lnTo>
                  <a:pt x="282082" y="363641"/>
                </a:lnTo>
                <a:lnTo>
                  <a:pt x="298956" y="341560"/>
                </a:lnTo>
                <a:lnTo>
                  <a:pt x="193878" y="341560"/>
                </a:lnTo>
                <a:lnTo>
                  <a:pt x="144417" y="331374"/>
                </a:lnTo>
                <a:lnTo>
                  <a:pt x="106259" y="303092"/>
                </a:lnTo>
                <a:lnTo>
                  <a:pt x="81690" y="260129"/>
                </a:lnTo>
                <a:lnTo>
                  <a:pt x="72992" y="205899"/>
                </a:lnTo>
                <a:lnTo>
                  <a:pt x="77953" y="156592"/>
                </a:lnTo>
                <a:lnTo>
                  <a:pt x="92574" y="114715"/>
                </a:lnTo>
                <a:lnTo>
                  <a:pt x="116460" y="82293"/>
                </a:lnTo>
                <a:lnTo>
                  <a:pt x="149215" y="61355"/>
                </a:lnTo>
                <a:lnTo>
                  <a:pt x="190444" y="53925"/>
                </a:lnTo>
                <a:lnTo>
                  <a:pt x="286731" y="53925"/>
                </a:lnTo>
                <a:lnTo>
                  <a:pt x="280783" y="46002"/>
                </a:lnTo>
                <a:lnTo>
                  <a:pt x="254026" y="24020"/>
                </a:lnTo>
                <a:lnTo>
                  <a:pt x="217802" y="6898"/>
                </a:lnTo>
                <a:lnTo>
                  <a:pt x="173272" y="0"/>
                </a:lnTo>
                <a:close/>
              </a:path>
              <a:path w="368934" h="539114">
                <a:moveTo>
                  <a:pt x="286731" y="53925"/>
                </a:moveTo>
                <a:lnTo>
                  <a:pt x="190444" y="53925"/>
                </a:lnTo>
                <a:lnTo>
                  <a:pt x="232328" y="62942"/>
                </a:lnTo>
                <a:lnTo>
                  <a:pt x="266261" y="86270"/>
                </a:lnTo>
                <a:lnTo>
                  <a:pt x="289117" y="118326"/>
                </a:lnTo>
                <a:lnTo>
                  <a:pt x="297771" y="153524"/>
                </a:lnTo>
                <a:lnTo>
                  <a:pt x="298975" y="241102"/>
                </a:lnTo>
                <a:lnTo>
                  <a:pt x="294582" y="278095"/>
                </a:lnTo>
                <a:lnTo>
                  <a:pt x="277984" y="310261"/>
                </a:lnTo>
                <a:lnTo>
                  <a:pt x="245608" y="332962"/>
                </a:lnTo>
                <a:lnTo>
                  <a:pt x="193878" y="341560"/>
                </a:lnTo>
                <a:lnTo>
                  <a:pt x="298956" y="341560"/>
                </a:lnTo>
                <a:lnTo>
                  <a:pt x="303948" y="335026"/>
                </a:lnTo>
                <a:lnTo>
                  <a:pt x="368464" y="335026"/>
                </a:lnTo>
                <a:lnTo>
                  <a:pt x="366813" y="86270"/>
                </a:lnTo>
                <a:lnTo>
                  <a:pt x="366689" y="67484"/>
                </a:lnTo>
                <a:lnTo>
                  <a:pt x="296912" y="67484"/>
                </a:lnTo>
                <a:lnTo>
                  <a:pt x="286731" y="53925"/>
                </a:lnTo>
                <a:close/>
              </a:path>
              <a:path w="368934" h="539114">
                <a:moveTo>
                  <a:pt x="366292" y="7727"/>
                </a:moveTo>
                <a:lnTo>
                  <a:pt x="297771" y="7727"/>
                </a:lnTo>
                <a:lnTo>
                  <a:pt x="297221" y="46002"/>
                </a:lnTo>
                <a:lnTo>
                  <a:pt x="297107" y="53925"/>
                </a:lnTo>
                <a:lnTo>
                  <a:pt x="297000" y="61355"/>
                </a:lnTo>
                <a:lnTo>
                  <a:pt x="296912" y="67484"/>
                </a:lnTo>
                <a:lnTo>
                  <a:pt x="366689" y="67484"/>
                </a:lnTo>
                <a:lnTo>
                  <a:pt x="366400" y="24020"/>
                </a:lnTo>
                <a:lnTo>
                  <a:pt x="366292" y="7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54155" y="3067690"/>
            <a:ext cx="408554" cy="252602"/>
          </a:xfrm>
          <a:custGeom>
            <a:avLst/>
            <a:gdLst/>
            <a:ahLst/>
            <a:cxnLst/>
            <a:rect l="l" t="t" r="r" b="b"/>
            <a:pathLst>
              <a:path w="673734" h="416560">
                <a:moveTo>
                  <a:pt x="253466" y="2400"/>
                </a:moveTo>
                <a:lnTo>
                  <a:pt x="250380" y="863"/>
                </a:lnTo>
                <a:lnTo>
                  <a:pt x="243332" y="0"/>
                </a:lnTo>
                <a:lnTo>
                  <a:pt x="235953" y="0"/>
                </a:lnTo>
                <a:lnTo>
                  <a:pt x="192087" y="7454"/>
                </a:lnTo>
                <a:lnTo>
                  <a:pt x="155778" y="28422"/>
                </a:lnTo>
                <a:lnTo>
                  <a:pt x="127736" y="60858"/>
                </a:lnTo>
                <a:lnTo>
                  <a:pt x="108877" y="102323"/>
                </a:lnTo>
                <a:lnTo>
                  <a:pt x="108877" y="7734"/>
                </a:lnTo>
                <a:lnTo>
                  <a:pt x="0" y="7734"/>
                </a:lnTo>
                <a:lnTo>
                  <a:pt x="0" y="408698"/>
                </a:lnTo>
                <a:lnTo>
                  <a:pt x="113169" y="408698"/>
                </a:lnTo>
                <a:lnTo>
                  <a:pt x="113169" y="189242"/>
                </a:lnTo>
                <a:lnTo>
                  <a:pt x="119900" y="152615"/>
                </a:lnTo>
                <a:lnTo>
                  <a:pt x="141389" y="125183"/>
                </a:lnTo>
                <a:lnTo>
                  <a:pt x="179603" y="109359"/>
                </a:lnTo>
                <a:lnTo>
                  <a:pt x="236461" y="107492"/>
                </a:lnTo>
                <a:lnTo>
                  <a:pt x="241960" y="107835"/>
                </a:lnTo>
                <a:lnTo>
                  <a:pt x="248831" y="108191"/>
                </a:lnTo>
                <a:lnTo>
                  <a:pt x="253466" y="110248"/>
                </a:lnTo>
                <a:lnTo>
                  <a:pt x="253466" y="107492"/>
                </a:lnTo>
                <a:lnTo>
                  <a:pt x="253466" y="102692"/>
                </a:lnTo>
                <a:lnTo>
                  <a:pt x="253466" y="2400"/>
                </a:lnTo>
                <a:close/>
              </a:path>
              <a:path w="673734" h="416560">
                <a:moveTo>
                  <a:pt x="673328" y="210527"/>
                </a:moveTo>
                <a:lnTo>
                  <a:pt x="668997" y="160515"/>
                </a:lnTo>
                <a:lnTo>
                  <a:pt x="655650" y="112699"/>
                </a:lnTo>
                <a:lnTo>
                  <a:pt x="639584" y="83286"/>
                </a:lnTo>
                <a:lnTo>
                  <a:pt x="634415" y="73812"/>
                </a:lnTo>
                <a:lnTo>
                  <a:pt x="605637" y="42468"/>
                </a:lnTo>
                <a:lnTo>
                  <a:pt x="569899" y="19304"/>
                </a:lnTo>
                <a:lnTo>
                  <a:pt x="562394" y="16751"/>
                </a:lnTo>
                <a:lnTo>
                  <a:pt x="562394" y="206578"/>
                </a:lnTo>
                <a:lnTo>
                  <a:pt x="557834" y="254698"/>
                </a:lnTo>
                <a:lnTo>
                  <a:pt x="543369" y="294741"/>
                </a:lnTo>
                <a:lnTo>
                  <a:pt x="517766" y="322135"/>
                </a:lnTo>
                <a:lnTo>
                  <a:pt x="479793" y="332282"/>
                </a:lnTo>
                <a:lnTo>
                  <a:pt x="439889" y="321487"/>
                </a:lnTo>
                <a:lnTo>
                  <a:pt x="414070" y="293001"/>
                </a:lnTo>
                <a:lnTo>
                  <a:pt x="400151" y="252742"/>
                </a:lnTo>
                <a:lnTo>
                  <a:pt x="395998" y="206578"/>
                </a:lnTo>
                <a:lnTo>
                  <a:pt x="400583" y="159067"/>
                </a:lnTo>
                <a:lnTo>
                  <a:pt x="400634" y="158559"/>
                </a:lnTo>
                <a:lnTo>
                  <a:pt x="415353" y="119367"/>
                </a:lnTo>
                <a:lnTo>
                  <a:pt x="441350" y="92964"/>
                </a:lnTo>
                <a:lnTo>
                  <a:pt x="479793" y="83286"/>
                </a:lnTo>
                <a:lnTo>
                  <a:pt x="518058" y="93611"/>
                </a:lnTo>
                <a:lnTo>
                  <a:pt x="543623" y="121107"/>
                </a:lnTo>
                <a:lnTo>
                  <a:pt x="557936" y="160515"/>
                </a:lnTo>
                <a:lnTo>
                  <a:pt x="562394" y="206578"/>
                </a:lnTo>
                <a:lnTo>
                  <a:pt x="562394" y="16751"/>
                </a:lnTo>
                <a:lnTo>
                  <a:pt x="528066" y="5029"/>
                </a:lnTo>
                <a:lnTo>
                  <a:pt x="528726" y="5029"/>
                </a:lnTo>
                <a:lnTo>
                  <a:pt x="479793" y="0"/>
                </a:lnTo>
                <a:lnTo>
                  <a:pt x="431571" y="5029"/>
                </a:lnTo>
                <a:lnTo>
                  <a:pt x="389255" y="19634"/>
                </a:lnTo>
                <a:lnTo>
                  <a:pt x="353390" y="43065"/>
                </a:lnTo>
                <a:lnTo>
                  <a:pt x="324548" y="74612"/>
                </a:lnTo>
                <a:lnTo>
                  <a:pt x="303263" y="113525"/>
                </a:lnTo>
                <a:lnTo>
                  <a:pt x="290093" y="159067"/>
                </a:lnTo>
                <a:lnTo>
                  <a:pt x="285584" y="210527"/>
                </a:lnTo>
                <a:lnTo>
                  <a:pt x="290131" y="261734"/>
                </a:lnTo>
                <a:lnTo>
                  <a:pt x="303403" y="306628"/>
                </a:lnTo>
                <a:lnTo>
                  <a:pt x="324789" y="344627"/>
                </a:lnTo>
                <a:lnTo>
                  <a:pt x="353695" y="375183"/>
                </a:lnTo>
                <a:lnTo>
                  <a:pt x="389496" y="397713"/>
                </a:lnTo>
                <a:lnTo>
                  <a:pt x="431622" y="411657"/>
                </a:lnTo>
                <a:lnTo>
                  <a:pt x="479450" y="416433"/>
                </a:lnTo>
                <a:lnTo>
                  <a:pt x="527278" y="411353"/>
                </a:lnTo>
                <a:lnTo>
                  <a:pt x="569404" y="396697"/>
                </a:lnTo>
                <a:lnTo>
                  <a:pt x="605218" y="373341"/>
                </a:lnTo>
                <a:lnTo>
                  <a:pt x="634111" y="342176"/>
                </a:lnTo>
                <a:lnTo>
                  <a:pt x="639660" y="332282"/>
                </a:lnTo>
                <a:lnTo>
                  <a:pt x="655497" y="304063"/>
                </a:lnTo>
                <a:lnTo>
                  <a:pt x="668769" y="259892"/>
                </a:lnTo>
                <a:lnTo>
                  <a:pt x="673328" y="210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89748" y="2999063"/>
            <a:ext cx="651529" cy="321529"/>
          </a:xfrm>
          <a:custGeom>
            <a:avLst/>
            <a:gdLst/>
            <a:ahLst/>
            <a:cxnLst/>
            <a:rect l="l" t="t" r="r" b="b"/>
            <a:pathLst>
              <a:path w="1074419" h="530225">
                <a:moveTo>
                  <a:pt x="387743" y="323697"/>
                </a:moveTo>
                <a:lnTo>
                  <a:pt x="383413" y="273685"/>
                </a:lnTo>
                <a:lnTo>
                  <a:pt x="370078" y="225869"/>
                </a:lnTo>
                <a:lnTo>
                  <a:pt x="353999" y="196456"/>
                </a:lnTo>
                <a:lnTo>
                  <a:pt x="348830" y="186982"/>
                </a:lnTo>
                <a:lnTo>
                  <a:pt x="320052" y="155638"/>
                </a:lnTo>
                <a:lnTo>
                  <a:pt x="284327" y="132473"/>
                </a:lnTo>
                <a:lnTo>
                  <a:pt x="276809" y="129921"/>
                </a:lnTo>
                <a:lnTo>
                  <a:pt x="276809" y="319747"/>
                </a:lnTo>
                <a:lnTo>
                  <a:pt x="272249" y="367868"/>
                </a:lnTo>
                <a:lnTo>
                  <a:pt x="257784" y="407911"/>
                </a:lnTo>
                <a:lnTo>
                  <a:pt x="232181" y="435305"/>
                </a:lnTo>
                <a:lnTo>
                  <a:pt x="194208" y="445452"/>
                </a:lnTo>
                <a:lnTo>
                  <a:pt x="154317" y="434657"/>
                </a:lnTo>
                <a:lnTo>
                  <a:pt x="128485" y="406171"/>
                </a:lnTo>
                <a:lnTo>
                  <a:pt x="114566" y="365912"/>
                </a:lnTo>
                <a:lnTo>
                  <a:pt x="110413" y="319747"/>
                </a:lnTo>
                <a:lnTo>
                  <a:pt x="114998" y="272237"/>
                </a:lnTo>
                <a:lnTo>
                  <a:pt x="115049" y="271729"/>
                </a:lnTo>
                <a:lnTo>
                  <a:pt x="129768" y="232537"/>
                </a:lnTo>
                <a:lnTo>
                  <a:pt x="155765" y="206133"/>
                </a:lnTo>
                <a:lnTo>
                  <a:pt x="194208" y="196456"/>
                </a:lnTo>
                <a:lnTo>
                  <a:pt x="232473" y="206781"/>
                </a:lnTo>
                <a:lnTo>
                  <a:pt x="258051" y="234276"/>
                </a:lnTo>
                <a:lnTo>
                  <a:pt x="272351" y="273685"/>
                </a:lnTo>
                <a:lnTo>
                  <a:pt x="276809" y="319747"/>
                </a:lnTo>
                <a:lnTo>
                  <a:pt x="276809" y="129921"/>
                </a:lnTo>
                <a:lnTo>
                  <a:pt x="242481" y="118198"/>
                </a:lnTo>
                <a:lnTo>
                  <a:pt x="243154" y="118198"/>
                </a:lnTo>
                <a:lnTo>
                  <a:pt x="194208" y="113169"/>
                </a:lnTo>
                <a:lnTo>
                  <a:pt x="145986" y="118198"/>
                </a:lnTo>
                <a:lnTo>
                  <a:pt x="103670" y="132803"/>
                </a:lnTo>
                <a:lnTo>
                  <a:pt x="67805" y="156235"/>
                </a:lnTo>
                <a:lnTo>
                  <a:pt x="38963" y="187782"/>
                </a:lnTo>
                <a:lnTo>
                  <a:pt x="17678" y="226695"/>
                </a:lnTo>
                <a:lnTo>
                  <a:pt x="4508" y="272237"/>
                </a:lnTo>
                <a:lnTo>
                  <a:pt x="0" y="323697"/>
                </a:lnTo>
                <a:lnTo>
                  <a:pt x="4559" y="374904"/>
                </a:lnTo>
                <a:lnTo>
                  <a:pt x="17830" y="419798"/>
                </a:lnTo>
                <a:lnTo>
                  <a:pt x="39204" y="457796"/>
                </a:lnTo>
                <a:lnTo>
                  <a:pt x="68110" y="488353"/>
                </a:lnTo>
                <a:lnTo>
                  <a:pt x="103911" y="510882"/>
                </a:lnTo>
                <a:lnTo>
                  <a:pt x="146037" y="524827"/>
                </a:lnTo>
                <a:lnTo>
                  <a:pt x="193865" y="529602"/>
                </a:lnTo>
                <a:lnTo>
                  <a:pt x="241693" y="524522"/>
                </a:lnTo>
                <a:lnTo>
                  <a:pt x="283819" y="509866"/>
                </a:lnTo>
                <a:lnTo>
                  <a:pt x="319633" y="486511"/>
                </a:lnTo>
                <a:lnTo>
                  <a:pt x="348526" y="455345"/>
                </a:lnTo>
                <a:lnTo>
                  <a:pt x="354076" y="445452"/>
                </a:lnTo>
                <a:lnTo>
                  <a:pt x="369912" y="417233"/>
                </a:lnTo>
                <a:lnTo>
                  <a:pt x="383184" y="373062"/>
                </a:lnTo>
                <a:lnTo>
                  <a:pt x="387743" y="323697"/>
                </a:lnTo>
                <a:close/>
              </a:path>
              <a:path w="1074419" h="530225">
                <a:moveTo>
                  <a:pt x="685507" y="446659"/>
                </a:moveTo>
                <a:lnTo>
                  <a:pt x="631596" y="446659"/>
                </a:lnTo>
                <a:lnTo>
                  <a:pt x="615581" y="445579"/>
                </a:lnTo>
                <a:lnTo>
                  <a:pt x="604456" y="441007"/>
                </a:lnTo>
                <a:lnTo>
                  <a:pt x="597979" y="430936"/>
                </a:lnTo>
                <a:lnTo>
                  <a:pt x="595871" y="413346"/>
                </a:lnTo>
                <a:lnTo>
                  <a:pt x="596036" y="413346"/>
                </a:lnTo>
                <a:lnTo>
                  <a:pt x="595350" y="199720"/>
                </a:lnTo>
                <a:lnTo>
                  <a:pt x="684479" y="199720"/>
                </a:lnTo>
                <a:lnTo>
                  <a:pt x="684479" y="120561"/>
                </a:lnTo>
                <a:lnTo>
                  <a:pt x="595350" y="120561"/>
                </a:lnTo>
                <a:lnTo>
                  <a:pt x="595350" y="0"/>
                </a:lnTo>
                <a:lnTo>
                  <a:pt x="514642" y="0"/>
                </a:lnTo>
                <a:lnTo>
                  <a:pt x="485965" y="120904"/>
                </a:lnTo>
                <a:lnTo>
                  <a:pt x="417283" y="120904"/>
                </a:lnTo>
                <a:lnTo>
                  <a:pt x="417283" y="199542"/>
                </a:lnTo>
                <a:lnTo>
                  <a:pt x="482358" y="199542"/>
                </a:lnTo>
                <a:lnTo>
                  <a:pt x="482358" y="417804"/>
                </a:lnTo>
                <a:lnTo>
                  <a:pt x="488251" y="461873"/>
                </a:lnTo>
                <a:lnTo>
                  <a:pt x="509143" y="496049"/>
                </a:lnTo>
                <a:lnTo>
                  <a:pt x="549884" y="518134"/>
                </a:lnTo>
                <a:lnTo>
                  <a:pt x="615276" y="525983"/>
                </a:lnTo>
                <a:lnTo>
                  <a:pt x="641223" y="525132"/>
                </a:lnTo>
                <a:lnTo>
                  <a:pt x="660958" y="522922"/>
                </a:lnTo>
                <a:lnTo>
                  <a:pt x="675398" y="519836"/>
                </a:lnTo>
                <a:lnTo>
                  <a:pt x="685507" y="516369"/>
                </a:lnTo>
                <a:lnTo>
                  <a:pt x="685507" y="446659"/>
                </a:lnTo>
                <a:close/>
              </a:path>
              <a:path w="1074419" h="530225">
                <a:moveTo>
                  <a:pt x="1074115" y="403720"/>
                </a:moveTo>
                <a:lnTo>
                  <a:pt x="1069746" y="373176"/>
                </a:lnTo>
                <a:lnTo>
                  <a:pt x="1053439" y="339826"/>
                </a:lnTo>
                <a:lnTo>
                  <a:pt x="1020432" y="309130"/>
                </a:lnTo>
                <a:lnTo>
                  <a:pt x="965936" y="286613"/>
                </a:lnTo>
                <a:lnTo>
                  <a:pt x="965581" y="286956"/>
                </a:lnTo>
                <a:lnTo>
                  <a:pt x="900506" y="272186"/>
                </a:lnTo>
                <a:lnTo>
                  <a:pt x="872096" y="265150"/>
                </a:lnTo>
                <a:lnTo>
                  <a:pt x="852309" y="256476"/>
                </a:lnTo>
                <a:lnTo>
                  <a:pt x="840727" y="245478"/>
                </a:lnTo>
                <a:lnTo>
                  <a:pt x="836968" y="231495"/>
                </a:lnTo>
                <a:lnTo>
                  <a:pt x="841997" y="212940"/>
                </a:lnTo>
                <a:lnTo>
                  <a:pt x="855980" y="199745"/>
                </a:lnTo>
                <a:lnTo>
                  <a:pt x="877239" y="191858"/>
                </a:lnTo>
                <a:lnTo>
                  <a:pt x="904113" y="189242"/>
                </a:lnTo>
                <a:lnTo>
                  <a:pt x="930694" y="192455"/>
                </a:lnTo>
                <a:lnTo>
                  <a:pt x="951763" y="201866"/>
                </a:lnTo>
                <a:lnTo>
                  <a:pt x="966660" y="217055"/>
                </a:lnTo>
                <a:lnTo>
                  <a:pt x="974686" y="237667"/>
                </a:lnTo>
                <a:lnTo>
                  <a:pt x="1069314" y="237667"/>
                </a:lnTo>
                <a:lnTo>
                  <a:pt x="1061288" y="194513"/>
                </a:lnTo>
                <a:lnTo>
                  <a:pt x="1039571" y="159867"/>
                </a:lnTo>
                <a:lnTo>
                  <a:pt x="1005497" y="134340"/>
                </a:lnTo>
                <a:lnTo>
                  <a:pt x="960412" y="118567"/>
                </a:lnTo>
                <a:lnTo>
                  <a:pt x="905649" y="113169"/>
                </a:lnTo>
                <a:lnTo>
                  <a:pt x="845985" y="119430"/>
                </a:lnTo>
                <a:lnTo>
                  <a:pt x="798918" y="137007"/>
                </a:lnTo>
                <a:lnTo>
                  <a:pt x="764857" y="164134"/>
                </a:lnTo>
                <a:lnTo>
                  <a:pt x="744207" y="199021"/>
                </a:lnTo>
                <a:lnTo>
                  <a:pt x="737362" y="239903"/>
                </a:lnTo>
                <a:lnTo>
                  <a:pt x="746023" y="283705"/>
                </a:lnTo>
                <a:lnTo>
                  <a:pt x="770064" y="316572"/>
                </a:lnTo>
                <a:lnTo>
                  <a:pt x="807326" y="339775"/>
                </a:lnTo>
                <a:lnTo>
                  <a:pt x="855687" y="354622"/>
                </a:lnTo>
                <a:lnTo>
                  <a:pt x="926274" y="369379"/>
                </a:lnTo>
                <a:lnTo>
                  <a:pt x="949566" y="375666"/>
                </a:lnTo>
                <a:lnTo>
                  <a:pt x="965327" y="384251"/>
                </a:lnTo>
                <a:lnTo>
                  <a:pt x="974267" y="395579"/>
                </a:lnTo>
                <a:lnTo>
                  <a:pt x="977099" y="410083"/>
                </a:lnTo>
                <a:lnTo>
                  <a:pt x="971804" y="428726"/>
                </a:lnTo>
                <a:lnTo>
                  <a:pt x="956957" y="441782"/>
                </a:lnTo>
                <a:lnTo>
                  <a:pt x="934059" y="449465"/>
                </a:lnTo>
                <a:lnTo>
                  <a:pt x="904621" y="451980"/>
                </a:lnTo>
                <a:lnTo>
                  <a:pt x="880071" y="449135"/>
                </a:lnTo>
                <a:lnTo>
                  <a:pt x="855903" y="439674"/>
                </a:lnTo>
                <a:lnTo>
                  <a:pt x="835660" y="422198"/>
                </a:lnTo>
                <a:lnTo>
                  <a:pt x="822883" y="395312"/>
                </a:lnTo>
                <a:lnTo>
                  <a:pt x="725170" y="395312"/>
                </a:lnTo>
                <a:lnTo>
                  <a:pt x="741387" y="445719"/>
                </a:lnTo>
                <a:lnTo>
                  <a:pt x="770623" y="483539"/>
                </a:lnTo>
                <a:lnTo>
                  <a:pt x="809752" y="509574"/>
                </a:lnTo>
                <a:lnTo>
                  <a:pt x="855624" y="524598"/>
                </a:lnTo>
                <a:lnTo>
                  <a:pt x="905141" y="529424"/>
                </a:lnTo>
                <a:lnTo>
                  <a:pt x="961161" y="524065"/>
                </a:lnTo>
                <a:lnTo>
                  <a:pt x="1007872" y="508330"/>
                </a:lnTo>
                <a:lnTo>
                  <a:pt x="1043470" y="482688"/>
                </a:lnTo>
                <a:lnTo>
                  <a:pt x="1066152" y="447662"/>
                </a:lnTo>
                <a:lnTo>
                  <a:pt x="1074115" y="403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2237403" y="6115143"/>
            <a:ext cx="1338302" cy="285362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7701" defTabSz="554492">
              <a:spcBef>
                <a:spcPts val="115"/>
              </a:spcBef>
            </a:pPr>
            <a:r>
              <a:rPr kern="0" spc="-6" dirty="0"/>
              <a:t>Urban</a:t>
            </a:r>
            <a:r>
              <a:rPr kern="0" spc="-39" dirty="0"/>
              <a:t> </a:t>
            </a:r>
            <a:r>
              <a:rPr kern="0" dirty="0"/>
              <a:t>&amp;</a:t>
            </a:r>
            <a:r>
              <a:rPr kern="0" spc="-36" dirty="0"/>
              <a:t> </a:t>
            </a:r>
            <a:r>
              <a:rPr kern="0" dirty="0"/>
              <a:t>Community</a:t>
            </a:r>
            <a:r>
              <a:rPr kern="0" spc="-36" dirty="0"/>
              <a:t> </a:t>
            </a:r>
            <a:r>
              <a:rPr kern="0" dirty="0"/>
              <a:t>Forestry</a:t>
            </a:r>
            <a:r>
              <a:rPr kern="0" spc="-39" dirty="0"/>
              <a:t> </a:t>
            </a:r>
            <a:r>
              <a:rPr kern="0" spc="-12" dirty="0"/>
              <a:t>Toolkit:</a:t>
            </a:r>
            <a:r>
              <a:rPr kern="0" spc="-36" dirty="0"/>
              <a:t> </a:t>
            </a:r>
            <a:r>
              <a:rPr kern="0" spc="-21" dirty="0"/>
              <a:t>DRAFT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7022709" y="3804430"/>
            <a:ext cx="112556" cy="150068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45823" defTabSz="554492">
              <a:spcBef>
                <a:spcPts val="115"/>
              </a:spcBef>
            </a:pPr>
            <a:fld id="{81D60167-4931-47E6-BA6A-407CBD079E47}" type="slidenum">
              <a:rPr kern="0" spc="-15" dirty="0"/>
              <a:pPr marL="45823" defTabSz="554492">
                <a:spcBef>
                  <a:spcPts val="115"/>
                </a:spcBef>
              </a:pPr>
              <a:t>2</a:t>
            </a:fld>
            <a:endParaRPr kern="0" spc="-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52" y="263316"/>
            <a:ext cx="1713911" cy="74529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26569">
              <a:spcBef>
                <a:spcPts val="64"/>
              </a:spcBef>
            </a:pPr>
            <a:r>
              <a:rPr spc="-42" dirty="0"/>
              <a:t>Branding</a:t>
            </a:r>
            <a:r>
              <a:rPr spc="-109" dirty="0"/>
              <a:t> </a:t>
            </a:r>
            <a:r>
              <a:rPr spc="136" dirty="0"/>
              <a:t>&amp;</a:t>
            </a:r>
            <a:r>
              <a:rPr spc="-106" dirty="0"/>
              <a:t> </a:t>
            </a:r>
            <a:r>
              <a:rPr spc="-6" dirty="0"/>
              <a:t>Identity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6804" y="1165341"/>
            <a:ext cx="2665417" cy="1612843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defTabSz="554492">
              <a:spcBef>
                <a:spcPts val="69"/>
              </a:spcBef>
            </a:pPr>
            <a:r>
              <a:rPr sz="1789" i="1" kern="0" spc="-27" dirty="0">
                <a:solidFill>
                  <a:srgbClr val="237D12"/>
                </a:solidFill>
                <a:latin typeface="Arial"/>
                <a:cs typeface="Arial"/>
              </a:rPr>
              <a:t>Logo</a:t>
            </a:r>
            <a:r>
              <a:rPr sz="1789" i="1" kern="0" spc="-91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1789" i="1" kern="0" spc="-6" dirty="0">
                <a:solidFill>
                  <a:srgbClr val="237D12"/>
                </a:solidFill>
                <a:latin typeface="Arial"/>
                <a:cs typeface="Arial"/>
              </a:rPr>
              <a:t>Examples</a:t>
            </a:r>
            <a:endParaRPr sz="178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3081" defTabSz="554492">
              <a:lnSpc>
                <a:spcPct val="104200"/>
              </a:lnSpc>
              <a:spcBef>
                <a:spcPts val="1574"/>
              </a:spcBef>
            </a:pP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Here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few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 additional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considerations.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12" dirty="0">
                <a:solidFill>
                  <a:srgbClr val="4D4D4D"/>
                </a:solidFill>
                <a:latin typeface="Arial"/>
                <a:cs typeface="Arial"/>
              </a:rPr>
              <a:t>Feel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free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use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these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inspiration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when</a:t>
            </a:r>
            <a:r>
              <a:rPr sz="879" kern="0" spc="2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designing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brand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identity.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554492">
              <a:spcBef>
                <a:spcPts val="88"/>
              </a:spcBef>
            </a:pP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5776" defTabSz="554492">
              <a:lnSpc>
                <a:spcPct val="104200"/>
              </a:lnSpc>
              <a:spcBef>
                <a:spcPts val="3"/>
              </a:spcBef>
            </a:pP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Consider how each communicates a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idea,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elicits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emotion,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speaks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879" kern="0" spc="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different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aspect</a:t>
            </a:r>
            <a:r>
              <a:rPr sz="879" kern="0" spc="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urban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community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forestry.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12" dirty="0">
                <a:solidFill>
                  <a:srgbClr val="4D4D4D"/>
                </a:solidFill>
                <a:latin typeface="Arial"/>
                <a:cs typeface="Arial"/>
              </a:rPr>
              <a:t>sure</a:t>
            </a:r>
            <a:r>
              <a:rPr sz="879" kern="0" spc="30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tailor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fit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organization’s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needs.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8241" y="3593269"/>
            <a:ext cx="1725621" cy="13178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1053" y="1869667"/>
            <a:ext cx="2159615" cy="7060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2423" y="1833327"/>
            <a:ext cx="2312766" cy="7475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85345" y="3562754"/>
            <a:ext cx="1352358" cy="1370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4187" y="3461517"/>
            <a:ext cx="1038279" cy="153665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293070" y="6102787"/>
            <a:ext cx="1338302" cy="285362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7701" defTabSz="554492">
              <a:spcBef>
                <a:spcPts val="115"/>
              </a:spcBef>
            </a:pPr>
            <a:r>
              <a:rPr kern="0" spc="-6" dirty="0"/>
              <a:t>Urban</a:t>
            </a:r>
            <a:r>
              <a:rPr kern="0" spc="-39" dirty="0"/>
              <a:t> </a:t>
            </a:r>
            <a:r>
              <a:rPr kern="0" dirty="0"/>
              <a:t>&amp;</a:t>
            </a:r>
            <a:r>
              <a:rPr kern="0" spc="-36" dirty="0"/>
              <a:t> </a:t>
            </a:r>
            <a:r>
              <a:rPr kern="0" dirty="0"/>
              <a:t>Community</a:t>
            </a:r>
            <a:r>
              <a:rPr kern="0" spc="-36" dirty="0"/>
              <a:t> </a:t>
            </a:r>
            <a:r>
              <a:rPr kern="0" dirty="0"/>
              <a:t>Forestry</a:t>
            </a:r>
            <a:r>
              <a:rPr kern="0" spc="-39" dirty="0"/>
              <a:t> </a:t>
            </a:r>
            <a:r>
              <a:rPr kern="0" spc="-12" dirty="0"/>
              <a:t>Toolkit:</a:t>
            </a:r>
            <a:r>
              <a:rPr kern="0" spc="-36" dirty="0"/>
              <a:t> </a:t>
            </a:r>
            <a:r>
              <a:rPr kern="0" spc="-21" dirty="0"/>
              <a:t>DRAFT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022709" y="3804430"/>
            <a:ext cx="112556" cy="150068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45823" defTabSz="554492">
              <a:spcBef>
                <a:spcPts val="115"/>
              </a:spcBef>
            </a:pPr>
            <a:fld id="{81D60167-4931-47E6-BA6A-407CBD079E47}" type="slidenum">
              <a:rPr kern="0" spc="-15" dirty="0"/>
              <a:pPr marL="45823" defTabSz="554492">
                <a:spcBef>
                  <a:spcPts val="115"/>
                </a:spcBef>
              </a:pPr>
              <a:t>3</a:t>
            </a:fld>
            <a:endParaRPr kern="0" spc="-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52" y="263316"/>
            <a:ext cx="1713911" cy="74529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26569">
              <a:spcBef>
                <a:spcPts val="64"/>
              </a:spcBef>
            </a:pPr>
            <a:r>
              <a:rPr spc="-42" dirty="0"/>
              <a:t>Branding</a:t>
            </a:r>
            <a:r>
              <a:rPr spc="-109" dirty="0"/>
              <a:t> </a:t>
            </a:r>
            <a:r>
              <a:rPr spc="136" dirty="0"/>
              <a:t>&amp;</a:t>
            </a:r>
            <a:r>
              <a:rPr spc="-106" dirty="0"/>
              <a:t> </a:t>
            </a:r>
            <a:r>
              <a:rPr spc="-6" dirty="0"/>
              <a:t>Identity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060" y="1182286"/>
            <a:ext cx="3102080" cy="2245067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defTabSz="554492">
              <a:spcBef>
                <a:spcPts val="69"/>
              </a:spcBef>
            </a:pPr>
            <a:r>
              <a:rPr sz="1789" i="1" kern="0" spc="-27" dirty="0">
                <a:solidFill>
                  <a:srgbClr val="237D12"/>
                </a:solidFill>
                <a:latin typeface="Arial"/>
                <a:cs typeface="Arial"/>
              </a:rPr>
              <a:t>Logo</a:t>
            </a:r>
            <a:r>
              <a:rPr sz="1789" i="1" kern="0" spc="-106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1789" i="1" kern="0" dirty="0">
                <a:solidFill>
                  <a:srgbClr val="237D12"/>
                </a:solidFill>
                <a:latin typeface="Arial"/>
                <a:cs typeface="Arial"/>
              </a:rPr>
              <a:t>Lockup</a:t>
            </a:r>
            <a:r>
              <a:rPr sz="1789" i="1" kern="0" spc="-103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1789" i="1" kern="0" spc="-6" dirty="0">
                <a:solidFill>
                  <a:srgbClr val="237D12"/>
                </a:solidFill>
                <a:latin typeface="Arial"/>
                <a:cs typeface="Arial"/>
              </a:rPr>
              <a:t>Examples</a:t>
            </a:r>
            <a:endParaRPr sz="178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3081" defTabSz="554492">
              <a:lnSpc>
                <a:spcPct val="104200"/>
              </a:lnSpc>
              <a:spcBef>
                <a:spcPts val="1574"/>
              </a:spcBef>
            </a:pP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lockup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combines</a:t>
            </a: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presents</a:t>
            </a: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879" kern="0" spc="4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elements</a:t>
            </a:r>
            <a:r>
              <a:rPr sz="879" kern="0" spc="303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879" kern="0" spc="-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specific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arrangement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12" dirty="0">
                <a:solidFill>
                  <a:srgbClr val="4D4D4D"/>
                </a:solidFill>
                <a:latin typeface="Arial"/>
                <a:cs typeface="Arial"/>
              </a:rPr>
              <a:t>various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applications.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It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typically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includes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primary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along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other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essential</a:t>
            </a:r>
            <a:r>
              <a:rPr sz="879" kern="0" spc="6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elements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like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taglines,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icons,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secondary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graphics.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main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purpose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make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unified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1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powerful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visual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statement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while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promoting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879" kern="0" spc="2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cohesive 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identity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enhancing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brand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recall.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431272" defTabSz="554492">
              <a:lnSpc>
                <a:spcPct val="104200"/>
              </a:lnSpc>
              <a:spcBef>
                <a:spcPts val="600"/>
              </a:spcBef>
            </a:pP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Several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workshop</a:t>
            </a:r>
            <a:r>
              <a:rPr sz="879" kern="0" spc="7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participants</a:t>
            </a:r>
            <a:r>
              <a:rPr sz="879" kern="0" spc="7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provided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their</a:t>
            </a:r>
            <a:r>
              <a:rPr sz="879" kern="0" spc="7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logos </a:t>
            </a:r>
            <a:r>
              <a:rPr sz="879" kern="0" spc="52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these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renderings,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demonstrating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how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 they </a:t>
            </a:r>
            <a:r>
              <a:rPr sz="879" kern="0" spc="-15" dirty="0">
                <a:solidFill>
                  <a:srgbClr val="4D4D4D"/>
                </a:solidFill>
                <a:latin typeface="Arial"/>
                <a:cs typeface="Arial"/>
              </a:rPr>
              <a:t>can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7701" defTabSz="554492">
              <a:lnSpc>
                <a:spcPct val="104200"/>
              </a:lnSpc>
            </a:pPr>
            <a:r>
              <a:rPr sz="879" kern="0" spc="30" dirty="0">
                <a:solidFill>
                  <a:srgbClr val="4D4D4D"/>
                </a:solidFill>
                <a:latin typeface="Arial"/>
                <a:cs typeface="Arial"/>
              </a:rPr>
              <a:t>successfully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pair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2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 the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Spreading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Roots</a:t>
            </a:r>
            <a:r>
              <a:rPr sz="879" kern="0" spc="3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logo.</a:t>
            </a:r>
            <a:r>
              <a:rPr sz="879" kern="0" spc="3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12" dirty="0">
                <a:solidFill>
                  <a:srgbClr val="4D4D4D"/>
                </a:solidFill>
                <a:latin typeface="Arial"/>
                <a:cs typeface="Arial"/>
              </a:rPr>
              <a:t>When </a:t>
            </a:r>
            <a:r>
              <a:rPr sz="879" kern="0" spc="27" dirty="0">
                <a:solidFill>
                  <a:srgbClr val="4D4D4D"/>
                </a:solidFill>
                <a:latin typeface="Arial"/>
                <a:cs typeface="Arial"/>
              </a:rPr>
              <a:t>creating</a:t>
            </a:r>
            <a:r>
              <a:rPr sz="879" kern="0" spc="9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879" kern="0" spc="9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lockups,</a:t>
            </a:r>
            <a:r>
              <a:rPr sz="879" kern="0" spc="9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consider</a:t>
            </a:r>
            <a:r>
              <a:rPr sz="879" kern="0" spc="9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dirty="0">
                <a:solidFill>
                  <a:srgbClr val="4D4D4D"/>
                </a:solidFill>
                <a:latin typeface="Arial"/>
                <a:cs typeface="Arial"/>
              </a:rPr>
              <a:t>developing</a:t>
            </a:r>
            <a:r>
              <a:rPr sz="879" kern="0" spc="9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33" dirty="0">
                <a:solidFill>
                  <a:srgbClr val="4D4D4D"/>
                </a:solidFill>
                <a:latin typeface="Arial"/>
                <a:cs typeface="Arial"/>
              </a:rPr>
              <a:t>vertical</a:t>
            </a:r>
            <a:r>
              <a:rPr sz="879" kern="0" spc="9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1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horizontal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options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accommodate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45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879" kern="0" spc="76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6" dirty="0">
                <a:solidFill>
                  <a:srgbClr val="4D4D4D"/>
                </a:solidFill>
                <a:latin typeface="Arial"/>
                <a:cs typeface="Arial"/>
              </a:rPr>
              <a:t>design</a:t>
            </a:r>
            <a:r>
              <a:rPr sz="879" kern="0" spc="7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79" kern="0" spc="-6" dirty="0">
                <a:solidFill>
                  <a:srgbClr val="4D4D4D"/>
                </a:solidFill>
                <a:latin typeface="Arial"/>
                <a:cs typeface="Arial"/>
              </a:rPr>
              <a:t>needs.</a:t>
            </a:r>
            <a:endParaRPr sz="879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7098" y="1305217"/>
            <a:ext cx="1053429" cy="28092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76873" y="1210725"/>
            <a:ext cx="0" cy="470164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4897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7303" y="1239585"/>
            <a:ext cx="809303" cy="392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8727" y="1309289"/>
            <a:ext cx="1053429" cy="28092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658503" y="1203780"/>
            <a:ext cx="0" cy="492113"/>
          </a:xfrm>
          <a:custGeom>
            <a:avLst/>
            <a:gdLst/>
            <a:ahLst/>
            <a:cxnLst/>
            <a:rect l="l" t="t" r="r" b="b"/>
            <a:pathLst>
              <a:path h="811530">
                <a:moveTo>
                  <a:pt x="0" y="0"/>
                </a:moveTo>
                <a:lnTo>
                  <a:pt x="0" y="811242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27807" y="1182286"/>
            <a:ext cx="1228712" cy="5267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45932" y="4932692"/>
            <a:ext cx="1053429" cy="28092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245706" y="4827183"/>
            <a:ext cx="0" cy="492113"/>
          </a:xfrm>
          <a:custGeom>
            <a:avLst/>
            <a:gdLst/>
            <a:ahLst/>
            <a:cxnLst/>
            <a:rect l="l" t="t" r="r" b="b"/>
            <a:pathLst>
              <a:path h="811529">
                <a:moveTo>
                  <a:pt x="0" y="0"/>
                </a:moveTo>
                <a:lnTo>
                  <a:pt x="0" y="811242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18470" y="4842066"/>
            <a:ext cx="1380313" cy="49551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4868" y="3703398"/>
            <a:ext cx="1053429" cy="28092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604643" y="3565347"/>
            <a:ext cx="1174061" cy="0"/>
          </a:xfrm>
          <a:custGeom>
            <a:avLst/>
            <a:gdLst/>
            <a:ahLst/>
            <a:cxnLst/>
            <a:rect l="l" t="t" r="r" b="b"/>
            <a:pathLst>
              <a:path w="1936115">
                <a:moveTo>
                  <a:pt x="1935815" y="0"/>
                </a:moveTo>
                <a:lnTo>
                  <a:pt x="0" y="0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55420" y="2337874"/>
            <a:ext cx="1072325" cy="107233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34491" y="2497253"/>
            <a:ext cx="1045840" cy="92037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30696" y="3703399"/>
            <a:ext cx="1053429" cy="280924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8570469" y="3565347"/>
            <a:ext cx="1174061" cy="0"/>
          </a:xfrm>
          <a:custGeom>
            <a:avLst/>
            <a:gdLst/>
            <a:ahLst/>
            <a:cxnLst/>
            <a:rect l="l" t="t" r="r" b="b"/>
            <a:pathLst>
              <a:path w="1936115">
                <a:moveTo>
                  <a:pt x="1935815" y="0"/>
                </a:moveTo>
                <a:lnTo>
                  <a:pt x="0" y="0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30148" y="2414418"/>
            <a:ext cx="1016622" cy="100320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613611" y="3703399"/>
            <a:ext cx="1053429" cy="2809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0553385" y="3565347"/>
            <a:ext cx="1174061" cy="0"/>
          </a:xfrm>
          <a:custGeom>
            <a:avLst/>
            <a:gdLst/>
            <a:ahLst/>
            <a:cxnLst/>
            <a:rect l="l" t="t" r="r" b="b"/>
            <a:pathLst>
              <a:path w="1936115">
                <a:moveTo>
                  <a:pt x="1935815" y="0"/>
                </a:moveTo>
                <a:lnTo>
                  <a:pt x="0" y="0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942758" y="4954623"/>
            <a:ext cx="1053429" cy="280924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9842532" y="4790757"/>
            <a:ext cx="0" cy="608787"/>
          </a:xfrm>
          <a:custGeom>
            <a:avLst/>
            <a:gdLst/>
            <a:ahLst/>
            <a:cxnLst/>
            <a:rect l="l" t="t" r="r" b="b"/>
            <a:pathLst>
              <a:path h="1003934">
                <a:moveTo>
                  <a:pt x="0" y="0"/>
                </a:moveTo>
                <a:lnTo>
                  <a:pt x="0" y="1003707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38082" y="4765360"/>
            <a:ext cx="1508907" cy="57836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606607" y="2952015"/>
            <a:ext cx="1120289" cy="44674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47782" y="3703399"/>
            <a:ext cx="1053429" cy="280924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587557" y="3565347"/>
            <a:ext cx="1174061" cy="0"/>
          </a:xfrm>
          <a:custGeom>
            <a:avLst/>
            <a:gdLst/>
            <a:ahLst/>
            <a:cxnLst/>
            <a:rect l="l" t="t" r="r" b="b"/>
            <a:pathLst>
              <a:path w="1936115">
                <a:moveTo>
                  <a:pt x="1935815" y="0"/>
                </a:moveTo>
                <a:lnTo>
                  <a:pt x="0" y="0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2119838" y="6065717"/>
            <a:ext cx="1338302" cy="285362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7701" defTabSz="554492">
              <a:spcBef>
                <a:spcPts val="115"/>
              </a:spcBef>
            </a:pPr>
            <a:r>
              <a:rPr kern="0" spc="-6" dirty="0"/>
              <a:t>Urban</a:t>
            </a:r>
            <a:r>
              <a:rPr kern="0" spc="-39" dirty="0"/>
              <a:t> </a:t>
            </a:r>
            <a:r>
              <a:rPr kern="0" dirty="0"/>
              <a:t>&amp;</a:t>
            </a:r>
            <a:r>
              <a:rPr kern="0" spc="-36" dirty="0"/>
              <a:t> </a:t>
            </a:r>
            <a:r>
              <a:rPr kern="0" dirty="0"/>
              <a:t>Community</a:t>
            </a:r>
            <a:r>
              <a:rPr kern="0" spc="-36" dirty="0"/>
              <a:t> </a:t>
            </a:r>
            <a:r>
              <a:rPr kern="0" dirty="0"/>
              <a:t>Forestry</a:t>
            </a:r>
            <a:r>
              <a:rPr kern="0" spc="-39" dirty="0"/>
              <a:t> </a:t>
            </a:r>
            <a:r>
              <a:rPr kern="0" spc="-12" dirty="0"/>
              <a:t>Toolkit:</a:t>
            </a:r>
            <a:r>
              <a:rPr kern="0" spc="-36" dirty="0"/>
              <a:t> </a:t>
            </a:r>
            <a:r>
              <a:rPr kern="0" spc="-21" dirty="0"/>
              <a:t>DRAFT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7022709" y="3804430"/>
            <a:ext cx="112556" cy="150068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45823" defTabSz="554492">
              <a:spcBef>
                <a:spcPts val="115"/>
              </a:spcBef>
            </a:pPr>
            <a:fld id="{81D60167-4931-47E6-BA6A-407CBD079E47}" type="slidenum">
              <a:rPr kern="0" spc="-15" dirty="0"/>
              <a:pPr marL="45823" defTabSz="554492">
                <a:spcBef>
                  <a:spcPts val="115"/>
                </a:spcBef>
              </a:pPr>
              <a:t>4</a:t>
            </a:fld>
            <a:endParaRPr kern="0" spc="-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364</Words>
  <Application>Microsoft Macintosh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Branding &amp; Identity</vt:lpstr>
      <vt:lpstr>Branding &amp; Identity</vt:lpstr>
      <vt:lpstr>Branding &amp; Identity</vt:lpstr>
      <vt:lpstr>Branding &amp; Identity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&amp; Identity</dc:title>
  <dc:creator>Jennie Mummert</dc:creator>
  <cp:lastModifiedBy>Jennie Mummert</cp:lastModifiedBy>
  <cp:revision>1</cp:revision>
  <dcterms:created xsi:type="dcterms:W3CDTF">2024-06-20T12:52:07Z</dcterms:created>
  <dcterms:modified xsi:type="dcterms:W3CDTF">2024-06-20T12:53:15Z</dcterms:modified>
</cp:coreProperties>
</file>