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Default Extension="png" ContentType="image/png"/>
  <Override PartName="/ppt/slides/slide1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</p:sldIdLst>
  <p:sldSz cx="20104100" cy="11309350"/>
  <p:notesSz cx="20104100" cy="11309350"/>
  <p:defaultTextStyle>
    <a:defPPr>
      <a:defRPr kern="0"/>
    </a:def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/Relationships>
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507807" y="3505898"/>
            <a:ext cx="17088486" cy="237496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950" b="1" i="0">
                <a:solidFill>
                  <a:srgbClr val="237D12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3015615" y="6333236"/>
            <a:ext cx="14072870" cy="282733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950" b="1" i="0">
                <a:solidFill>
                  <a:srgbClr val="237D12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950" b="1" i="0">
                <a:solidFill>
                  <a:srgbClr val="237D12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1005205" y="2601150"/>
            <a:ext cx="8745284" cy="74641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10353611" y="2601150"/>
            <a:ext cx="8745284" cy="74641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950" b="1" i="0">
                <a:solidFill>
                  <a:srgbClr val="237D12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7" Type="http://schemas.openxmlformats.org/officeDocument/2006/relationships/image" Target="../media/image1.png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6282690" cy="11308715"/>
          </a:xfrm>
          <a:custGeom>
            <a:avLst/>
            <a:gdLst/>
            <a:ahLst/>
            <a:cxnLst/>
            <a:rect l="l" t="t" r="r" b="b"/>
            <a:pathLst>
              <a:path w="6282690" h="11308715">
                <a:moveTo>
                  <a:pt x="6282531" y="0"/>
                </a:moveTo>
                <a:lnTo>
                  <a:pt x="0" y="0"/>
                </a:lnTo>
                <a:lnTo>
                  <a:pt x="0" y="11308556"/>
                </a:lnTo>
                <a:lnTo>
                  <a:pt x="6282531" y="11308556"/>
                </a:lnTo>
                <a:lnTo>
                  <a:pt x="6282531" y="0"/>
                </a:lnTo>
                <a:close/>
              </a:path>
            </a:pathLst>
          </a:custGeom>
          <a:solidFill>
            <a:srgbClr val="F5F5F5"/>
          </a:solidFill>
        </p:spPr>
        <p:txBody>
          <a:bodyPr wrap="square" lIns="0" tIns="0" rIns="0" bIns="0" rtlCol="0"/>
          <a:lstStyle/>
          <a:p/>
        </p:txBody>
      </p:sp>
      <p:pic>
        <p:nvPicPr>
          <p:cNvPr id="17" name="bg object 17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758167" y="9936790"/>
            <a:ext cx="2300899" cy="613602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741203" y="716072"/>
            <a:ext cx="3796029" cy="6286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950" b="1" i="0">
                <a:solidFill>
                  <a:srgbClr val="237D12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005205" y="2601150"/>
            <a:ext cx="18093690" cy="74641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6835394" y="10517696"/>
            <a:ext cx="6433312" cy="56546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1005205" y="10517696"/>
            <a:ext cx="4623943" cy="56546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14474953" y="10517696"/>
            <a:ext cx="4623943" cy="56546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19133891" y="10353476"/>
            <a:ext cx="220979" cy="25209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1450" spc="-25" i="1">
                <a:solidFill>
                  <a:srgbClr val="237D12"/>
                </a:solidFill>
                <a:latin typeface="Arial"/>
                <a:cs typeface="Arial"/>
              </a:rPr>
              <a:t>27</a:t>
            </a:r>
            <a:endParaRPr sz="145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pc="-70"/>
              <a:t>Public</a:t>
            </a:r>
            <a:r>
              <a:rPr dirty="0" spc="-165"/>
              <a:t> </a:t>
            </a:r>
            <a:r>
              <a:rPr dirty="0" spc="-10"/>
              <a:t>Outreach</a:t>
            </a:r>
          </a:p>
        </p:txBody>
      </p:sp>
      <p:sp>
        <p:nvSpPr>
          <p:cNvPr id="4" name="object 4" descr=""/>
          <p:cNvSpPr txBox="1"/>
          <p:nvPr/>
        </p:nvSpPr>
        <p:spPr>
          <a:xfrm>
            <a:off x="741203" y="1371549"/>
            <a:ext cx="4705985" cy="3823335"/>
          </a:xfrm>
          <a:prstGeom prst="rect">
            <a:avLst/>
          </a:prstGeom>
        </p:spPr>
        <p:txBody>
          <a:bodyPr wrap="square" lIns="0" tIns="1460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dirty="0" sz="2950" spc="-35" i="1">
                <a:solidFill>
                  <a:srgbClr val="237D12"/>
                </a:solidFill>
                <a:latin typeface="Arial"/>
                <a:cs typeface="Arial"/>
              </a:rPr>
              <a:t>Elevator</a:t>
            </a:r>
            <a:r>
              <a:rPr dirty="0" sz="2950" spc="-145" i="1">
                <a:solidFill>
                  <a:srgbClr val="237D12"/>
                </a:solidFill>
                <a:latin typeface="Arial"/>
                <a:cs typeface="Arial"/>
              </a:rPr>
              <a:t> </a:t>
            </a:r>
            <a:r>
              <a:rPr dirty="0" sz="2950" spc="-10" i="1">
                <a:solidFill>
                  <a:srgbClr val="237D12"/>
                </a:solidFill>
                <a:latin typeface="Arial"/>
                <a:cs typeface="Arial"/>
              </a:rPr>
              <a:t>Speeches</a:t>
            </a:r>
            <a:endParaRPr sz="2950">
              <a:latin typeface="Arial"/>
              <a:cs typeface="Arial"/>
            </a:endParaRPr>
          </a:p>
          <a:p>
            <a:pPr marL="12700" marR="5080">
              <a:lnSpc>
                <a:spcPct val="104200"/>
              </a:lnSpc>
              <a:spcBef>
                <a:spcPts val="2595"/>
              </a:spcBef>
            </a:pPr>
            <a:r>
              <a:rPr dirty="0" sz="1450" spc="20">
                <a:solidFill>
                  <a:srgbClr val="4D4D4D"/>
                </a:solidFill>
                <a:latin typeface="Arial"/>
                <a:cs typeface="Arial"/>
              </a:rPr>
              <a:t>Elevator</a:t>
            </a:r>
            <a:r>
              <a:rPr dirty="0" sz="1450" spc="2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20">
                <a:solidFill>
                  <a:srgbClr val="4D4D4D"/>
                </a:solidFill>
                <a:latin typeface="Arial"/>
                <a:cs typeface="Arial"/>
              </a:rPr>
              <a:t>speeches</a:t>
            </a:r>
            <a:r>
              <a:rPr dirty="0" sz="1450" spc="3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20">
                <a:solidFill>
                  <a:srgbClr val="4D4D4D"/>
                </a:solidFill>
                <a:latin typeface="Arial"/>
                <a:cs typeface="Arial"/>
              </a:rPr>
              <a:t>provide</a:t>
            </a:r>
            <a:r>
              <a:rPr dirty="0" sz="1450" spc="3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20">
                <a:solidFill>
                  <a:srgbClr val="4D4D4D"/>
                </a:solidFill>
                <a:latin typeface="Arial"/>
                <a:cs typeface="Arial"/>
              </a:rPr>
              <a:t>a</a:t>
            </a:r>
            <a:r>
              <a:rPr dirty="0" sz="1450" spc="3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20">
                <a:solidFill>
                  <a:srgbClr val="4D4D4D"/>
                </a:solidFill>
                <a:latin typeface="Arial"/>
                <a:cs typeface="Arial"/>
              </a:rPr>
              <a:t>concise,</a:t>
            </a:r>
            <a:r>
              <a:rPr dirty="0" sz="1450" spc="3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20">
                <a:solidFill>
                  <a:srgbClr val="4D4D4D"/>
                </a:solidFill>
                <a:latin typeface="Arial"/>
                <a:cs typeface="Arial"/>
              </a:rPr>
              <a:t>compelling,</a:t>
            </a:r>
            <a:r>
              <a:rPr dirty="0" sz="1450" spc="3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-25">
                <a:solidFill>
                  <a:srgbClr val="4D4D4D"/>
                </a:solidFill>
                <a:latin typeface="Arial"/>
                <a:cs typeface="Arial"/>
              </a:rPr>
              <a:t>and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memorable</a:t>
            </a:r>
            <a:r>
              <a:rPr dirty="0" sz="1450" spc="12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message</a:t>
            </a:r>
            <a:r>
              <a:rPr dirty="0" sz="1450" spc="12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80">
                <a:solidFill>
                  <a:srgbClr val="4D4D4D"/>
                </a:solidFill>
                <a:latin typeface="Arial"/>
                <a:cs typeface="Arial"/>
              </a:rPr>
              <a:t>that</a:t>
            </a:r>
            <a:r>
              <a:rPr dirty="0" sz="1450" spc="13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can</a:t>
            </a:r>
            <a:r>
              <a:rPr dirty="0" sz="1450" spc="12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be</a:t>
            </a:r>
            <a:r>
              <a:rPr dirty="0" sz="1450" spc="13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delivered</a:t>
            </a:r>
            <a:r>
              <a:rPr dirty="0" sz="1450" spc="12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-10">
                <a:solidFill>
                  <a:srgbClr val="4D4D4D"/>
                </a:solidFill>
                <a:latin typeface="Arial"/>
                <a:cs typeface="Arial"/>
              </a:rPr>
              <a:t>quickly,</a:t>
            </a:r>
            <a:r>
              <a:rPr dirty="0" sz="1450" spc="500">
                <a:solidFill>
                  <a:srgbClr val="4D4D4D"/>
                </a:solidFill>
                <a:latin typeface="Arial"/>
                <a:cs typeface="Arial"/>
              </a:rPr>
              <a:t> 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like</a:t>
            </a:r>
            <a:r>
              <a:rPr dirty="0" sz="1450" spc="3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in</a:t>
            </a:r>
            <a:r>
              <a:rPr dirty="0" sz="1450" spc="3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65">
                <a:solidFill>
                  <a:srgbClr val="4D4D4D"/>
                </a:solidFill>
                <a:latin typeface="Arial"/>
                <a:cs typeface="Arial"/>
              </a:rPr>
              <a:t>the</a:t>
            </a:r>
            <a:r>
              <a:rPr dirty="0" sz="1450" spc="3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60">
                <a:solidFill>
                  <a:srgbClr val="4D4D4D"/>
                </a:solidFill>
                <a:latin typeface="Arial"/>
                <a:cs typeface="Arial"/>
              </a:rPr>
              <a:t>time</a:t>
            </a:r>
            <a:r>
              <a:rPr dirty="0" sz="1450" spc="3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90">
                <a:solidFill>
                  <a:srgbClr val="4D4D4D"/>
                </a:solidFill>
                <a:latin typeface="Arial"/>
                <a:cs typeface="Arial"/>
              </a:rPr>
              <a:t>it</a:t>
            </a:r>
            <a:r>
              <a:rPr dirty="0" sz="1450" spc="3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takes</a:t>
            </a:r>
            <a:r>
              <a:rPr dirty="0" sz="1450" spc="3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75">
                <a:solidFill>
                  <a:srgbClr val="4D4D4D"/>
                </a:solidFill>
                <a:latin typeface="Arial"/>
                <a:cs typeface="Arial"/>
              </a:rPr>
              <a:t>to</a:t>
            </a:r>
            <a:r>
              <a:rPr dirty="0" sz="1450" spc="3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ride</a:t>
            </a:r>
            <a:r>
              <a:rPr dirty="0" sz="1450" spc="3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an</a:t>
            </a:r>
            <a:r>
              <a:rPr dirty="0" sz="1450" spc="3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elevator.</a:t>
            </a:r>
            <a:r>
              <a:rPr dirty="0" sz="1450" spc="4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They</a:t>
            </a:r>
            <a:r>
              <a:rPr dirty="0" sz="1450" spc="3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-25">
                <a:solidFill>
                  <a:srgbClr val="4D4D4D"/>
                </a:solidFill>
                <a:latin typeface="Arial"/>
                <a:cs typeface="Arial"/>
              </a:rPr>
              <a:t>are </a:t>
            </a:r>
            <a:r>
              <a:rPr dirty="0" sz="1450" spc="70">
                <a:solidFill>
                  <a:srgbClr val="4D4D4D"/>
                </a:solidFill>
                <a:latin typeface="Arial"/>
                <a:cs typeface="Arial"/>
              </a:rPr>
              <a:t>often</a:t>
            </a:r>
            <a:r>
              <a:rPr dirty="0" sz="1450" spc="-3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65">
                <a:solidFill>
                  <a:srgbClr val="4D4D4D"/>
                </a:solidFill>
                <a:latin typeface="Arial"/>
                <a:cs typeface="Arial"/>
              </a:rPr>
              <a:t>the</a:t>
            </a:r>
            <a:r>
              <a:rPr dirty="0" sz="1450" spc="-3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90">
                <a:solidFill>
                  <a:srgbClr val="4D4D4D"/>
                </a:solidFill>
                <a:latin typeface="Arial"/>
                <a:cs typeface="Arial"/>
              </a:rPr>
              <a:t>first</a:t>
            </a:r>
            <a:r>
              <a:rPr dirty="0" sz="1450" spc="-3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55">
                <a:solidFill>
                  <a:srgbClr val="4D4D4D"/>
                </a:solidFill>
                <a:latin typeface="Arial"/>
                <a:cs typeface="Arial"/>
              </a:rPr>
              <a:t>point</a:t>
            </a:r>
            <a:r>
              <a:rPr dirty="0" sz="1450" spc="-3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85">
                <a:solidFill>
                  <a:srgbClr val="4D4D4D"/>
                </a:solidFill>
                <a:latin typeface="Arial"/>
                <a:cs typeface="Arial"/>
              </a:rPr>
              <a:t>of</a:t>
            </a:r>
            <a:r>
              <a:rPr dirty="0" sz="1450" spc="-3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65">
                <a:solidFill>
                  <a:srgbClr val="4D4D4D"/>
                </a:solidFill>
                <a:latin typeface="Arial"/>
                <a:cs typeface="Arial"/>
              </a:rPr>
              <a:t>contact</a:t>
            </a:r>
            <a:r>
              <a:rPr dirty="0" sz="1450" spc="-3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50">
                <a:solidFill>
                  <a:srgbClr val="4D4D4D"/>
                </a:solidFill>
                <a:latin typeface="Arial"/>
                <a:cs typeface="Arial"/>
              </a:rPr>
              <a:t>between</a:t>
            </a:r>
            <a:r>
              <a:rPr dirty="0" sz="1450" spc="-3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-10">
                <a:solidFill>
                  <a:srgbClr val="4D4D4D"/>
                </a:solidFill>
                <a:latin typeface="Arial"/>
                <a:cs typeface="Arial"/>
              </a:rPr>
              <a:t>campaigns</a:t>
            </a:r>
            <a:r>
              <a:rPr dirty="0" sz="1450" spc="50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10">
                <a:solidFill>
                  <a:srgbClr val="4D4D4D"/>
                </a:solidFill>
                <a:latin typeface="Arial"/>
                <a:cs typeface="Arial"/>
              </a:rPr>
              <a:t>and</a:t>
            </a:r>
            <a:r>
              <a:rPr dirty="0" sz="1450" spc="1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10">
                <a:solidFill>
                  <a:srgbClr val="4D4D4D"/>
                </a:solidFill>
                <a:latin typeface="Arial"/>
                <a:cs typeface="Arial"/>
              </a:rPr>
              <a:t>individuals</a:t>
            </a:r>
            <a:r>
              <a:rPr dirty="0" sz="1450" spc="2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50">
                <a:solidFill>
                  <a:srgbClr val="4D4D4D"/>
                </a:solidFill>
                <a:latin typeface="Arial"/>
                <a:cs typeface="Arial"/>
              </a:rPr>
              <a:t>who</a:t>
            </a:r>
            <a:r>
              <a:rPr dirty="0" sz="1450" spc="1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10">
                <a:solidFill>
                  <a:srgbClr val="4D4D4D"/>
                </a:solidFill>
                <a:latin typeface="Arial"/>
                <a:cs typeface="Arial"/>
              </a:rPr>
              <a:t>may</a:t>
            </a:r>
            <a:r>
              <a:rPr dirty="0" sz="1450" spc="2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65">
                <a:solidFill>
                  <a:srgbClr val="4D4D4D"/>
                </a:solidFill>
                <a:latin typeface="Arial"/>
                <a:cs typeface="Arial"/>
              </a:rPr>
              <a:t>not</a:t>
            </a:r>
            <a:r>
              <a:rPr dirty="0" sz="1450" spc="2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10">
                <a:solidFill>
                  <a:srgbClr val="4D4D4D"/>
                </a:solidFill>
                <a:latin typeface="Arial"/>
                <a:cs typeface="Arial"/>
              </a:rPr>
              <a:t>be</a:t>
            </a:r>
            <a:r>
              <a:rPr dirty="0" sz="1450" spc="1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50">
                <a:solidFill>
                  <a:srgbClr val="4D4D4D"/>
                </a:solidFill>
                <a:latin typeface="Arial"/>
                <a:cs typeface="Arial"/>
              </a:rPr>
              <a:t>familiar</a:t>
            </a:r>
            <a:r>
              <a:rPr dirty="0" sz="1450" spc="2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70">
                <a:solidFill>
                  <a:srgbClr val="4D4D4D"/>
                </a:solidFill>
                <a:latin typeface="Arial"/>
                <a:cs typeface="Arial"/>
              </a:rPr>
              <a:t>with</a:t>
            </a:r>
            <a:r>
              <a:rPr dirty="0" sz="1450" spc="1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-20">
                <a:solidFill>
                  <a:srgbClr val="4D4D4D"/>
                </a:solidFill>
                <a:latin typeface="Arial"/>
                <a:cs typeface="Arial"/>
              </a:rPr>
              <a:t>your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initiative.</a:t>
            </a:r>
            <a:r>
              <a:rPr dirty="0" sz="1450" spc="114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85">
                <a:solidFill>
                  <a:srgbClr val="4D4D4D"/>
                </a:solidFill>
                <a:latin typeface="Arial"/>
                <a:cs typeface="Arial"/>
              </a:rPr>
              <a:t>A</a:t>
            </a:r>
            <a:r>
              <a:rPr dirty="0" sz="1450" spc="114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60">
                <a:solidFill>
                  <a:srgbClr val="4D4D4D"/>
                </a:solidFill>
                <a:latin typeface="Arial"/>
                <a:cs typeface="Arial"/>
              </a:rPr>
              <a:t>well-</a:t>
            </a:r>
            <a:r>
              <a:rPr dirty="0" sz="1450" spc="70">
                <a:solidFill>
                  <a:srgbClr val="4D4D4D"/>
                </a:solidFill>
                <a:latin typeface="Arial"/>
                <a:cs typeface="Arial"/>
              </a:rPr>
              <a:t>crafted</a:t>
            </a:r>
            <a:r>
              <a:rPr dirty="0" sz="1450" spc="114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speech</a:t>
            </a:r>
            <a:r>
              <a:rPr dirty="0" sz="1450" spc="114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creates</a:t>
            </a:r>
            <a:r>
              <a:rPr dirty="0" sz="1450" spc="12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a</a:t>
            </a:r>
            <a:r>
              <a:rPr dirty="0" sz="1450" spc="114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positive</a:t>
            </a:r>
            <a:r>
              <a:rPr dirty="0" sz="1450" spc="114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70">
                <a:solidFill>
                  <a:srgbClr val="4D4D4D"/>
                </a:solidFill>
                <a:latin typeface="Arial"/>
                <a:cs typeface="Arial"/>
              </a:rPr>
              <a:t>first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impression</a:t>
            </a:r>
            <a:r>
              <a:rPr dirty="0" sz="1450" spc="11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and</a:t>
            </a:r>
            <a:r>
              <a:rPr dirty="0" sz="1450" spc="11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raises</a:t>
            </a:r>
            <a:r>
              <a:rPr dirty="0" sz="1450" spc="11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awareness</a:t>
            </a:r>
            <a:r>
              <a:rPr dirty="0" sz="1450" spc="11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55">
                <a:solidFill>
                  <a:srgbClr val="4D4D4D"/>
                </a:solidFill>
                <a:latin typeface="Arial"/>
                <a:cs typeface="Arial"/>
              </a:rPr>
              <a:t>about</a:t>
            </a:r>
            <a:r>
              <a:rPr dirty="0" sz="1450" spc="11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your</a:t>
            </a:r>
            <a:r>
              <a:rPr dirty="0" sz="1450" spc="114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-10">
                <a:solidFill>
                  <a:srgbClr val="4D4D4D"/>
                </a:solidFill>
                <a:latin typeface="Arial"/>
                <a:cs typeface="Arial"/>
              </a:rPr>
              <a:t>goals.</a:t>
            </a:r>
            <a:endParaRPr sz="1450">
              <a:latin typeface="Arial"/>
              <a:cs typeface="Arial"/>
            </a:endParaRPr>
          </a:p>
          <a:p>
            <a:pPr marL="12700" marR="223520">
              <a:lnSpc>
                <a:spcPct val="104200"/>
              </a:lnSpc>
              <a:spcBef>
                <a:spcPts val="995"/>
              </a:spcBef>
            </a:pPr>
            <a:r>
              <a:rPr dirty="0" sz="1450" spc="10">
                <a:solidFill>
                  <a:srgbClr val="4D4D4D"/>
                </a:solidFill>
                <a:latin typeface="Arial"/>
                <a:cs typeface="Arial"/>
              </a:rPr>
              <a:t>Here</a:t>
            </a:r>
            <a:r>
              <a:rPr dirty="0" sz="1450" spc="6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10">
                <a:solidFill>
                  <a:srgbClr val="4D4D4D"/>
                </a:solidFill>
                <a:latin typeface="Arial"/>
                <a:cs typeface="Arial"/>
              </a:rPr>
              <a:t>again,</a:t>
            </a:r>
            <a:r>
              <a:rPr dirty="0" sz="1450" spc="7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10">
                <a:solidFill>
                  <a:srgbClr val="4D4D4D"/>
                </a:solidFill>
                <a:latin typeface="Arial"/>
                <a:cs typeface="Arial"/>
              </a:rPr>
              <a:t>we’ve</a:t>
            </a:r>
            <a:r>
              <a:rPr dirty="0" sz="1450" spc="7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10">
                <a:solidFill>
                  <a:srgbClr val="4D4D4D"/>
                </a:solidFill>
                <a:latin typeface="Arial"/>
                <a:cs typeface="Arial"/>
              </a:rPr>
              <a:t>explored</a:t>
            </a:r>
            <a:r>
              <a:rPr dirty="0" sz="1450" spc="7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10">
                <a:solidFill>
                  <a:srgbClr val="4D4D4D"/>
                </a:solidFill>
                <a:latin typeface="Arial"/>
                <a:cs typeface="Arial"/>
              </a:rPr>
              <a:t>positioning</a:t>
            </a:r>
            <a:r>
              <a:rPr dirty="0" sz="1450" spc="7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10">
                <a:solidFill>
                  <a:srgbClr val="4D4D4D"/>
                </a:solidFill>
                <a:latin typeface="Arial"/>
                <a:cs typeface="Arial"/>
              </a:rPr>
              <a:t>as</a:t>
            </a:r>
            <a:r>
              <a:rPr dirty="0" sz="1450" spc="7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10">
                <a:solidFill>
                  <a:srgbClr val="4D4D4D"/>
                </a:solidFill>
                <a:latin typeface="Arial"/>
                <a:cs typeface="Arial"/>
              </a:rPr>
              <a:t>a</a:t>
            </a:r>
            <a:r>
              <a:rPr dirty="0" sz="1450" spc="7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-10">
                <a:solidFill>
                  <a:srgbClr val="4D4D4D"/>
                </a:solidFill>
                <a:latin typeface="Arial"/>
                <a:cs typeface="Arial"/>
              </a:rPr>
              <a:t>national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movement, a </a:t>
            </a:r>
            <a:r>
              <a:rPr dirty="0" sz="1450" spc="55">
                <a:solidFill>
                  <a:srgbClr val="4D4D4D"/>
                </a:solidFill>
                <a:latin typeface="Arial"/>
                <a:cs typeface="Arial"/>
              </a:rPr>
              <a:t>crucial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45">
                <a:solidFill>
                  <a:srgbClr val="4D4D4D"/>
                </a:solidFill>
                <a:latin typeface="Arial"/>
                <a:cs typeface="Arial"/>
              </a:rPr>
              <a:t>component</a:t>
            </a:r>
            <a:r>
              <a:rPr dirty="0" sz="1450" spc="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85">
                <a:solidFill>
                  <a:srgbClr val="4D4D4D"/>
                </a:solidFill>
                <a:latin typeface="Arial"/>
                <a:cs typeface="Arial"/>
              </a:rPr>
              <a:t>of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 a </a:t>
            </a:r>
            <a:r>
              <a:rPr dirty="0" sz="1450" spc="-10">
                <a:solidFill>
                  <a:srgbClr val="4D4D4D"/>
                </a:solidFill>
                <a:latin typeface="Arial"/>
                <a:cs typeface="Arial"/>
              </a:rPr>
              <a:t>national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movement,</a:t>
            </a:r>
            <a:r>
              <a:rPr dirty="0" sz="1450" spc="10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50">
                <a:solidFill>
                  <a:srgbClr val="4D4D4D"/>
                </a:solidFill>
                <a:latin typeface="Arial"/>
                <a:cs typeface="Arial"/>
              </a:rPr>
              <a:t>or</a:t>
            </a:r>
            <a:r>
              <a:rPr dirty="0" sz="1450" spc="10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a</a:t>
            </a:r>
            <a:r>
              <a:rPr dirty="0" sz="1450" spc="10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55">
                <a:solidFill>
                  <a:srgbClr val="4D4D4D"/>
                </a:solidFill>
                <a:latin typeface="Arial"/>
                <a:cs typeface="Arial"/>
              </a:rPr>
              <a:t>community-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driven</a:t>
            </a:r>
            <a:r>
              <a:rPr dirty="0" sz="1450" spc="10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campaign</a:t>
            </a:r>
            <a:r>
              <a:rPr dirty="0" sz="1450" spc="10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50">
                <a:solidFill>
                  <a:srgbClr val="4D4D4D"/>
                </a:solidFill>
                <a:latin typeface="Arial"/>
                <a:cs typeface="Arial"/>
              </a:rPr>
              <a:t>to </a:t>
            </a:r>
            <a:r>
              <a:rPr dirty="0" sz="1450" spc="10">
                <a:solidFill>
                  <a:srgbClr val="4D4D4D"/>
                </a:solidFill>
                <a:latin typeface="Arial"/>
                <a:cs typeface="Arial"/>
              </a:rPr>
              <a:t>determine</a:t>
            </a:r>
            <a:r>
              <a:rPr dirty="0" sz="1450" spc="65">
                <a:solidFill>
                  <a:srgbClr val="4D4D4D"/>
                </a:solidFill>
                <a:latin typeface="Arial"/>
                <a:cs typeface="Arial"/>
              </a:rPr>
              <a:t> the </a:t>
            </a:r>
            <a:r>
              <a:rPr dirty="0" sz="1450" spc="45">
                <a:solidFill>
                  <a:srgbClr val="4D4D4D"/>
                </a:solidFill>
                <a:latin typeface="Arial"/>
                <a:cs typeface="Arial"/>
              </a:rPr>
              <a:t>highest</a:t>
            </a:r>
            <a:r>
              <a:rPr dirty="0" sz="1450" spc="7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-10">
                <a:solidFill>
                  <a:srgbClr val="4D4D4D"/>
                </a:solidFill>
                <a:latin typeface="Arial"/>
                <a:cs typeface="Arial"/>
              </a:rPr>
              <a:t>engagement.</a:t>
            </a:r>
            <a:endParaRPr sz="14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060"/>
              </a:spcBef>
            </a:pP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Words</a:t>
            </a:r>
            <a:r>
              <a:rPr dirty="0" sz="1450" spc="6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in</a:t>
            </a:r>
            <a:r>
              <a:rPr dirty="0" sz="1450" spc="6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55">
                <a:solidFill>
                  <a:srgbClr val="4D4D4D"/>
                </a:solidFill>
                <a:latin typeface="Arial"/>
                <a:cs typeface="Arial"/>
              </a:rPr>
              <a:t>bold</a:t>
            </a:r>
            <a:r>
              <a:rPr dirty="0" sz="1450" spc="7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are</a:t>
            </a:r>
            <a:r>
              <a:rPr dirty="0" sz="1450" spc="6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unique</a:t>
            </a:r>
            <a:r>
              <a:rPr dirty="0" sz="1450" spc="6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80">
                <a:solidFill>
                  <a:srgbClr val="4D4D4D"/>
                </a:solidFill>
                <a:latin typeface="Arial"/>
                <a:cs typeface="Arial"/>
              </a:rPr>
              <a:t>to</a:t>
            </a:r>
            <a:r>
              <a:rPr dirty="0" sz="1450" spc="7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each</a:t>
            </a:r>
            <a:r>
              <a:rPr dirty="0" sz="1450" spc="6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>
                <a:solidFill>
                  <a:srgbClr val="4D4D4D"/>
                </a:solidFill>
                <a:latin typeface="Arial"/>
                <a:cs typeface="Arial"/>
              </a:rPr>
              <a:t>elevator</a:t>
            </a:r>
            <a:r>
              <a:rPr dirty="0" sz="1450" spc="6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450" spc="-10">
                <a:solidFill>
                  <a:srgbClr val="4D4D4D"/>
                </a:solidFill>
                <a:latin typeface="Arial"/>
                <a:cs typeface="Arial"/>
              </a:rPr>
              <a:t>speech.</a:t>
            </a:r>
            <a:endParaRPr sz="1450">
              <a:latin typeface="Arial"/>
              <a:cs typeface="Arial"/>
            </a:endParaRPr>
          </a:p>
        </p:txBody>
      </p:sp>
      <p:sp>
        <p:nvSpPr>
          <p:cNvPr id="5" name="object 5" descr=""/>
          <p:cNvSpPr txBox="1"/>
          <p:nvPr/>
        </p:nvSpPr>
        <p:spPr>
          <a:xfrm>
            <a:off x="7620574" y="1917609"/>
            <a:ext cx="10525125" cy="2156460"/>
          </a:xfrm>
          <a:prstGeom prst="rect">
            <a:avLst/>
          </a:prstGeom>
        </p:spPr>
        <p:txBody>
          <a:bodyPr wrap="square" lIns="0" tIns="5778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455"/>
              </a:spcBef>
            </a:pPr>
            <a:r>
              <a:rPr dirty="0" sz="1450" spc="-10">
                <a:solidFill>
                  <a:srgbClr val="237D12"/>
                </a:solidFill>
                <a:latin typeface="Arial"/>
                <a:cs typeface="Arial"/>
              </a:rPr>
              <a:t>National</a:t>
            </a:r>
            <a:endParaRPr sz="1450">
              <a:latin typeface="Arial"/>
              <a:cs typeface="Arial"/>
            </a:endParaRPr>
          </a:p>
          <a:p>
            <a:pPr marL="12700" marR="222885">
              <a:lnSpc>
                <a:spcPct val="101499"/>
              </a:lnSpc>
              <a:spcBef>
                <a:spcPts val="430"/>
              </a:spcBef>
            </a:pPr>
            <a:r>
              <a:rPr dirty="0" sz="1950">
                <a:solidFill>
                  <a:srgbClr val="4D4D4D"/>
                </a:solidFill>
                <a:latin typeface="Arial"/>
                <a:cs typeface="Arial"/>
              </a:rPr>
              <a:t>Spreading</a:t>
            </a:r>
            <a:r>
              <a:rPr dirty="0" sz="1950" spc="1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950">
                <a:solidFill>
                  <a:srgbClr val="4D4D4D"/>
                </a:solidFill>
                <a:latin typeface="Arial"/>
                <a:cs typeface="Arial"/>
              </a:rPr>
              <a:t>Roots</a:t>
            </a:r>
            <a:r>
              <a:rPr dirty="0" sz="1950" spc="1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950">
                <a:solidFill>
                  <a:srgbClr val="4D4D4D"/>
                </a:solidFill>
                <a:latin typeface="Arial"/>
                <a:cs typeface="Arial"/>
              </a:rPr>
              <a:t>is</a:t>
            </a:r>
            <a:r>
              <a:rPr dirty="0" sz="1950" spc="2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950">
                <a:solidFill>
                  <a:srgbClr val="4D4D4D"/>
                </a:solidFill>
                <a:latin typeface="Arial"/>
                <a:cs typeface="Arial"/>
              </a:rPr>
              <a:t>a</a:t>
            </a:r>
            <a:r>
              <a:rPr dirty="0" sz="1950" spc="1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950" spc="45">
                <a:solidFill>
                  <a:srgbClr val="4D4D4D"/>
                </a:solidFill>
                <a:latin typeface="Arial"/>
                <a:cs typeface="Arial"/>
              </a:rPr>
              <a:t>national</a:t>
            </a:r>
            <a:r>
              <a:rPr dirty="0" sz="1950" spc="1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950">
                <a:solidFill>
                  <a:srgbClr val="4D4D4D"/>
                </a:solidFill>
                <a:latin typeface="Arial"/>
                <a:cs typeface="Arial"/>
              </a:rPr>
              <a:t>initiative</a:t>
            </a:r>
            <a:r>
              <a:rPr dirty="0" sz="1950" spc="2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950" spc="100">
                <a:solidFill>
                  <a:srgbClr val="4D4D4D"/>
                </a:solidFill>
                <a:latin typeface="Arial"/>
                <a:cs typeface="Arial"/>
              </a:rPr>
              <a:t>that</a:t>
            </a:r>
            <a:r>
              <a:rPr dirty="0" sz="1950" spc="1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950">
                <a:solidFill>
                  <a:srgbClr val="4D4D4D"/>
                </a:solidFill>
                <a:latin typeface="Arial"/>
                <a:cs typeface="Arial"/>
              </a:rPr>
              <a:t>gives</a:t>
            </a:r>
            <a:r>
              <a:rPr dirty="0" sz="1950" spc="1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950" spc="50">
                <a:solidFill>
                  <a:srgbClr val="4D4D4D"/>
                </a:solidFill>
                <a:latin typeface="Arial"/>
                <a:cs typeface="Arial"/>
              </a:rPr>
              <a:t>people</a:t>
            </a:r>
            <a:r>
              <a:rPr dirty="0" sz="1950" spc="2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950" spc="80">
                <a:solidFill>
                  <a:srgbClr val="4D4D4D"/>
                </a:solidFill>
                <a:latin typeface="Arial"/>
                <a:cs typeface="Arial"/>
              </a:rPr>
              <a:t>the</a:t>
            </a:r>
            <a:r>
              <a:rPr dirty="0" sz="1950" spc="1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950" spc="75">
                <a:solidFill>
                  <a:srgbClr val="4D4D4D"/>
                </a:solidFill>
                <a:latin typeface="Arial"/>
                <a:cs typeface="Arial"/>
              </a:rPr>
              <a:t>support</a:t>
            </a:r>
            <a:r>
              <a:rPr dirty="0" sz="1950" spc="1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950" spc="65">
                <a:solidFill>
                  <a:srgbClr val="4D4D4D"/>
                </a:solidFill>
                <a:latin typeface="Arial"/>
                <a:cs typeface="Arial"/>
              </a:rPr>
              <a:t>they</a:t>
            </a:r>
            <a:r>
              <a:rPr dirty="0" sz="1950" spc="2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950">
                <a:solidFill>
                  <a:srgbClr val="4D4D4D"/>
                </a:solidFill>
                <a:latin typeface="Arial"/>
                <a:cs typeface="Arial"/>
              </a:rPr>
              <a:t>need</a:t>
            </a:r>
            <a:r>
              <a:rPr dirty="0" sz="1950" spc="1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950" spc="95">
                <a:solidFill>
                  <a:srgbClr val="4D4D4D"/>
                </a:solidFill>
                <a:latin typeface="Arial"/>
                <a:cs typeface="Arial"/>
              </a:rPr>
              <a:t>to</a:t>
            </a:r>
            <a:r>
              <a:rPr dirty="0" sz="1950" spc="2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950" spc="60">
                <a:solidFill>
                  <a:srgbClr val="4D4D4D"/>
                </a:solidFill>
                <a:latin typeface="Arial"/>
                <a:cs typeface="Arial"/>
              </a:rPr>
              <a:t>build</a:t>
            </a:r>
            <a:r>
              <a:rPr dirty="0" sz="1950" spc="1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950" spc="35">
                <a:solidFill>
                  <a:srgbClr val="4D4D4D"/>
                </a:solidFill>
                <a:latin typeface="Arial"/>
                <a:cs typeface="Arial"/>
              </a:rPr>
              <a:t>up </a:t>
            </a:r>
            <a:r>
              <a:rPr dirty="0" sz="1950" spc="70">
                <a:solidFill>
                  <a:srgbClr val="4D4D4D"/>
                </a:solidFill>
                <a:latin typeface="Arial"/>
                <a:cs typeface="Arial"/>
              </a:rPr>
              <a:t>their</a:t>
            </a:r>
            <a:r>
              <a:rPr dirty="0" sz="1950" spc="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950">
                <a:solidFill>
                  <a:srgbClr val="4D4D4D"/>
                </a:solidFill>
                <a:latin typeface="Arial"/>
                <a:cs typeface="Arial"/>
              </a:rPr>
              <a:t>urban</a:t>
            </a:r>
            <a:r>
              <a:rPr dirty="0" sz="1950" spc="1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950">
                <a:solidFill>
                  <a:srgbClr val="4D4D4D"/>
                </a:solidFill>
                <a:latin typeface="Arial"/>
                <a:cs typeface="Arial"/>
              </a:rPr>
              <a:t>and</a:t>
            </a:r>
            <a:r>
              <a:rPr dirty="0" sz="1950" spc="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950" spc="65">
                <a:solidFill>
                  <a:srgbClr val="4D4D4D"/>
                </a:solidFill>
                <a:latin typeface="Arial"/>
                <a:cs typeface="Arial"/>
              </a:rPr>
              <a:t>community</a:t>
            </a:r>
            <a:r>
              <a:rPr dirty="0" sz="1950" spc="1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950">
                <a:solidFill>
                  <a:srgbClr val="4D4D4D"/>
                </a:solidFill>
                <a:latin typeface="Arial"/>
                <a:cs typeface="Arial"/>
              </a:rPr>
              <a:t>spaces</a:t>
            </a:r>
            <a:r>
              <a:rPr dirty="0" sz="1950" spc="1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950">
                <a:solidFill>
                  <a:srgbClr val="4D4D4D"/>
                </a:solidFill>
                <a:latin typeface="Arial"/>
                <a:cs typeface="Arial"/>
              </a:rPr>
              <a:t>and</a:t>
            </a:r>
            <a:r>
              <a:rPr dirty="0" sz="1950" spc="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950" spc="90">
                <a:solidFill>
                  <a:srgbClr val="4D4D4D"/>
                </a:solidFill>
                <a:latin typeface="Arial"/>
                <a:cs typeface="Arial"/>
              </a:rPr>
              <a:t>turn</a:t>
            </a:r>
            <a:r>
              <a:rPr dirty="0" sz="1950" spc="1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950" spc="75">
                <a:solidFill>
                  <a:srgbClr val="4D4D4D"/>
                </a:solidFill>
                <a:latin typeface="Arial"/>
                <a:cs typeface="Arial"/>
              </a:rPr>
              <a:t>them</a:t>
            </a:r>
            <a:r>
              <a:rPr dirty="0" sz="1950" spc="1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950">
                <a:solidFill>
                  <a:srgbClr val="4D4D4D"/>
                </a:solidFill>
                <a:latin typeface="Arial"/>
                <a:cs typeface="Arial"/>
              </a:rPr>
              <a:t>into</a:t>
            </a:r>
            <a:r>
              <a:rPr dirty="0" sz="1950" spc="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950" spc="60">
                <a:solidFill>
                  <a:srgbClr val="4D4D4D"/>
                </a:solidFill>
                <a:latin typeface="Arial"/>
                <a:cs typeface="Arial"/>
              </a:rPr>
              <a:t>thriving</a:t>
            </a:r>
            <a:r>
              <a:rPr dirty="0" sz="1950" spc="1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950" spc="50">
                <a:solidFill>
                  <a:srgbClr val="4D4D4D"/>
                </a:solidFill>
                <a:latin typeface="Arial"/>
                <a:cs typeface="Arial"/>
              </a:rPr>
              <a:t>green</a:t>
            </a:r>
            <a:r>
              <a:rPr dirty="0" sz="1950" spc="1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950">
                <a:solidFill>
                  <a:srgbClr val="4D4D4D"/>
                </a:solidFill>
                <a:latin typeface="Arial"/>
                <a:cs typeface="Arial"/>
              </a:rPr>
              <a:t>spaces.</a:t>
            </a:r>
            <a:r>
              <a:rPr dirty="0" sz="1950" spc="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950">
                <a:solidFill>
                  <a:srgbClr val="4D4D4D"/>
                </a:solidFill>
                <a:latin typeface="Arial"/>
                <a:cs typeface="Arial"/>
              </a:rPr>
              <a:t>We</a:t>
            </a:r>
            <a:r>
              <a:rPr dirty="0" sz="1950" spc="1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950" spc="-10">
                <a:solidFill>
                  <a:srgbClr val="4D4D4D"/>
                </a:solidFill>
                <a:latin typeface="Arial"/>
                <a:cs typeface="Arial"/>
              </a:rPr>
              <a:t>believe</a:t>
            </a:r>
            <a:r>
              <a:rPr dirty="0" sz="1950" spc="500">
                <a:solidFill>
                  <a:srgbClr val="4D4D4D"/>
                </a:solidFill>
                <a:latin typeface="Arial"/>
                <a:cs typeface="Arial"/>
              </a:rPr>
              <a:t>  </a:t>
            </a:r>
            <a:r>
              <a:rPr dirty="0" sz="1950">
                <a:solidFill>
                  <a:srgbClr val="4D4D4D"/>
                </a:solidFill>
                <a:latin typeface="Arial"/>
                <a:cs typeface="Arial"/>
              </a:rPr>
              <a:t>in</a:t>
            </a:r>
            <a:r>
              <a:rPr dirty="0" sz="1950" spc="1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950" spc="80">
                <a:solidFill>
                  <a:srgbClr val="4D4D4D"/>
                </a:solidFill>
                <a:latin typeface="Arial"/>
                <a:cs typeface="Arial"/>
              </a:rPr>
              <a:t>the</a:t>
            </a:r>
            <a:r>
              <a:rPr dirty="0" sz="1950" spc="1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950" spc="50">
                <a:solidFill>
                  <a:srgbClr val="4D4D4D"/>
                </a:solidFill>
                <a:latin typeface="Arial"/>
                <a:cs typeface="Arial"/>
              </a:rPr>
              <a:t>power</a:t>
            </a:r>
            <a:r>
              <a:rPr dirty="0" sz="1950" spc="1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950" spc="105">
                <a:solidFill>
                  <a:srgbClr val="4D4D4D"/>
                </a:solidFill>
                <a:latin typeface="Arial"/>
                <a:cs typeface="Arial"/>
              </a:rPr>
              <a:t>of</a:t>
            </a:r>
            <a:r>
              <a:rPr dirty="0" sz="1950" spc="2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950" spc="60">
                <a:solidFill>
                  <a:srgbClr val="4D4D4D"/>
                </a:solidFill>
                <a:latin typeface="Arial"/>
                <a:cs typeface="Arial"/>
              </a:rPr>
              <a:t>community-</a:t>
            </a:r>
            <a:r>
              <a:rPr dirty="0" sz="1950">
                <a:solidFill>
                  <a:srgbClr val="4D4D4D"/>
                </a:solidFill>
                <a:latin typeface="Arial"/>
                <a:cs typeface="Arial"/>
              </a:rPr>
              <a:t>driven</a:t>
            </a:r>
            <a:r>
              <a:rPr dirty="0" sz="1950" spc="1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950">
                <a:solidFill>
                  <a:srgbClr val="4D4D4D"/>
                </a:solidFill>
                <a:latin typeface="Arial"/>
                <a:cs typeface="Arial"/>
              </a:rPr>
              <a:t>change.</a:t>
            </a:r>
            <a:r>
              <a:rPr dirty="0" sz="1950" spc="1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950">
                <a:solidFill>
                  <a:srgbClr val="4D4D4D"/>
                </a:solidFill>
                <a:latin typeface="Arial"/>
                <a:cs typeface="Arial"/>
              </a:rPr>
              <a:t>By</a:t>
            </a:r>
            <a:r>
              <a:rPr dirty="0" sz="1950" spc="1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950" spc="65">
                <a:solidFill>
                  <a:srgbClr val="4D4D4D"/>
                </a:solidFill>
                <a:latin typeface="Arial"/>
                <a:cs typeface="Arial"/>
              </a:rPr>
              <a:t>planting</a:t>
            </a:r>
            <a:r>
              <a:rPr dirty="0" sz="1950" spc="2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950">
                <a:solidFill>
                  <a:srgbClr val="4D4D4D"/>
                </a:solidFill>
                <a:latin typeface="Arial"/>
                <a:cs typeface="Arial"/>
              </a:rPr>
              <a:t>trees,</a:t>
            </a:r>
            <a:r>
              <a:rPr dirty="0" sz="1950" spc="1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950" spc="75">
                <a:solidFill>
                  <a:srgbClr val="4D4D4D"/>
                </a:solidFill>
                <a:latin typeface="Arial"/>
                <a:cs typeface="Arial"/>
              </a:rPr>
              <a:t>nurturing</a:t>
            </a:r>
            <a:r>
              <a:rPr dirty="0" sz="1950" spc="1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950" spc="50">
                <a:solidFill>
                  <a:srgbClr val="4D4D4D"/>
                </a:solidFill>
                <a:latin typeface="Arial"/>
                <a:cs typeface="Arial"/>
              </a:rPr>
              <a:t>green</a:t>
            </a:r>
            <a:r>
              <a:rPr dirty="0" sz="1950" spc="2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950">
                <a:solidFill>
                  <a:srgbClr val="4D4D4D"/>
                </a:solidFill>
                <a:latin typeface="Arial"/>
                <a:cs typeface="Arial"/>
              </a:rPr>
              <a:t>spaces,</a:t>
            </a:r>
            <a:r>
              <a:rPr dirty="0" sz="1950" spc="1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950" spc="-25">
                <a:solidFill>
                  <a:srgbClr val="4D4D4D"/>
                </a:solidFill>
                <a:latin typeface="Arial"/>
                <a:cs typeface="Arial"/>
              </a:rPr>
              <a:t>and </a:t>
            </a:r>
            <a:r>
              <a:rPr dirty="0" sz="1950" spc="60">
                <a:solidFill>
                  <a:srgbClr val="4D4D4D"/>
                </a:solidFill>
                <a:latin typeface="Arial"/>
                <a:cs typeface="Arial"/>
              </a:rPr>
              <a:t>uniting</a:t>
            </a:r>
            <a:r>
              <a:rPr dirty="0" sz="1950" spc="1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950">
                <a:solidFill>
                  <a:srgbClr val="4D4D4D"/>
                </a:solidFill>
                <a:latin typeface="Arial"/>
                <a:cs typeface="Arial"/>
              </a:rPr>
              <a:t>neighborhoods,</a:t>
            </a:r>
            <a:r>
              <a:rPr dirty="0" sz="1950" spc="1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950" spc="50">
                <a:solidFill>
                  <a:srgbClr val="4D4D4D"/>
                </a:solidFill>
                <a:latin typeface="Arial"/>
                <a:cs typeface="Arial"/>
              </a:rPr>
              <a:t>we</a:t>
            </a:r>
            <a:r>
              <a:rPr dirty="0" sz="1950" spc="1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950">
                <a:solidFill>
                  <a:srgbClr val="4D4D4D"/>
                </a:solidFill>
                <a:latin typeface="Arial"/>
                <a:cs typeface="Arial"/>
              </a:rPr>
              <a:t>can</a:t>
            </a:r>
            <a:r>
              <a:rPr dirty="0" sz="1950" spc="1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950" spc="50">
                <a:solidFill>
                  <a:srgbClr val="4D4D4D"/>
                </a:solidFill>
                <a:latin typeface="Arial"/>
                <a:cs typeface="Arial"/>
              </a:rPr>
              <a:t>create</a:t>
            </a:r>
            <a:r>
              <a:rPr dirty="0" sz="1950" spc="1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950">
                <a:solidFill>
                  <a:srgbClr val="4D4D4D"/>
                </a:solidFill>
                <a:latin typeface="Arial"/>
                <a:cs typeface="Arial"/>
              </a:rPr>
              <a:t>healthier,</a:t>
            </a:r>
            <a:r>
              <a:rPr dirty="0" sz="1950" spc="1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950">
                <a:solidFill>
                  <a:srgbClr val="4D4D4D"/>
                </a:solidFill>
                <a:latin typeface="Arial"/>
                <a:cs typeface="Arial"/>
              </a:rPr>
              <a:t>happier</a:t>
            </a:r>
            <a:r>
              <a:rPr dirty="0" sz="1950" spc="1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950" spc="50">
                <a:solidFill>
                  <a:srgbClr val="4D4D4D"/>
                </a:solidFill>
                <a:latin typeface="Arial"/>
                <a:cs typeface="Arial"/>
              </a:rPr>
              <a:t>cities</a:t>
            </a:r>
            <a:r>
              <a:rPr dirty="0" sz="1950" spc="1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950" spc="105">
                <a:solidFill>
                  <a:srgbClr val="4D4D4D"/>
                </a:solidFill>
                <a:latin typeface="Arial"/>
                <a:cs typeface="Arial"/>
              </a:rPr>
              <a:t>for</a:t>
            </a:r>
            <a:r>
              <a:rPr dirty="0" sz="1950" spc="1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950">
                <a:solidFill>
                  <a:srgbClr val="4D4D4D"/>
                </a:solidFill>
                <a:latin typeface="Arial"/>
                <a:cs typeface="Arial"/>
              </a:rPr>
              <a:t>us</a:t>
            </a:r>
            <a:r>
              <a:rPr dirty="0" sz="1950" spc="1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950" spc="80">
                <a:solidFill>
                  <a:srgbClr val="4D4D4D"/>
                </a:solidFill>
                <a:latin typeface="Arial"/>
                <a:cs typeface="Arial"/>
              </a:rPr>
              <a:t>all</a:t>
            </a:r>
            <a:r>
              <a:rPr dirty="0" sz="1950" spc="1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950" spc="95">
                <a:solidFill>
                  <a:srgbClr val="4D4D4D"/>
                </a:solidFill>
                <a:latin typeface="Arial"/>
                <a:cs typeface="Arial"/>
              </a:rPr>
              <a:t>to</a:t>
            </a:r>
            <a:r>
              <a:rPr dirty="0" sz="1950" spc="1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950" spc="-10">
                <a:solidFill>
                  <a:srgbClr val="4D4D4D"/>
                </a:solidFill>
                <a:latin typeface="Arial"/>
                <a:cs typeface="Arial"/>
              </a:rPr>
              <a:t>enjoy.</a:t>
            </a:r>
            <a:r>
              <a:rPr dirty="0" sz="1950" spc="1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950" spc="-30">
                <a:solidFill>
                  <a:srgbClr val="4D4D4D"/>
                </a:solidFill>
                <a:latin typeface="Arial"/>
                <a:cs typeface="Arial"/>
              </a:rPr>
              <a:t>Join</a:t>
            </a:r>
            <a:r>
              <a:rPr dirty="0" sz="1950" spc="1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950">
                <a:solidFill>
                  <a:srgbClr val="4D4D4D"/>
                </a:solidFill>
                <a:latin typeface="Arial"/>
                <a:cs typeface="Arial"/>
              </a:rPr>
              <a:t>us</a:t>
            </a:r>
            <a:r>
              <a:rPr dirty="0" sz="1950" spc="1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950" spc="-25">
                <a:solidFill>
                  <a:srgbClr val="4D4D4D"/>
                </a:solidFill>
                <a:latin typeface="Arial"/>
                <a:cs typeface="Arial"/>
              </a:rPr>
              <a:t>in</a:t>
            </a:r>
            <a:endParaRPr sz="1950">
              <a:latin typeface="Arial"/>
              <a:cs typeface="Arial"/>
            </a:endParaRPr>
          </a:p>
          <a:p>
            <a:pPr marL="12700" marR="5080">
              <a:lnSpc>
                <a:spcPct val="101499"/>
              </a:lnSpc>
            </a:pPr>
            <a:r>
              <a:rPr dirty="0" sz="1950" spc="60">
                <a:solidFill>
                  <a:srgbClr val="4D4D4D"/>
                </a:solidFill>
                <a:latin typeface="Arial"/>
                <a:cs typeface="Arial"/>
              </a:rPr>
              <a:t>this</a:t>
            </a:r>
            <a:r>
              <a:rPr dirty="0" sz="1950" spc="5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950">
                <a:solidFill>
                  <a:srgbClr val="4D4D4D"/>
                </a:solidFill>
                <a:latin typeface="Arial"/>
                <a:cs typeface="Arial"/>
              </a:rPr>
              <a:t>movement.</a:t>
            </a:r>
            <a:r>
              <a:rPr dirty="0" sz="1950" spc="5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950">
                <a:solidFill>
                  <a:srgbClr val="4D4D4D"/>
                </a:solidFill>
                <a:latin typeface="Arial"/>
                <a:cs typeface="Arial"/>
              </a:rPr>
              <a:t>Together</a:t>
            </a:r>
            <a:r>
              <a:rPr dirty="0" sz="1950" spc="5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950" spc="50">
                <a:solidFill>
                  <a:srgbClr val="4D4D4D"/>
                </a:solidFill>
                <a:latin typeface="Arial"/>
                <a:cs typeface="Arial"/>
              </a:rPr>
              <a:t>we</a:t>
            </a:r>
            <a:r>
              <a:rPr dirty="0" sz="1950" spc="5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950">
                <a:solidFill>
                  <a:srgbClr val="4D4D4D"/>
                </a:solidFill>
                <a:latin typeface="Arial"/>
                <a:cs typeface="Arial"/>
              </a:rPr>
              <a:t>can</a:t>
            </a:r>
            <a:r>
              <a:rPr dirty="0" sz="1950" spc="5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950">
                <a:solidFill>
                  <a:srgbClr val="4D4D4D"/>
                </a:solidFill>
                <a:latin typeface="Arial"/>
                <a:cs typeface="Arial"/>
              </a:rPr>
              <a:t>make</a:t>
            </a:r>
            <a:r>
              <a:rPr dirty="0" sz="1950" spc="5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950" spc="55">
                <a:solidFill>
                  <a:srgbClr val="4D4D4D"/>
                </a:solidFill>
                <a:latin typeface="Arial"/>
                <a:cs typeface="Arial"/>
              </a:rPr>
              <a:t>our </a:t>
            </a:r>
            <a:r>
              <a:rPr dirty="0" sz="1950" spc="50">
                <a:solidFill>
                  <a:srgbClr val="4D4D4D"/>
                </a:solidFill>
                <a:latin typeface="Arial"/>
                <a:cs typeface="Arial"/>
              </a:rPr>
              <a:t>cities</a:t>
            </a:r>
            <a:r>
              <a:rPr dirty="0" sz="1950" spc="5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950">
                <a:solidFill>
                  <a:srgbClr val="4D4D4D"/>
                </a:solidFill>
                <a:latin typeface="Arial"/>
                <a:cs typeface="Arial"/>
              </a:rPr>
              <a:t>more</a:t>
            </a:r>
            <a:r>
              <a:rPr dirty="0" sz="1950" spc="55">
                <a:solidFill>
                  <a:srgbClr val="4D4D4D"/>
                </a:solidFill>
                <a:latin typeface="Arial"/>
                <a:cs typeface="Arial"/>
              </a:rPr>
              <a:t> equitable </a:t>
            </a:r>
            <a:r>
              <a:rPr dirty="0" sz="1950">
                <a:solidFill>
                  <a:srgbClr val="4D4D4D"/>
                </a:solidFill>
                <a:latin typeface="Arial"/>
                <a:cs typeface="Arial"/>
              </a:rPr>
              <a:t>and</a:t>
            </a:r>
            <a:r>
              <a:rPr dirty="0" sz="1950" spc="5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950">
                <a:solidFill>
                  <a:srgbClr val="4D4D4D"/>
                </a:solidFill>
                <a:latin typeface="Arial"/>
                <a:cs typeface="Arial"/>
              </a:rPr>
              <a:t>more</a:t>
            </a:r>
            <a:r>
              <a:rPr dirty="0" sz="1950" spc="5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950">
                <a:solidFill>
                  <a:srgbClr val="4D4D4D"/>
                </a:solidFill>
                <a:latin typeface="Arial"/>
                <a:cs typeface="Arial"/>
              </a:rPr>
              <a:t>resilient,</a:t>
            </a:r>
            <a:r>
              <a:rPr dirty="0" sz="1950" spc="5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950">
                <a:solidFill>
                  <a:srgbClr val="4D4D4D"/>
                </a:solidFill>
                <a:latin typeface="Arial"/>
                <a:cs typeface="Arial"/>
              </a:rPr>
              <a:t>one</a:t>
            </a:r>
            <a:r>
              <a:rPr dirty="0" sz="1950" spc="5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950" spc="60">
                <a:solidFill>
                  <a:srgbClr val="4D4D4D"/>
                </a:solidFill>
                <a:latin typeface="Arial"/>
                <a:cs typeface="Arial"/>
              </a:rPr>
              <a:t>tree </a:t>
            </a:r>
            <a:r>
              <a:rPr dirty="0" sz="1950">
                <a:solidFill>
                  <a:srgbClr val="4D4D4D"/>
                </a:solidFill>
                <a:latin typeface="Arial"/>
                <a:cs typeface="Arial"/>
              </a:rPr>
              <a:t>and</a:t>
            </a:r>
            <a:r>
              <a:rPr dirty="0" sz="1950" spc="-3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950">
                <a:solidFill>
                  <a:srgbClr val="4D4D4D"/>
                </a:solidFill>
                <a:latin typeface="Arial"/>
                <a:cs typeface="Arial"/>
              </a:rPr>
              <a:t>one</a:t>
            </a:r>
            <a:r>
              <a:rPr dirty="0" sz="1950" spc="-2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950" spc="80">
                <a:solidFill>
                  <a:srgbClr val="4D4D4D"/>
                </a:solidFill>
                <a:latin typeface="Arial"/>
                <a:cs typeface="Arial"/>
              </a:rPr>
              <a:t>plant</a:t>
            </a:r>
            <a:r>
              <a:rPr dirty="0" sz="1950" spc="-3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950" spc="90">
                <a:solidFill>
                  <a:srgbClr val="4D4D4D"/>
                </a:solidFill>
                <a:latin typeface="Arial"/>
                <a:cs typeface="Arial"/>
              </a:rPr>
              <a:t>at</a:t>
            </a:r>
            <a:r>
              <a:rPr dirty="0" sz="1950" spc="-2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950">
                <a:solidFill>
                  <a:srgbClr val="4D4D4D"/>
                </a:solidFill>
                <a:latin typeface="Arial"/>
                <a:cs typeface="Arial"/>
              </a:rPr>
              <a:t>a</a:t>
            </a:r>
            <a:r>
              <a:rPr dirty="0" sz="1950" spc="-3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950" spc="-20">
                <a:solidFill>
                  <a:srgbClr val="4D4D4D"/>
                </a:solidFill>
                <a:latin typeface="Arial"/>
                <a:cs typeface="Arial"/>
              </a:rPr>
              <a:t>time.</a:t>
            </a:r>
            <a:endParaRPr sz="1950">
              <a:latin typeface="Arial"/>
              <a:cs typeface="Arial"/>
            </a:endParaRPr>
          </a:p>
        </p:txBody>
      </p:sp>
      <p:sp>
        <p:nvSpPr>
          <p:cNvPr id="6" name="object 6" descr=""/>
          <p:cNvSpPr txBox="1"/>
          <p:nvPr/>
        </p:nvSpPr>
        <p:spPr>
          <a:xfrm>
            <a:off x="7620574" y="4576345"/>
            <a:ext cx="10910570" cy="2156460"/>
          </a:xfrm>
          <a:prstGeom prst="rect">
            <a:avLst/>
          </a:prstGeom>
        </p:spPr>
        <p:txBody>
          <a:bodyPr wrap="square" lIns="0" tIns="5778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455"/>
              </a:spcBef>
            </a:pPr>
            <a:r>
              <a:rPr dirty="0" sz="1450" spc="35">
                <a:solidFill>
                  <a:srgbClr val="237D12"/>
                </a:solidFill>
                <a:latin typeface="Arial"/>
                <a:cs typeface="Arial"/>
              </a:rPr>
              <a:t>Community</a:t>
            </a:r>
            <a:endParaRPr sz="1450">
              <a:latin typeface="Arial"/>
              <a:cs typeface="Arial"/>
            </a:endParaRPr>
          </a:p>
          <a:p>
            <a:pPr marL="12700" marR="490855">
              <a:lnSpc>
                <a:spcPct val="101499"/>
              </a:lnSpc>
              <a:spcBef>
                <a:spcPts val="425"/>
              </a:spcBef>
            </a:pPr>
            <a:r>
              <a:rPr dirty="0" sz="1950" spc="-30" b="1" i="1">
                <a:solidFill>
                  <a:srgbClr val="237D12"/>
                </a:solidFill>
                <a:latin typeface="Arial"/>
                <a:cs typeface="Arial"/>
              </a:rPr>
              <a:t>Spreading</a:t>
            </a:r>
            <a:r>
              <a:rPr dirty="0" sz="1950" spc="-65" b="1" i="1">
                <a:solidFill>
                  <a:srgbClr val="237D12"/>
                </a:solidFill>
                <a:latin typeface="Arial"/>
                <a:cs typeface="Arial"/>
              </a:rPr>
              <a:t> </a:t>
            </a:r>
            <a:r>
              <a:rPr dirty="0" sz="1950" spc="-85" b="1" i="1">
                <a:solidFill>
                  <a:srgbClr val="237D12"/>
                </a:solidFill>
                <a:latin typeface="Arial"/>
                <a:cs typeface="Arial"/>
              </a:rPr>
              <a:t>Roots</a:t>
            </a:r>
            <a:r>
              <a:rPr dirty="0" sz="1950" spc="-60" b="1" i="1">
                <a:solidFill>
                  <a:srgbClr val="237D12"/>
                </a:solidFill>
                <a:latin typeface="Arial"/>
                <a:cs typeface="Arial"/>
              </a:rPr>
              <a:t> </a:t>
            </a:r>
            <a:r>
              <a:rPr dirty="0" sz="1950" spc="-85" b="1" i="1">
                <a:solidFill>
                  <a:srgbClr val="237D12"/>
                </a:solidFill>
                <a:latin typeface="Arial"/>
                <a:cs typeface="Arial"/>
              </a:rPr>
              <a:t>is</a:t>
            </a:r>
            <a:r>
              <a:rPr dirty="0" sz="1950" spc="-60" b="1" i="1">
                <a:solidFill>
                  <a:srgbClr val="237D12"/>
                </a:solidFill>
                <a:latin typeface="Arial"/>
                <a:cs typeface="Arial"/>
              </a:rPr>
              <a:t> </a:t>
            </a:r>
            <a:r>
              <a:rPr dirty="0" sz="1950" b="1" i="1">
                <a:solidFill>
                  <a:srgbClr val="237D12"/>
                </a:solidFill>
                <a:latin typeface="Arial"/>
                <a:cs typeface="Arial"/>
              </a:rPr>
              <a:t>a</a:t>
            </a:r>
            <a:r>
              <a:rPr dirty="0" sz="1950" spc="-60" b="1" i="1">
                <a:solidFill>
                  <a:srgbClr val="237D12"/>
                </a:solidFill>
                <a:latin typeface="Arial"/>
                <a:cs typeface="Arial"/>
              </a:rPr>
              <a:t> </a:t>
            </a:r>
            <a:r>
              <a:rPr dirty="0" sz="1950" spc="-25" b="1" i="1">
                <a:solidFill>
                  <a:srgbClr val="237D12"/>
                </a:solidFill>
                <a:latin typeface="Arial"/>
                <a:cs typeface="Arial"/>
              </a:rPr>
              <a:t>national</a:t>
            </a:r>
            <a:r>
              <a:rPr dirty="0" sz="1950" spc="-60" b="1" i="1">
                <a:solidFill>
                  <a:srgbClr val="237D12"/>
                </a:solidFill>
                <a:latin typeface="Arial"/>
                <a:cs typeface="Arial"/>
              </a:rPr>
              <a:t> </a:t>
            </a:r>
            <a:r>
              <a:rPr dirty="0" sz="1950" spc="-40" b="1" i="1">
                <a:solidFill>
                  <a:srgbClr val="237D12"/>
                </a:solidFill>
                <a:latin typeface="Arial"/>
                <a:cs typeface="Arial"/>
              </a:rPr>
              <a:t>initiative</a:t>
            </a:r>
            <a:r>
              <a:rPr dirty="0" sz="1950" spc="-60" b="1" i="1">
                <a:solidFill>
                  <a:srgbClr val="237D12"/>
                </a:solidFill>
                <a:latin typeface="Arial"/>
                <a:cs typeface="Arial"/>
              </a:rPr>
              <a:t> </a:t>
            </a:r>
            <a:r>
              <a:rPr dirty="0" sz="1950" b="1" i="1">
                <a:solidFill>
                  <a:srgbClr val="237D12"/>
                </a:solidFill>
                <a:latin typeface="Arial"/>
                <a:cs typeface="Arial"/>
              </a:rPr>
              <a:t>that</a:t>
            </a:r>
            <a:r>
              <a:rPr dirty="0" sz="1950" spc="-60" b="1" i="1">
                <a:solidFill>
                  <a:srgbClr val="237D12"/>
                </a:solidFill>
                <a:latin typeface="Arial"/>
                <a:cs typeface="Arial"/>
              </a:rPr>
              <a:t> supports </a:t>
            </a:r>
            <a:r>
              <a:rPr dirty="0" sz="1950" spc="-55" b="1" i="1">
                <a:solidFill>
                  <a:srgbClr val="237D12"/>
                </a:solidFill>
                <a:latin typeface="Arial"/>
                <a:cs typeface="Arial"/>
              </a:rPr>
              <a:t>urban</a:t>
            </a:r>
            <a:r>
              <a:rPr dirty="0" sz="1950" spc="-60" b="1" i="1">
                <a:solidFill>
                  <a:srgbClr val="237D12"/>
                </a:solidFill>
                <a:latin typeface="Arial"/>
                <a:cs typeface="Arial"/>
              </a:rPr>
              <a:t> </a:t>
            </a:r>
            <a:r>
              <a:rPr dirty="0" sz="1950" spc="-35" b="1" i="1">
                <a:solidFill>
                  <a:srgbClr val="237D12"/>
                </a:solidFill>
                <a:latin typeface="Arial"/>
                <a:cs typeface="Arial"/>
              </a:rPr>
              <a:t>and</a:t>
            </a:r>
            <a:r>
              <a:rPr dirty="0" sz="1950" spc="-60" b="1" i="1">
                <a:solidFill>
                  <a:srgbClr val="237D12"/>
                </a:solidFill>
                <a:latin typeface="Arial"/>
                <a:cs typeface="Arial"/>
              </a:rPr>
              <a:t> </a:t>
            </a:r>
            <a:r>
              <a:rPr dirty="0" sz="1950" spc="-50" b="1" i="1">
                <a:solidFill>
                  <a:srgbClr val="237D12"/>
                </a:solidFill>
                <a:latin typeface="Arial"/>
                <a:cs typeface="Arial"/>
              </a:rPr>
              <a:t>community</a:t>
            </a:r>
            <a:r>
              <a:rPr dirty="0" sz="1950" spc="-60" b="1" i="1">
                <a:solidFill>
                  <a:srgbClr val="237D12"/>
                </a:solidFill>
                <a:latin typeface="Arial"/>
                <a:cs typeface="Arial"/>
              </a:rPr>
              <a:t> </a:t>
            </a:r>
            <a:r>
              <a:rPr dirty="0" sz="1950" spc="-30" b="1" i="1">
                <a:solidFill>
                  <a:srgbClr val="237D12"/>
                </a:solidFill>
                <a:latin typeface="Arial"/>
                <a:cs typeface="Arial"/>
              </a:rPr>
              <a:t>forestry</a:t>
            </a:r>
            <a:r>
              <a:rPr dirty="0" sz="1950" spc="-60" b="1" i="1">
                <a:solidFill>
                  <a:srgbClr val="237D12"/>
                </a:solidFill>
                <a:latin typeface="Arial"/>
                <a:cs typeface="Arial"/>
              </a:rPr>
              <a:t> </a:t>
            </a:r>
            <a:r>
              <a:rPr dirty="0" sz="1950" b="1" i="1">
                <a:solidFill>
                  <a:srgbClr val="237D12"/>
                </a:solidFill>
                <a:latin typeface="Arial"/>
                <a:cs typeface="Arial"/>
              </a:rPr>
              <a:t>led</a:t>
            </a:r>
            <a:r>
              <a:rPr dirty="0" sz="1950" spc="-60" b="1" i="1">
                <a:solidFill>
                  <a:srgbClr val="237D12"/>
                </a:solidFill>
                <a:latin typeface="Arial"/>
                <a:cs typeface="Arial"/>
              </a:rPr>
              <a:t> </a:t>
            </a:r>
            <a:r>
              <a:rPr dirty="0" sz="1950" spc="-25" b="1" i="1">
                <a:solidFill>
                  <a:srgbClr val="237D12"/>
                </a:solidFill>
                <a:latin typeface="Arial"/>
                <a:cs typeface="Arial"/>
              </a:rPr>
              <a:t>by </a:t>
            </a:r>
            <a:r>
              <a:rPr dirty="0" sz="1950" b="1" i="1">
                <a:solidFill>
                  <a:srgbClr val="237D12"/>
                </a:solidFill>
                <a:latin typeface="Arial"/>
                <a:cs typeface="Arial"/>
              </a:rPr>
              <a:t>the</a:t>
            </a:r>
            <a:r>
              <a:rPr dirty="0" sz="1950" spc="-50" b="1" i="1">
                <a:solidFill>
                  <a:srgbClr val="237D12"/>
                </a:solidFill>
                <a:latin typeface="Arial"/>
                <a:cs typeface="Arial"/>
              </a:rPr>
              <a:t> </a:t>
            </a:r>
            <a:r>
              <a:rPr dirty="0" sz="1950" spc="-30" b="1" i="1">
                <a:solidFill>
                  <a:srgbClr val="237D12"/>
                </a:solidFill>
                <a:latin typeface="Arial"/>
                <a:cs typeface="Arial"/>
              </a:rPr>
              <a:t>people</a:t>
            </a:r>
            <a:r>
              <a:rPr dirty="0" sz="1950" spc="-45" b="1" i="1">
                <a:solidFill>
                  <a:srgbClr val="237D12"/>
                </a:solidFill>
                <a:latin typeface="Arial"/>
                <a:cs typeface="Arial"/>
              </a:rPr>
              <a:t> </a:t>
            </a:r>
            <a:r>
              <a:rPr dirty="0" sz="1950" spc="-35" b="1" i="1">
                <a:solidFill>
                  <a:srgbClr val="237D12"/>
                </a:solidFill>
                <a:latin typeface="Arial"/>
                <a:cs typeface="Arial"/>
              </a:rPr>
              <a:t>and</a:t>
            </a:r>
            <a:r>
              <a:rPr dirty="0" sz="1950" spc="-45" b="1" i="1">
                <a:solidFill>
                  <a:srgbClr val="237D12"/>
                </a:solidFill>
                <a:latin typeface="Arial"/>
                <a:cs typeface="Arial"/>
              </a:rPr>
              <a:t> </a:t>
            </a:r>
            <a:r>
              <a:rPr dirty="0" sz="1950" spc="-10" b="1" i="1">
                <a:solidFill>
                  <a:srgbClr val="237D12"/>
                </a:solidFill>
                <a:latin typeface="Arial"/>
                <a:cs typeface="Arial"/>
              </a:rPr>
              <a:t>for</a:t>
            </a:r>
            <a:r>
              <a:rPr dirty="0" sz="1950" spc="-45" b="1" i="1">
                <a:solidFill>
                  <a:srgbClr val="237D12"/>
                </a:solidFill>
                <a:latin typeface="Arial"/>
                <a:cs typeface="Arial"/>
              </a:rPr>
              <a:t> </a:t>
            </a:r>
            <a:r>
              <a:rPr dirty="0" sz="1950" b="1" i="1">
                <a:solidFill>
                  <a:srgbClr val="237D12"/>
                </a:solidFill>
                <a:latin typeface="Arial"/>
                <a:cs typeface="Arial"/>
              </a:rPr>
              <a:t>the</a:t>
            </a:r>
            <a:r>
              <a:rPr dirty="0" sz="1950" spc="-50" b="1" i="1">
                <a:solidFill>
                  <a:srgbClr val="237D12"/>
                </a:solidFill>
                <a:latin typeface="Arial"/>
                <a:cs typeface="Arial"/>
              </a:rPr>
              <a:t> </a:t>
            </a:r>
            <a:r>
              <a:rPr dirty="0" sz="1950" spc="-35" b="1" i="1">
                <a:solidFill>
                  <a:srgbClr val="237D12"/>
                </a:solidFill>
                <a:latin typeface="Arial"/>
                <a:cs typeface="Arial"/>
              </a:rPr>
              <a:t>people.</a:t>
            </a:r>
            <a:r>
              <a:rPr dirty="0" sz="1950" spc="-40" b="1" i="1">
                <a:solidFill>
                  <a:srgbClr val="237D12"/>
                </a:solidFill>
                <a:latin typeface="Arial"/>
                <a:cs typeface="Arial"/>
              </a:rPr>
              <a:t> </a:t>
            </a:r>
            <a:r>
              <a:rPr dirty="0" sz="1950">
                <a:solidFill>
                  <a:srgbClr val="4D4D4D"/>
                </a:solidFill>
                <a:latin typeface="Arial"/>
                <a:cs typeface="Arial"/>
              </a:rPr>
              <a:t>We</a:t>
            </a:r>
            <a:r>
              <a:rPr dirty="0" sz="1950" spc="-2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950">
                <a:solidFill>
                  <a:srgbClr val="4D4D4D"/>
                </a:solidFill>
                <a:latin typeface="Arial"/>
                <a:cs typeface="Arial"/>
              </a:rPr>
              <a:t>assist</a:t>
            </a:r>
            <a:r>
              <a:rPr dirty="0" sz="1950" spc="-2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950" spc="50">
                <a:solidFill>
                  <a:srgbClr val="4D4D4D"/>
                </a:solidFill>
                <a:latin typeface="Arial"/>
                <a:cs typeface="Arial"/>
              </a:rPr>
              <a:t>people</a:t>
            </a:r>
            <a:r>
              <a:rPr dirty="0" sz="1950" spc="-2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950">
                <a:solidFill>
                  <a:srgbClr val="4D4D4D"/>
                </a:solidFill>
                <a:latin typeface="Arial"/>
                <a:cs typeface="Arial"/>
              </a:rPr>
              <a:t>when</a:t>
            </a:r>
            <a:r>
              <a:rPr dirty="0" sz="1950" spc="-2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950" spc="65">
                <a:solidFill>
                  <a:srgbClr val="4D4D4D"/>
                </a:solidFill>
                <a:latin typeface="Arial"/>
                <a:cs typeface="Arial"/>
              </a:rPr>
              <a:t>they</a:t>
            </a:r>
            <a:r>
              <a:rPr dirty="0" sz="1950" spc="-2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950" spc="70">
                <a:solidFill>
                  <a:srgbClr val="4D4D4D"/>
                </a:solidFill>
                <a:latin typeface="Arial"/>
                <a:cs typeface="Arial"/>
              </a:rPr>
              <a:t>want</a:t>
            </a:r>
            <a:r>
              <a:rPr dirty="0" sz="1950" spc="-2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950" spc="95">
                <a:solidFill>
                  <a:srgbClr val="4D4D4D"/>
                </a:solidFill>
                <a:latin typeface="Arial"/>
                <a:cs typeface="Arial"/>
              </a:rPr>
              <a:t>to</a:t>
            </a:r>
            <a:r>
              <a:rPr dirty="0" sz="1950" spc="-2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950" spc="60">
                <a:solidFill>
                  <a:srgbClr val="4D4D4D"/>
                </a:solidFill>
                <a:latin typeface="Arial"/>
                <a:cs typeface="Arial"/>
              </a:rPr>
              <a:t>build</a:t>
            </a:r>
            <a:r>
              <a:rPr dirty="0" sz="1950" spc="-2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950" spc="60">
                <a:solidFill>
                  <a:srgbClr val="4D4D4D"/>
                </a:solidFill>
                <a:latin typeface="Arial"/>
                <a:cs typeface="Arial"/>
              </a:rPr>
              <a:t>up</a:t>
            </a:r>
            <a:r>
              <a:rPr dirty="0" sz="1950" spc="-2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950" spc="70">
                <a:solidFill>
                  <a:srgbClr val="4D4D4D"/>
                </a:solidFill>
                <a:latin typeface="Arial"/>
                <a:cs typeface="Arial"/>
              </a:rPr>
              <a:t>their</a:t>
            </a:r>
            <a:r>
              <a:rPr dirty="0" sz="1950" spc="-2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950">
                <a:solidFill>
                  <a:srgbClr val="4D4D4D"/>
                </a:solidFill>
                <a:latin typeface="Arial"/>
                <a:cs typeface="Arial"/>
              </a:rPr>
              <a:t>urban</a:t>
            </a:r>
            <a:r>
              <a:rPr dirty="0" sz="1950" spc="-25">
                <a:solidFill>
                  <a:srgbClr val="4D4D4D"/>
                </a:solidFill>
                <a:latin typeface="Arial"/>
                <a:cs typeface="Arial"/>
              </a:rPr>
              <a:t> and</a:t>
            </a:r>
            <a:endParaRPr sz="1950">
              <a:latin typeface="Arial"/>
              <a:cs typeface="Arial"/>
            </a:endParaRPr>
          </a:p>
          <a:p>
            <a:pPr marL="12700" marR="5080">
              <a:lnSpc>
                <a:spcPct val="101499"/>
              </a:lnSpc>
            </a:pPr>
            <a:r>
              <a:rPr dirty="0" sz="1950" spc="65">
                <a:solidFill>
                  <a:srgbClr val="4D4D4D"/>
                </a:solidFill>
                <a:latin typeface="Arial"/>
                <a:cs typeface="Arial"/>
              </a:rPr>
              <a:t>community</a:t>
            </a:r>
            <a:r>
              <a:rPr dirty="0" sz="1950" spc="1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950">
                <a:solidFill>
                  <a:srgbClr val="4D4D4D"/>
                </a:solidFill>
                <a:latin typeface="Arial"/>
                <a:cs typeface="Arial"/>
              </a:rPr>
              <a:t>spaces</a:t>
            </a:r>
            <a:r>
              <a:rPr dirty="0" sz="1950" spc="1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950">
                <a:solidFill>
                  <a:srgbClr val="4D4D4D"/>
                </a:solidFill>
                <a:latin typeface="Arial"/>
                <a:cs typeface="Arial"/>
              </a:rPr>
              <a:t>and</a:t>
            </a:r>
            <a:r>
              <a:rPr dirty="0" sz="1950" spc="1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950" spc="90">
                <a:solidFill>
                  <a:srgbClr val="4D4D4D"/>
                </a:solidFill>
                <a:latin typeface="Arial"/>
                <a:cs typeface="Arial"/>
              </a:rPr>
              <a:t>turn</a:t>
            </a:r>
            <a:r>
              <a:rPr dirty="0" sz="1950" spc="1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950" spc="75">
                <a:solidFill>
                  <a:srgbClr val="4D4D4D"/>
                </a:solidFill>
                <a:latin typeface="Arial"/>
                <a:cs typeface="Arial"/>
              </a:rPr>
              <a:t>them</a:t>
            </a:r>
            <a:r>
              <a:rPr dirty="0" sz="1950" spc="1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950">
                <a:solidFill>
                  <a:srgbClr val="4D4D4D"/>
                </a:solidFill>
                <a:latin typeface="Arial"/>
                <a:cs typeface="Arial"/>
              </a:rPr>
              <a:t>into</a:t>
            </a:r>
            <a:r>
              <a:rPr dirty="0" sz="1950" spc="1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950" spc="60">
                <a:solidFill>
                  <a:srgbClr val="4D4D4D"/>
                </a:solidFill>
                <a:latin typeface="Arial"/>
                <a:cs typeface="Arial"/>
              </a:rPr>
              <a:t>thriving</a:t>
            </a:r>
            <a:r>
              <a:rPr dirty="0" sz="1950" spc="1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950" spc="50">
                <a:solidFill>
                  <a:srgbClr val="4D4D4D"/>
                </a:solidFill>
                <a:latin typeface="Arial"/>
                <a:cs typeface="Arial"/>
              </a:rPr>
              <a:t>green</a:t>
            </a:r>
            <a:r>
              <a:rPr dirty="0" sz="1950" spc="1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950">
                <a:solidFill>
                  <a:srgbClr val="4D4D4D"/>
                </a:solidFill>
                <a:latin typeface="Arial"/>
                <a:cs typeface="Arial"/>
              </a:rPr>
              <a:t>spaces.</a:t>
            </a:r>
            <a:r>
              <a:rPr dirty="0" sz="1950" spc="1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950">
                <a:solidFill>
                  <a:srgbClr val="4D4D4D"/>
                </a:solidFill>
                <a:latin typeface="Arial"/>
                <a:cs typeface="Arial"/>
              </a:rPr>
              <a:t>By</a:t>
            </a:r>
            <a:r>
              <a:rPr dirty="0" sz="1950" spc="1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950" spc="65">
                <a:solidFill>
                  <a:srgbClr val="4D4D4D"/>
                </a:solidFill>
                <a:latin typeface="Arial"/>
                <a:cs typeface="Arial"/>
              </a:rPr>
              <a:t>planting</a:t>
            </a:r>
            <a:r>
              <a:rPr dirty="0" sz="1950" spc="1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950">
                <a:solidFill>
                  <a:srgbClr val="4D4D4D"/>
                </a:solidFill>
                <a:latin typeface="Arial"/>
                <a:cs typeface="Arial"/>
              </a:rPr>
              <a:t>trees,</a:t>
            </a:r>
            <a:r>
              <a:rPr dirty="0" sz="1950" spc="1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950" spc="75">
                <a:solidFill>
                  <a:srgbClr val="4D4D4D"/>
                </a:solidFill>
                <a:latin typeface="Arial"/>
                <a:cs typeface="Arial"/>
              </a:rPr>
              <a:t>nurturing</a:t>
            </a:r>
            <a:r>
              <a:rPr dirty="0" sz="1950" spc="1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950" spc="40">
                <a:solidFill>
                  <a:srgbClr val="4D4D4D"/>
                </a:solidFill>
                <a:latin typeface="Arial"/>
                <a:cs typeface="Arial"/>
              </a:rPr>
              <a:t>green </a:t>
            </a:r>
            <a:r>
              <a:rPr dirty="0" sz="1950">
                <a:solidFill>
                  <a:srgbClr val="4D4D4D"/>
                </a:solidFill>
                <a:latin typeface="Arial"/>
                <a:cs typeface="Arial"/>
              </a:rPr>
              <a:t>spaces,</a:t>
            </a:r>
            <a:r>
              <a:rPr dirty="0" sz="1950" spc="3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950">
                <a:solidFill>
                  <a:srgbClr val="4D4D4D"/>
                </a:solidFill>
                <a:latin typeface="Arial"/>
                <a:cs typeface="Arial"/>
              </a:rPr>
              <a:t>and</a:t>
            </a:r>
            <a:r>
              <a:rPr dirty="0" sz="1950" spc="3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950" spc="60">
                <a:solidFill>
                  <a:srgbClr val="4D4D4D"/>
                </a:solidFill>
                <a:latin typeface="Arial"/>
                <a:cs typeface="Arial"/>
              </a:rPr>
              <a:t>uniting</a:t>
            </a:r>
            <a:r>
              <a:rPr dirty="0" sz="1950" spc="4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950">
                <a:solidFill>
                  <a:srgbClr val="4D4D4D"/>
                </a:solidFill>
                <a:latin typeface="Arial"/>
                <a:cs typeface="Arial"/>
              </a:rPr>
              <a:t>neighborhoods,</a:t>
            </a:r>
            <a:r>
              <a:rPr dirty="0" sz="1950" spc="3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950" spc="50">
                <a:solidFill>
                  <a:srgbClr val="4D4D4D"/>
                </a:solidFill>
                <a:latin typeface="Arial"/>
                <a:cs typeface="Arial"/>
              </a:rPr>
              <a:t>we</a:t>
            </a:r>
            <a:r>
              <a:rPr dirty="0" sz="1950" spc="3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950">
                <a:solidFill>
                  <a:srgbClr val="4D4D4D"/>
                </a:solidFill>
                <a:latin typeface="Arial"/>
                <a:cs typeface="Arial"/>
              </a:rPr>
              <a:t>can</a:t>
            </a:r>
            <a:r>
              <a:rPr dirty="0" sz="1950" spc="4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950" spc="50">
                <a:solidFill>
                  <a:srgbClr val="4D4D4D"/>
                </a:solidFill>
                <a:latin typeface="Arial"/>
                <a:cs typeface="Arial"/>
              </a:rPr>
              <a:t>create</a:t>
            </a:r>
            <a:r>
              <a:rPr dirty="0" sz="1950" spc="3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950">
                <a:solidFill>
                  <a:srgbClr val="4D4D4D"/>
                </a:solidFill>
                <a:latin typeface="Arial"/>
                <a:cs typeface="Arial"/>
              </a:rPr>
              <a:t>healthier,</a:t>
            </a:r>
            <a:r>
              <a:rPr dirty="0" sz="1950" spc="3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950">
                <a:solidFill>
                  <a:srgbClr val="4D4D4D"/>
                </a:solidFill>
                <a:latin typeface="Arial"/>
                <a:cs typeface="Arial"/>
              </a:rPr>
              <a:t>happier</a:t>
            </a:r>
            <a:r>
              <a:rPr dirty="0" sz="1950" spc="4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950" spc="50">
                <a:solidFill>
                  <a:srgbClr val="4D4D4D"/>
                </a:solidFill>
                <a:latin typeface="Arial"/>
                <a:cs typeface="Arial"/>
              </a:rPr>
              <a:t>cities</a:t>
            </a:r>
            <a:r>
              <a:rPr dirty="0" sz="1950" spc="3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950" spc="105">
                <a:solidFill>
                  <a:srgbClr val="4D4D4D"/>
                </a:solidFill>
                <a:latin typeface="Arial"/>
                <a:cs typeface="Arial"/>
              </a:rPr>
              <a:t>for</a:t>
            </a:r>
            <a:r>
              <a:rPr dirty="0" sz="1950" spc="3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950">
                <a:solidFill>
                  <a:srgbClr val="4D4D4D"/>
                </a:solidFill>
                <a:latin typeface="Arial"/>
                <a:cs typeface="Arial"/>
              </a:rPr>
              <a:t>us</a:t>
            </a:r>
            <a:r>
              <a:rPr dirty="0" sz="1950" spc="4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950" spc="80">
                <a:solidFill>
                  <a:srgbClr val="4D4D4D"/>
                </a:solidFill>
                <a:latin typeface="Arial"/>
                <a:cs typeface="Arial"/>
              </a:rPr>
              <a:t>all</a:t>
            </a:r>
            <a:r>
              <a:rPr dirty="0" sz="1950" spc="3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950" spc="95">
                <a:solidFill>
                  <a:srgbClr val="4D4D4D"/>
                </a:solidFill>
                <a:latin typeface="Arial"/>
                <a:cs typeface="Arial"/>
              </a:rPr>
              <a:t>to</a:t>
            </a:r>
            <a:r>
              <a:rPr dirty="0" sz="1950" spc="3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950" spc="-10">
                <a:solidFill>
                  <a:srgbClr val="4D4D4D"/>
                </a:solidFill>
                <a:latin typeface="Arial"/>
                <a:cs typeface="Arial"/>
              </a:rPr>
              <a:t>enjoy.</a:t>
            </a:r>
            <a:endParaRPr sz="1950">
              <a:latin typeface="Arial"/>
              <a:cs typeface="Arial"/>
            </a:endParaRPr>
          </a:p>
          <a:p>
            <a:pPr marL="12700" marR="307975">
              <a:lnSpc>
                <a:spcPct val="101499"/>
              </a:lnSpc>
            </a:pPr>
            <a:r>
              <a:rPr dirty="0" sz="1950" spc="-30">
                <a:solidFill>
                  <a:srgbClr val="4D4D4D"/>
                </a:solidFill>
                <a:latin typeface="Arial"/>
                <a:cs typeface="Arial"/>
              </a:rPr>
              <a:t>Join</a:t>
            </a:r>
            <a:r>
              <a:rPr dirty="0" sz="1950" spc="1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950">
                <a:solidFill>
                  <a:srgbClr val="4D4D4D"/>
                </a:solidFill>
                <a:latin typeface="Arial"/>
                <a:cs typeface="Arial"/>
              </a:rPr>
              <a:t>us</a:t>
            </a:r>
            <a:r>
              <a:rPr dirty="0" sz="1950" spc="2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950">
                <a:solidFill>
                  <a:srgbClr val="4D4D4D"/>
                </a:solidFill>
                <a:latin typeface="Arial"/>
                <a:cs typeface="Arial"/>
              </a:rPr>
              <a:t>in</a:t>
            </a:r>
            <a:r>
              <a:rPr dirty="0" sz="1950" spc="2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950" spc="60">
                <a:solidFill>
                  <a:srgbClr val="4D4D4D"/>
                </a:solidFill>
                <a:latin typeface="Arial"/>
                <a:cs typeface="Arial"/>
              </a:rPr>
              <a:t>this</a:t>
            </a:r>
            <a:r>
              <a:rPr dirty="0" sz="1950" spc="2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950">
                <a:solidFill>
                  <a:srgbClr val="4D4D4D"/>
                </a:solidFill>
                <a:latin typeface="Arial"/>
                <a:cs typeface="Arial"/>
              </a:rPr>
              <a:t>movement.</a:t>
            </a:r>
            <a:r>
              <a:rPr dirty="0" sz="1950" spc="2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950">
                <a:solidFill>
                  <a:srgbClr val="4D4D4D"/>
                </a:solidFill>
                <a:latin typeface="Arial"/>
                <a:cs typeface="Arial"/>
              </a:rPr>
              <a:t>Together</a:t>
            </a:r>
            <a:r>
              <a:rPr dirty="0" sz="1950" spc="2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950" spc="50">
                <a:solidFill>
                  <a:srgbClr val="4D4D4D"/>
                </a:solidFill>
                <a:latin typeface="Arial"/>
                <a:cs typeface="Arial"/>
              </a:rPr>
              <a:t>we</a:t>
            </a:r>
            <a:r>
              <a:rPr dirty="0" sz="1950" spc="2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950">
                <a:solidFill>
                  <a:srgbClr val="4D4D4D"/>
                </a:solidFill>
                <a:latin typeface="Arial"/>
                <a:cs typeface="Arial"/>
              </a:rPr>
              <a:t>can</a:t>
            </a:r>
            <a:r>
              <a:rPr dirty="0" sz="1950" spc="2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950">
                <a:solidFill>
                  <a:srgbClr val="4D4D4D"/>
                </a:solidFill>
                <a:latin typeface="Arial"/>
                <a:cs typeface="Arial"/>
              </a:rPr>
              <a:t>make</a:t>
            </a:r>
            <a:r>
              <a:rPr dirty="0" sz="1950" spc="2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950" spc="55">
                <a:solidFill>
                  <a:srgbClr val="4D4D4D"/>
                </a:solidFill>
                <a:latin typeface="Arial"/>
                <a:cs typeface="Arial"/>
              </a:rPr>
              <a:t>our</a:t>
            </a:r>
            <a:r>
              <a:rPr dirty="0" sz="1950" spc="2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950" spc="50">
                <a:solidFill>
                  <a:srgbClr val="4D4D4D"/>
                </a:solidFill>
                <a:latin typeface="Arial"/>
                <a:cs typeface="Arial"/>
              </a:rPr>
              <a:t>cities</a:t>
            </a:r>
            <a:r>
              <a:rPr dirty="0" sz="1950" spc="2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950">
                <a:solidFill>
                  <a:srgbClr val="4D4D4D"/>
                </a:solidFill>
                <a:latin typeface="Arial"/>
                <a:cs typeface="Arial"/>
              </a:rPr>
              <a:t>more</a:t>
            </a:r>
            <a:r>
              <a:rPr dirty="0" sz="1950" spc="1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950" spc="55">
                <a:solidFill>
                  <a:srgbClr val="4D4D4D"/>
                </a:solidFill>
                <a:latin typeface="Arial"/>
                <a:cs typeface="Arial"/>
              </a:rPr>
              <a:t>equitable</a:t>
            </a:r>
            <a:r>
              <a:rPr dirty="0" sz="1950" spc="2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950">
                <a:solidFill>
                  <a:srgbClr val="4D4D4D"/>
                </a:solidFill>
                <a:latin typeface="Arial"/>
                <a:cs typeface="Arial"/>
              </a:rPr>
              <a:t>and</a:t>
            </a:r>
            <a:r>
              <a:rPr dirty="0" sz="1950" spc="2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950">
                <a:solidFill>
                  <a:srgbClr val="4D4D4D"/>
                </a:solidFill>
                <a:latin typeface="Arial"/>
                <a:cs typeface="Arial"/>
              </a:rPr>
              <a:t>more</a:t>
            </a:r>
            <a:r>
              <a:rPr dirty="0" sz="1950" spc="2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950" spc="-10">
                <a:solidFill>
                  <a:srgbClr val="4D4D4D"/>
                </a:solidFill>
                <a:latin typeface="Arial"/>
                <a:cs typeface="Arial"/>
              </a:rPr>
              <a:t>resilient, </a:t>
            </a:r>
            <a:r>
              <a:rPr dirty="0" sz="1950">
                <a:solidFill>
                  <a:srgbClr val="4D4D4D"/>
                </a:solidFill>
                <a:latin typeface="Arial"/>
                <a:cs typeface="Arial"/>
              </a:rPr>
              <a:t>one</a:t>
            </a:r>
            <a:r>
              <a:rPr dirty="0" sz="1950" spc="-3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950" spc="75">
                <a:solidFill>
                  <a:srgbClr val="4D4D4D"/>
                </a:solidFill>
                <a:latin typeface="Arial"/>
                <a:cs typeface="Arial"/>
              </a:rPr>
              <a:t>tree</a:t>
            </a:r>
            <a:r>
              <a:rPr dirty="0" sz="1950" spc="-2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950">
                <a:solidFill>
                  <a:srgbClr val="4D4D4D"/>
                </a:solidFill>
                <a:latin typeface="Arial"/>
                <a:cs typeface="Arial"/>
              </a:rPr>
              <a:t>and</a:t>
            </a:r>
            <a:r>
              <a:rPr dirty="0" sz="1950" spc="-2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950">
                <a:solidFill>
                  <a:srgbClr val="4D4D4D"/>
                </a:solidFill>
                <a:latin typeface="Arial"/>
                <a:cs typeface="Arial"/>
              </a:rPr>
              <a:t>one</a:t>
            </a:r>
            <a:r>
              <a:rPr dirty="0" sz="1950" spc="-3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950" spc="80">
                <a:solidFill>
                  <a:srgbClr val="4D4D4D"/>
                </a:solidFill>
                <a:latin typeface="Arial"/>
                <a:cs typeface="Arial"/>
              </a:rPr>
              <a:t>plant</a:t>
            </a:r>
            <a:r>
              <a:rPr dirty="0" sz="1950" spc="-2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950" spc="90">
                <a:solidFill>
                  <a:srgbClr val="4D4D4D"/>
                </a:solidFill>
                <a:latin typeface="Arial"/>
                <a:cs typeface="Arial"/>
              </a:rPr>
              <a:t>at</a:t>
            </a:r>
            <a:r>
              <a:rPr dirty="0" sz="1950" spc="-2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950">
                <a:solidFill>
                  <a:srgbClr val="4D4D4D"/>
                </a:solidFill>
                <a:latin typeface="Arial"/>
                <a:cs typeface="Arial"/>
              </a:rPr>
              <a:t>a</a:t>
            </a:r>
            <a:r>
              <a:rPr dirty="0" sz="1950" spc="-2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950" spc="-10">
                <a:solidFill>
                  <a:srgbClr val="4D4D4D"/>
                </a:solidFill>
                <a:latin typeface="Arial"/>
                <a:cs typeface="Arial"/>
              </a:rPr>
              <a:t>time.</a:t>
            </a:r>
            <a:endParaRPr sz="1950">
              <a:latin typeface="Arial"/>
              <a:cs typeface="Arial"/>
            </a:endParaRPr>
          </a:p>
        </p:txBody>
      </p:sp>
      <p:sp>
        <p:nvSpPr>
          <p:cNvPr id="7" name="object 7" descr=""/>
          <p:cNvSpPr txBox="1"/>
          <p:nvPr/>
        </p:nvSpPr>
        <p:spPr>
          <a:xfrm>
            <a:off x="7620574" y="7235081"/>
            <a:ext cx="10774045" cy="2155825"/>
          </a:xfrm>
          <a:prstGeom prst="rect">
            <a:avLst/>
          </a:prstGeom>
        </p:spPr>
        <p:txBody>
          <a:bodyPr wrap="square" lIns="0" tIns="5778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455"/>
              </a:spcBef>
            </a:pPr>
            <a:r>
              <a:rPr dirty="0" sz="1450" spc="35">
                <a:solidFill>
                  <a:srgbClr val="237D12"/>
                </a:solidFill>
                <a:latin typeface="Arial"/>
                <a:cs typeface="Arial"/>
              </a:rPr>
              <a:t>Umbrella</a:t>
            </a:r>
            <a:endParaRPr sz="1450">
              <a:latin typeface="Arial"/>
              <a:cs typeface="Arial"/>
            </a:endParaRPr>
          </a:p>
          <a:p>
            <a:pPr marL="12700" marR="5080">
              <a:lnSpc>
                <a:spcPct val="101499"/>
              </a:lnSpc>
              <a:spcBef>
                <a:spcPts val="425"/>
              </a:spcBef>
            </a:pPr>
            <a:r>
              <a:rPr dirty="0" sz="1950" spc="-45" b="1" i="1">
                <a:solidFill>
                  <a:srgbClr val="237D12"/>
                </a:solidFill>
                <a:latin typeface="Arial"/>
                <a:cs typeface="Arial"/>
              </a:rPr>
              <a:t>&lt;NAME&gt; </a:t>
            </a:r>
            <a:r>
              <a:rPr dirty="0" sz="1950" spc="-85" b="1" i="1">
                <a:solidFill>
                  <a:srgbClr val="237D12"/>
                </a:solidFill>
                <a:latin typeface="Arial"/>
                <a:cs typeface="Arial"/>
              </a:rPr>
              <a:t>is</a:t>
            </a:r>
            <a:r>
              <a:rPr dirty="0" sz="1950" spc="-45" b="1" i="1">
                <a:solidFill>
                  <a:srgbClr val="237D12"/>
                </a:solidFill>
                <a:latin typeface="Arial"/>
                <a:cs typeface="Arial"/>
              </a:rPr>
              <a:t> </a:t>
            </a:r>
            <a:r>
              <a:rPr dirty="0" sz="1950" b="1" i="1">
                <a:solidFill>
                  <a:srgbClr val="237D12"/>
                </a:solidFill>
                <a:latin typeface="Arial"/>
                <a:cs typeface="Arial"/>
              </a:rPr>
              <a:t>the</a:t>
            </a:r>
            <a:r>
              <a:rPr dirty="0" sz="1950" spc="-45" b="1" i="1">
                <a:solidFill>
                  <a:srgbClr val="237D12"/>
                </a:solidFill>
                <a:latin typeface="Arial"/>
                <a:cs typeface="Arial"/>
              </a:rPr>
              <a:t> </a:t>
            </a:r>
            <a:r>
              <a:rPr dirty="0" sz="1950" spc="-20" b="1" i="1">
                <a:solidFill>
                  <a:srgbClr val="237D12"/>
                </a:solidFill>
                <a:latin typeface="Arial"/>
                <a:cs typeface="Arial"/>
              </a:rPr>
              <a:t>local</a:t>
            </a:r>
            <a:r>
              <a:rPr dirty="0" sz="1950" spc="-45" b="1" i="1">
                <a:solidFill>
                  <a:srgbClr val="237D12"/>
                </a:solidFill>
                <a:latin typeface="Arial"/>
                <a:cs typeface="Arial"/>
              </a:rPr>
              <a:t> </a:t>
            </a:r>
            <a:r>
              <a:rPr dirty="0" sz="1950" spc="-40" b="1" i="1">
                <a:solidFill>
                  <a:srgbClr val="237D12"/>
                </a:solidFill>
                <a:latin typeface="Arial"/>
                <a:cs typeface="Arial"/>
              </a:rPr>
              <a:t>arm</a:t>
            </a:r>
            <a:r>
              <a:rPr dirty="0" sz="1950" spc="-45" b="1" i="1">
                <a:solidFill>
                  <a:srgbClr val="237D12"/>
                </a:solidFill>
                <a:latin typeface="Arial"/>
                <a:cs typeface="Arial"/>
              </a:rPr>
              <a:t> </a:t>
            </a:r>
            <a:r>
              <a:rPr dirty="0" sz="1950" b="1" i="1">
                <a:solidFill>
                  <a:srgbClr val="237D12"/>
                </a:solidFill>
                <a:latin typeface="Arial"/>
                <a:cs typeface="Arial"/>
              </a:rPr>
              <a:t>of</a:t>
            </a:r>
            <a:r>
              <a:rPr dirty="0" sz="1950" spc="-45" b="1" i="1">
                <a:solidFill>
                  <a:srgbClr val="237D12"/>
                </a:solidFill>
                <a:latin typeface="Arial"/>
                <a:cs typeface="Arial"/>
              </a:rPr>
              <a:t> </a:t>
            </a:r>
            <a:r>
              <a:rPr dirty="0" sz="1950" spc="-30" b="1" i="1">
                <a:solidFill>
                  <a:srgbClr val="237D12"/>
                </a:solidFill>
                <a:latin typeface="Arial"/>
                <a:cs typeface="Arial"/>
              </a:rPr>
              <a:t>Spreading</a:t>
            </a:r>
            <a:r>
              <a:rPr dirty="0" sz="1950" spc="-45" b="1" i="1">
                <a:solidFill>
                  <a:srgbClr val="237D12"/>
                </a:solidFill>
                <a:latin typeface="Arial"/>
                <a:cs typeface="Arial"/>
              </a:rPr>
              <a:t> </a:t>
            </a:r>
            <a:r>
              <a:rPr dirty="0" sz="1950" spc="-75" b="1" i="1">
                <a:solidFill>
                  <a:srgbClr val="237D12"/>
                </a:solidFill>
                <a:latin typeface="Arial"/>
                <a:cs typeface="Arial"/>
              </a:rPr>
              <a:t>Roots,</a:t>
            </a:r>
            <a:r>
              <a:rPr dirty="0" sz="1950" spc="-20" b="1" i="1">
                <a:solidFill>
                  <a:srgbClr val="237D12"/>
                </a:solidFill>
                <a:latin typeface="Arial"/>
                <a:cs typeface="Arial"/>
              </a:rPr>
              <a:t> </a:t>
            </a:r>
            <a:r>
              <a:rPr dirty="0" sz="1950">
                <a:solidFill>
                  <a:srgbClr val="4D4D4D"/>
                </a:solidFill>
                <a:latin typeface="Arial"/>
                <a:cs typeface="Arial"/>
              </a:rPr>
              <a:t>a</a:t>
            </a:r>
            <a:r>
              <a:rPr dirty="0" sz="1950" spc="-2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950" spc="45">
                <a:solidFill>
                  <a:srgbClr val="4D4D4D"/>
                </a:solidFill>
                <a:latin typeface="Arial"/>
                <a:cs typeface="Arial"/>
              </a:rPr>
              <a:t>national</a:t>
            </a:r>
            <a:r>
              <a:rPr dirty="0" sz="1950" spc="-2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950">
                <a:solidFill>
                  <a:srgbClr val="4D4D4D"/>
                </a:solidFill>
                <a:latin typeface="Arial"/>
                <a:cs typeface="Arial"/>
              </a:rPr>
              <a:t>initiative</a:t>
            </a:r>
            <a:r>
              <a:rPr dirty="0" sz="1950" spc="-2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950" spc="100">
                <a:solidFill>
                  <a:srgbClr val="4D4D4D"/>
                </a:solidFill>
                <a:latin typeface="Arial"/>
                <a:cs typeface="Arial"/>
              </a:rPr>
              <a:t>that</a:t>
            </a:r>
            <a:r>
              <a:rPr dirty="0" sz="1950" spc="-2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950">
                <a:solidFill>
                  <a:srgbClr val="4D4D4D"/>
                </a:solidFill>
                <a:latin typeface="Arial"/>
                <a:cs typeface="Arial"/>
              </a:rPr>
              <a:t>gives</a:t>
            </a:r>
            <a:r>
              <a:rPr dirty="0" sz="1950" spc="-2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950" spc="50">
                <a:solidFill>
                  <a:srgbClr val="4D4D4D"/>
                </a:solidFill>
                <a:latin typeface="Arial"/>
                <a:cs typeface="Arial"/>
              </a:rPr>
              <a:t>people</a:t>
            </a:r>
            <a:r>
              <a:rPr dirty="0" sz="1950" spc="-2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950" spc="80">
                <a:solidFill>
                  <a:srgbClr val="4D4D4D"/>
                </a:solidFill>
                <a:latin typeface="Arial"/>
                <a:cs typeface="Arial"/>
              </a:rPr>
              <a:t>the</a:t>
            </a:r>
            <a:r>
              <a:rPr dirty="0" sz="1950" spc="-2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950" spc="65">
                <a:solidFill>
                  <a:srgbClr val="4D4D4D"/>
                </a:solidFill>
                <a:latin typeface="Arial"/>
                <a:cs typeface="Arial"/>
              </a:rPr>
              <a:t>support they</a:t>
            </a:r>
            <a:r>
              <a:rPr dirty="0" sz="1950" spc="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950">
                <a:solidFill>
                  <a:srgbClr val="4D4D4D"/>
                </a:solidFill>
                <a:latin typeface="Arial"/>
                <a:cs typeface="Arial"/>
              </a:rPr>
              <a:t>need</a:t>
            </a:r>
            <a:r>
              <a:rPr dirty="0" sz="1950" spc="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950" spc="95">
                <a:solidFill>
                  <a:srgbClr val="4D4D4D"/>
                </a:solidFill>
                <a:latin typeface="Arial"/>
                <a:cs typeface="Arial"/>
              </a:rPr>
              <a:t>to</a:t>
            </a:r>
            <a:r>
              <a:rPr dirty="0" sz="1950" spc="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950" spc="60">
                <a:solidFill>
                  <a:srgbClr val="4D4D4D"/>
                </a:solidFill>
                <a:latin typeface="Arial"/>
                <a:cs typeface="Arial"/>
              </a:rPr>
              <a:t>build</a:t>
            </a:r>
            <a:r>
              <a:rPr dirty="0" sz="1950" spc="1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950" spc="60">
                <a:solidFill>
                  <a:srgbClr val="4D4D4D"/>
                </a:solidFill>
                <a:latin typeface="Arial"/>
                <a:cs typeface="Arial"/>
              </a:rPr>
              <a:t>up</a:t>
            </a:r>
            <a:r>
              <a:rPr dirty="0" sz="1950" spc="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950" spc="70">
                <a:solidFill>
                  <a:srgbClr val="4D4D4D"/>
                </a:solidFill>
                <a:latin typeface="Arial"/>
                <a:cs typeface="Arial"/>
              </a:rPr>
              <a:t>their</a:t>
            </a:r>
            <a:r>
              <a:rPr dirty="0" sz="1950" spc="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950">
                <a:solidFill>
                  <a:srgbClr val="4D4D4D"/>
                </a:solidFill>
                <a:latin typeface="Arial"/>
                <a:cs typeface="Arial"/>
              </a:rPr>
              <a:t>urban</a:t>
            </a:r>
            <a:r>
              <a:rPr dirty="0" sz="1950" spc="1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950">
                <a:solidFill>
                  <a:srgbClr val="4D4D4D"/>
                </a:solidFill>
                <a:latin typeface="Arial"/>
                <a:cs typeface="Arial"/>
              </a:rPr>
              <a:t>and</a:t>
            </a:r>
            <a:r>
              <a:rPr dirty="0" sz="1950" spc="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950" spc="65">
                <a:solidFill>
                  <a:srgbClr val="4D4D4D"/>
                </a:solidFill>
                <a:latin typeface="Arial"/>
                <a:cs typeface="Arial"/>
              </a:rPr>
              <a:t>community</a:t>
            </a:r>
            <a:r>
              <a:rPr dirty="0" sz="1950" spc="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950">
                <a:solidFill>
                  <a:srgbClr val="4D4D4D"/>
                </a:solidFill>
                <a:latin typeface="Arial"/>
                <a:cs typeface="Arial"/>
              </a:rPr>
              <a:t>spaces</a:t>
            </a:r>
            <a:r>
              <a:rPr dirty="0" sz="1950" spc="1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950">
                <a:solidFill>
                  <a:srgbClr val="4D4D4D"/>
                </a:solidFill>
                <a:latin typeface="Arial"/>
                <a:cs typeface="Arial"/>
              </a:rPr>
              <a:t>and</a:t>
            </a:r>
            <a:r>
              <a:rPr dirty="0" sz="1950" spc="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950" spc="90">
                <a:solidFill>
                  <a:srgbClr val="4D4D4D"/>
                </a:solidFill>
                <a:latin typeface="Arial"/>
                <a:cs typeface="Arial"/>
              </a:rPr>
              <a:t>turn</a:t>
            </a:r>
            <a:r>
              <a:rPr dirty="0" sz="1950" spc="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950" spc="75">
                <a:solidFill>
                  <a:srgbClr val="4D4D4D"/>
                </a:solidFill>
                <a:latin typeface="Arial"/>
                <a:cs typeface="Arial"/>
              </a:rPr>
              <a:t>them</a:t>
            </a:r>
            <a:r>
              <a:rPr dirty="0" sz="1950" spc="1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950">
                <a:solidFill>
                  <a:srgbClr val="4D4D4D"/>
                </a:solidFill>
                <a:latin typeface="Arial"/>
                <a:cs typeface="Arial"/>
              </a:rPr>
              <a:t>into</a:t>
            </a:r>
            <a:r>
              <a:rPr dirty="0" sz="1950" spc="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950" spc="60">
                <a:solidFill>
                  <a:srgbClr val="4D4D4D"/>
                </a:solidFill>
                <a:latin typeface="Arial"/>
                <a:cs typeface="Arial"/>
              </a:rPr>
              <a:t>thriving</a:t>
            </a:r>
            <a:r>
              <a:rPr dirty="0" sz="1950" spc="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950" spc="40">
                <a:solidFill>
                  <a:srgbClr val="4D4D4D"/>
                </a:solidFill>
                <a:latin typeface="Arial"/>
                <a:cs typeface="Arial"/>
              </a:rPr>
              <a:t>green </a:t>
            </a:r>
            <a:r>
              <a:rPr dirty="0" sz="1950">
                <a:solidFill>
                  <a:srgbClr val="4D4D4D"/>
                </a:solidFill>
                <a:latin typeface="Arial"/>
                <a:cs typeface="Arial"/>
              </a:rPr>
              <a:t>spaces.</a:t>
            </a:r>
            <a:r>
              <a:rPr dirty="0" sz="1950" spc="2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950">
                <a:solidFill>
                  <a:srgbClr val="4D4D4D"/>
                </a:solidFill>
                <a:latin typeface="Arial"/>
                <a:cs typeface="Arial"/>
              </a:rPr>
              <a:t>We</a:t>
            </a:r>
            <a:r>
              <a:rPr dirty="0" sz="1950" spc="2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950">
                <a:solidFill>
                  <a:srgbClr val="4D4D4D"/>
                </a:solidFill>
                <a:latin typeface="Arial"/>
                <a:cs typeface="Arial"/>
              </a:rPr>
              <a:t>believe</a:t>
            </a:r>
            <a:r>
              <a:rPr dirty="0" sz="1950" spc="2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950">
                <a:solidFill>
                  <a:srgbClr val="4D4D4D"/>
                </a:solidFill>
                <a:latin typeface="Arial"/>
                <a:cs typeface="Arial"/>
              </a:rPr>
              <a:t>in</a:t>
            </a:r>
            <a:r>
              <a:rPr dirty="0" sz="1950" spc="2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950" spc="80">
                <a:solidFill>
                  <a:srgbClr val="4D4D4D"/>
                </a:solidFill>
                <a:latin typeface="Arial"/>
                <a:cs typeface="Arial"/>
              </a:rPr>
              <a:t>the</a:t>
            </a:r>
            <a:r>
              <a:rPr dirty="0" sz="1950" spc="2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950" spc="55">
                <a:solidFill>
                  <a:srgbClr val="4D4D4D"/>
                </a:solidFill>
                <a:latin typeface="Arial"/>
                <a:cs typeface="Arial"/>
              </a:rPr>
              <a:t>power</a:t>
            </a:r>
            <a:r>
              <a:rPr dirty="0" sz="1950" spc="2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950" spc="105">
                <a:solidFill>
                  <a:srgbClr val="4D4D4D"/>
                </a:solidFill>
                <a:latin typeface="Arial"/>
                <a:cs typeface="Arial"/>
              </a:rPr>
              <a:t>of</a:t>
            </a:r>
            <a:r>
              <a:rPr dirty="0" sz="1950" spc="2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950" spc="60">
                <a:solidFill>
                  <a:srgbClr val="4D4D4D"/>
                </a:solidFill>
                <a:latin typeface="Arial"/>
                <a:cs typeface="Arial"/>
              </a:rPr>
              <a:t>community-</a:t>
            </a:r>
            <a:r>
              <a:rPr dirty="0" sz="1950">
                <a:solidFill>
                  <a:srgbClr val="4D4D4D"/>
                </a:solidFill>
                <a:latin typeface="Arial"/>
                <a:cs typeface="Arial"/>
              </a:rPr>
              <a:t>driven</a:t>
            </a:r>
            <a:r>
              <a:rPr dirty="0" sz="1950" spc="2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950">
                <a:solidFill>
                  <a:srgbClr val="4D4D4D"/>
                </a:solidFill>
                <a:latin typeface="Arial"/>
                <a:cs typeface="Arial"/>
              </a:rPr>
              <a:t>change.</a:t>
            </a:r>
            <a:r>
              <a:rPr dirty="0" sz="1950" spc="2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950">
                <a:solidFill>
                  <a:srgbClr val="4D4D4D"/>
                </a:solidFill>
                <a:latin typeface="Arial"/>
                <a:cs typeface="Arial"/>
              </a:rPr>
              <a:t>By</a:t>
            </a:r>
            <a:r>
              <a:rPr dirty="0" sz="1950" spc="2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950" spc="65">
                <a:solidFill>
                  <a:srgbClr val="4D4D4D"/>
                </a:solidFill>
                <a:latin typeface="Arial"/>
                <a:cs typeface="Arial"/>
              </a:rPr>
              <a:t>planting</a:t>
            </a:r>
            <a:r>
              <a:rPr dirty="0" sz="1950" spc="2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950">
                <a:solidFill>
                  <a:srgbClr val="4D4D4D"/>
                </a:solidFill>
                <a:latin typeface="Arial"/>
                <a:cs typeface="Arial"/>
              </a:rPr>
              <a:t>trees,</a:t>
            </a:r>
            <a:r>
              <a:rPr dirty="0" sz="1950" spc="2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950" spc="65">
                <a:solidFill>
                  <a:srgbClr val="4D4D4D"/>
                </a:solidFill>
                <a:latin typeface="Arial"/>
                <a:cs typeface="Arial"/>
              </a:rPr>
              <a:t>nurturing </a:t>
            </a:r>
            <a:r>
              <a:rPr dirty="0" sz="1950" spc="50">
                <a:solidFill>
                  <a:srgbClr val="4D4D4D"/>
                </a:solidFill>
                <a:latin typeface="Arial"/>
                <a:cs typeface="Arial"/>
              </a:rPr>
              <a:t>green</a:t>
            </a:r>
            <a:r>
              <a:rPr dirty="0" sz="1950" spc="3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950">
                <a:solidFill>
                  <a:srgbClr val="4D4D4D"/>
                </a:solidFill>
                <a:latin typeface="Arial"/>
                <a:cs typeface="Arial"/>
              </a:rPr>
              <a:t>spaces,</a:t>
            </a:r>
            <a:r>
              <a:rPr dirty="0" sz="1950" spc="4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950">
                <a:solidFill>
                  <a:srgbClr val="4D4D4D"/>
                </a:solidFill>
                <a:latin typeface="Arial"/>
                <a:cs typeface="Arial"/>
              </a:rPr>
              <a:t>and</a:t>
            </a:r>
            <a:r>
              <a:rPr dirty="0" sz="1950" spc="3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950" spc="60">
                <a:solidFill>
                  <a:srgbClr val="4D4D4D"/>
                </a:solidFill>
                <a:latin typeface="Arial"/>
                <a:cs typeface="Arial"/>
              </a:rPr>
              <a:t>uniting</a:t>
            </a:r>
            <a:r>
              <a:rPr dirty="0" sz="1950" spc="4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950">
                <a:solidFill>
                  <a:srgbClr val="4D4D4D"/>
                </a:solidFill>
                <a:latin typeface="Arial"/>
                <a:cs typeface="Arial"/>
              </a:rPr>
              <a:t>neighborhoods,</a:t>
            </a:r>
            <a:r>
              <a:rPr dirty="0" sz="1950" spc="3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950" spc="50">
                <a:solidFill>
                  <a:srgbClr val="4D4D4D"/>
                </a:solidFill>
                <a:latin typeface="Arial"/>
                <a:cs typeface="Arial"/>
              </a:rPr>
              <a:t>we</a:t>
            </a:r>
            <a:r>
              <a:rPr dirty="0" sz="1950" spc="4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950">
                <a:solidFill>
                  <a:srgbClr val="4D4D4D"/>
                </a:solidFill>
                <a:latin typeface="Arial"/>
                <a:cs typeface="Arial"/>
              </a:rPr>
              <a:t>can</a:t>
            </a:r>
            <a:r>
              <a:rPr dirty="0" sz="1950" spc="3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950" spc="50">
                <a:solidFill>
                  <a:srgbClr val="4D4D4D"/>
                </a:solidFill>
                <a:latin typeface="Arial"/>
                <a:cs typeface="Arial"/>
              </a:rPr>
              <a:t>create</a:t>
            </a:r>
            <a:r>
              <a:rPr dirty="0" sz="1950" spc="4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950">
                <a:solidFill>
                  <a:srgbClr val="4D4D4D"/>
                </a:solidFill>
                <a:latin typeface="Arial"/>
                <a:cs typeface="Arial"/>
              </a:rPr>
              <a:t>healthier,</a:t>
            </a:r>
            <a:r>
              <a:rPr dirty="0" sz="1950" spc="3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950">
                <a:solidFill>
                  <a:srgbClr val="4D4D4D"/>
                </a:solidFill>
                <a:latin typeface="Arial"/>
                <a:cs typeface="Arial"/>
              </a:rPr>
              <a:t>happier</a:t>
            </a:r>
            <a:r>
              <a:rPr dirty="0" sz="1950" spc="4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950" spc="50">
                <a:solidFill>
                  <a:srgbClr val="4D4D4D"/>
                </a:solidFill>
                <a:latin typeface="Arial"/>
                <a:cs typeface="Arial"/>
              </a:rPr>
              <a:t>cities</a:t>
            </a:r>
            <a:r>
              <a:rPr dirty="0" sz="1950" spc="3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950" spc="105">
                <a:solidFill>
                  <a:srgbClr val="4D4D4D"/>
                </a:solidFill>
                <a:latin typeface="Arial"/>
                <a:cs typeface="Arial"/>
              </a:rPr>
              <a:t>for</a:t>
            </a:r>
            <a:r>
              <a:rPr dirty="0" sz="1950" spc="4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950">
                <a:solidFill>
                  <a:srgbClr val="4D4D4D"/>
                </a:solidFill>
                <a:latin typeface="Arial"/>
                <a:cs typeface="Arial"/>
              </a:rPr>
              <a:t>us</a:t>
            </a:r>
            <a:r>
              <a:rPr dirty="0" sz="1950" spc="3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950" spc="80">
                <a:solidFill>
                  <a:srgbClr val="4D4D4D"/>
                </a:solidFill>
                <a:latin typeface="Arial"/>
                <a:cs typeface="Arial"/>
              </a:rPr>
              <a:t>all</a:t>
            </a:r>
            <a:r>
              <a:rPr dirty="0" sz="1950" spc="4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950" spc="70">
                <a:solidFill>
                  <a:srgbClr val="4D4D4D"/>
                </a:solidFill>
                <a:latin typeface="Arial"/>
                <a:cs typeface="Arial"/>
              </a:rPr>
              <a:t>to </a:t>
            </a:r>
            <a:r>
              <a:rPr dirty="0" sz="1950" spc="-10">
                <a:solidFill>
                  <a:srgbClr val="4D4D4D"/>
                </a:solidFill>
                <a:latin typeface="Arial"/>
                <a:cs typeface="Arial"/>
              </a:rPr>
              <a:t>enjoy.</a:t>
            </a:r>
            <a:r>
              <a:rPr dirty="0" sz="1950" spc="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950" spc="-30">
                <a:solidFill>
                  <a:srgbClr val="4D4D4D"/>
                </a:solidFill>
                <a:latin typeface="Arial"/>
                <a:cs typeface="Arial"/>
              </a:rPr>
              <a:t>Join</a:t>
            </a:r>
            <a:r>
              <a:rPr dirty="0" sz="1950" spc="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950">
                <a:solidFill>
                  <a:srgbClr val="4D4D4D"/>
                </a:solidFill>
                <a:latin typeface="Arial"/>
                <a:cs typeface="Arial"/>
              </a:rPr>
              <a:t>us</a:t>
            </a:r>
            <a:r>
              <a:rPr dirty="0" sz="1950" spc="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950">
                <a:solidFill>
                  <a:srgbClr val="4D4D4D"/>
                </a:solidFill>
                <a:latin typeface="Arial"/>
                <a:cs typeface="Arial"/>
              </a:rPr>
              <a:t>in</a:t>
            </a:r>
            <a:r>
              <a:rPr dirty="0" sz="1950" spc="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950" spc="60">
                <a:solidFill>
                  <a:srgbClr val="4D4D4D"/>
                </a:solidFill>
                <a:latin typeface="Arial"/>
                <a:cs typeface="Arial"/>
              </a:rPr>
              <a:t>this</a:t>
            </a:r>
            <a:r>
              <a:rPr dirty="0" sz="1950" spc="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950">
                <a:solidFill>
                  <a:srgbClr val="4D4D4D"/>
                </a:solidFill>
                <a:latin typeface="Arial"/>
                <a:cs typeface="Arial"/>
              </a:rPr>
              <a:t>movement.</a:t>
            </a:r>
            <a:r>
              <a:rPr dirty="0" sz="1950" spc="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950">
                <a:solidFill>
                  <a:srgbClr val="4D4D4D"/>
                </a:solidFill>
                <a:latin typeface="Arial"/>
                <a:cs typeface="Arial"/>
              </a:rPr>
              <a:t>Together</a:t>
            </a:r>
            <a:r>
              <a:rPr dirty="0" sz="1950" spc="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950" spc="50">
                <a:solidFill>
                  <a:srgbClr val="4D4D4D"/>
                </a:solidFill>
                <a:latin typeface="Arial"/>
                <a:cs typeface="Arial"/>
              </a:rPr>
              <a:t>we</a:t>
            </a:r>
            <a:r>
              <a:rPr dirty="0" sz="1950" spc="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950">
                <a:solidFill>
                  <a:srgbClr val="4D4D4D"/>
                </a:solidFill>
                <a:latin typeface="Arial"/>
                <a:cs typeface="Arial"/>
              </a:rPr>
              <a:t>can</a:t>
            </a:r>
            <a:r>
              <a:rPr dirty="0" sz="1950" spc="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950">
                <a:solidFill>
                  <a:srgbClr val="4D4D4D"/>
                </a:solidFill>
                <a:latin typeface="Arial"/>
                <a:cs typeface="Arial"/>
              </a:rPr>
              <a:t>make</a:t>
            </a:r>
            <a:r>
              <a:rPr dirty="0" sz="1950" spc="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950" spc="55">
                <a:solidFill>
                  <a:srgbClr val="4D4D4D"/>
                </a:solidFill>
                <a:latin typeface="Arial"/>
                <a:cs typeface="Arial"/>
              </a:rPr>
              <a:t>our</a:t>
            </a:r>
            <a:r>
              <a:rPr dirty="0" sz="1950" spc="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950" spc="50">
                <a:solidFill>
                  <a:srgbClr val="4D4D4D"/>
                </a:solidFill>
                <a:latin typeface="Arial"/>
                <a:cs typeface="Arial"/>
              </a:rPr>
              <a:t>cities</a:t>
            </a:r>
            <a:r>
              <a:rPr dirty="0" sz="1950" spc="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950">
                <a:solidFill>
                  <a:srgbClr val="4D4D4D"/>
                </a:solidFill>
                <a:latin typeface="Arial"/>
                <a:cs typeface="Arial"/>
              </a:rPr>
              <a:t>more</a:t>
            </a:r>
            <a:r>
              <a:rPr dirty="0" sz="1950" spc="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950" spc="55">
                <a:solidFill>
                  <a:srgbClr val="4D4D4D"/>
                </a:solidFill>
                <a:latin typeface="Arial"/>
                <a:cs typeface="Arial"/>
              </a:rPr>
              <a:t>equitable</a:t>
            </a:r>
            <a:r>
              <a:rPr dirty="0" sz="1950" spc="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950">
                <a:solidFill>
                  <a:srgbClr val="4D4D4D"/>
                </a:solidFill>
                <a:latin typeface="Arial"/>
                <a:cs typeface="Arial"/>
              </a:rPr>
              <a:t>and</a:t>
            </a:r>
            <a:r>
              <a:rPr dirty="0" sz="1950" spc="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950" spc="-20">
                <a:solidFill>
                  <a:srgbClr val="4D4D4D"/>
                </a:solidFill>
                <a:latin typeface="Arial"/>
                <a:cs typeface="Arial"/>
              </a:rPr>
              <a:t>more </a:t>
            </a:r>
            <a:r>
              <a:rPr dirty="0" sz="1950">
                <a:solidFill>
                  <a:srgbClr val="4D4D4D"/>
                </a:solidFill>
                <a:latin typeface="Arial"/>
                <a:cs typeface="Arial"/>
              </a:rPr>
              <a:t>resilient,</a:t>
            </a:r>
            <a:r>
              <a:rPr dirty="0" sz="1950" spc="1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950">
                <a:solidFill>
                  <a:srgbClr val="4D4D4D"/>
                </a:solidFill>
                <a:latin typeface="Arial"/>
                <a:cs typeface="Arial"/>
              </a:rPr>
              <a:t>one</a:t>
            </a:r>
            <a:r>
              <a:rPr dirty="0" sz="1950" spc="1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950" spc="80">
                <a:solidFill>
                  <a:srgbClr val="4D4D4D"/>
                </a:solidFill>
                <a:latin typeface="Arial"/>
                <a:cs typeface="Arial"/>
              </a:rPr>
              <a:t>tree</a:t>
            </a:r>
            <a:r>
              <a:rPr dirty="0" sz="1950" spc="2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950">
                <a:solidFill>
                  <a:srgbClr val="4D4D4D"/>
                </a:solidFill>
                <a:latin typeface="Arial"/>
                <a:cs typeface="Arial"/>
              </a:rPr>
              <a:t>and</a:t>
            </a:r>
            <a:r>
              <a:rPr dirty="0" sz="1950" spc="1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950">
                <a:solidFill>
                  <a:srgbClr val="4D4D4D"/>
                </a:solidFill>
                <a:latin typeface="Arial"/>
                <a:cs typeface="Arial"/>
              </a:rPr>
              <a:t>one</a:t>
            </a:r>
            <a:r>
              <a:rPr dirty="0" sz="1950" spc="2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950" spc="80">
                <a:solidFill>
                  <a:srgbClr val="4D4D4D"/>
                </a:solidFill>
                <a:latin typeface="Arial"/>
                <a:cs typeface="Arial"/>
              </a:rPr>
              <a:t>plant</a:t>
            </a:r>
            <a:r>
              <a:rPr dirty="0" sz="1950" spc="1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950" spc="90">
                <a:solidFill>
                  <a:srgbClr val="4D4D4D"/>
                </a:solidFill>
                <a:latin typeface="Arial"/>
                <a:cs typeface="Arial"/>
              </a:rPr>
              <a:t>at</a:t>
            </a:r>
            <a:r>
              <a:rPr dirty="0" sz="1950" spc="20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950">
                <a:solidFill>
                  <a:srgbClr val="4D4D4D"/>
                </a:solidFill>
                <a:latin typeface="Arial"/>
                <a:cs typeface="Arial"/>
              </a:rPr>
              <a:t>a</a:t>
            </a:r>
            <a:r>
              <a:rPr dirty="0" sz="1950" spc="15">
                <a:solidFill>
                  <a:srgbClr val="4D4D4D"/>
                </a:solidFill>
                <a:latin typeface="Arial"/>
                <a:cs typeface="Arial"/>
              </a:rPr>
              <a:t> </a:t>
            </a:r>
            <a:r>
              <a:rPr dirty="0" sz="1950" spc="-10">
                <a:solidFill>
                  <a:srgbClr val="4D4D4D"/>
                </a:solidFill>
                <a:latin typeface="Arial"/>
                <a:cs typeface="Arial"/>
              </a:rPr>
              <a:t>time.</a:t>
            </a:r>
            <a:endParaRPr sz="195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2024-06-13T14:18:42Z</dcterms:created>
  <dcterms:modified xsi:type="dcterms:W3CDTF">2024-06-13T14:18:42Z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2024-05-30T00:00:00Z</vt:filetime>
  </property>
  <property fmtid="{D5CDD505-2E9C-101B-9397-08002B2CF9AE}" pid="3" name="Creator">
    <vt:lpwstr>Adobe InDesign 19.4 (Macintosh)</vt:lpwstr>
  </property>
  <property fmtid="{D5CDD505-2E9C-101B-9397-08002B2CF9AE}" pid="4" name="LastSaved">
    <vt:filetime>2024-06-13T00:00:00Z</vt:filetime>
  </property>
  <property fmtid="{D5CDD505-2E9C-101B-9397-08002B2CF9AE}" pid="5" name="Producer">
    <vt:lpwstr>Adobe PDF Library 17.0</vt:lpwstr>
  </property>
</Properties>
</file>