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282690" cy="11308715"/>
          </a:xfrm>
          <a:custGeom>
            <a:avLst/>
            <a:gdLst/>
            <a:ahLst/>
            <a:cxnLst/>
            <a:rect l="l" t="t" r="r" b="b"/>
            <a:pathLst>
              <a:path w="6282690" h="11308715">
                <a:moveTo>
                  <a:pt x="6282531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1" y="11308556"/>
                </a:lnTo>
                <a:lnTo>
                  <a:pt x="62825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167" y="9936790"/>
            <a:ext cx="2300899" cy="61360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602757" y="1674288"/>
            <a:ext cx="4607560" cy="4607560"/>
          </a:xfrm>
          <a:custGeom>
            <a:avLst/>
            <a:gdLst/>
            <a:ahLst/>
            <a:cxnLst/>
            <a:rect l="l" t="t" r="r" b="b"/>
            <a:pathLst>
              <a:path w="4607559" h="4607560">
                <a:moveTo>
                  <a:pt x="2303594" y="0"/>
                </a:moveTo>
                <a:lnTo>
                  <a:pt x="2255399" y="494"/>
                </a:lnTo>
                <a:lnTo>
                  <a:pt x="2207444" y="1970"/>
                </a:lnTo>
                <a:lnTo>
                  <a:pt x="2159741" y="4418"/>
                </a:lnTo>
                <a:lnTo>
                  <a:pt x="2112297" y="7829"/>
                </a:lnTo>
                <a:lnTo>
                  <a:pt x="2065124" y="12193"/>
                </a:lnTo>
                <a:lnTo>
                  <a:pt x="2018231" y="17501"/>
                </a:lnTo>
                <a:lnTo>
                  <a:pt x="1971627" y="23742"/>
                </a:lnTo>
                <a:lnTo>
                  <a:pt x="1925322" y="30907"/>
                </a:lnTo>
                <a:lnTo>
                  <a:pt x="1879325" y="38987"/>
                </a:lnTo>
                <a:lnTo>
                  <a:pt x="1833646" y="47972"/>
                </a:lnTo>
                <a:lnTo>
                  <a:pt x="1788296" y="57853"/>
                </a:lnTo>
                <a:lnTo>
                  <a:pt x="1743282" y="68619"/>
                </a:lnTo>
                <a:lnTo>
                  <a:pt x="1698616" y="80261"/>
                </a:lnTo>
                <a:lnTo>
                  <a:pt x="1654307" y="92770"/>
                </a:lnTo>
                <a:lnTo>
                  <a:pt x="1610363" y="106135"/>
                </a:lnTo>
                <a:lnTo>
                  <a:pt x="1566796" y="120348"/>
                </a:lnTo>
                <a:lnTo>
                  <a:pt x="1523614" y="135398"/>
                </a:lnTo>
                <a:lnTo>
                  <a:pt x="1480827" y="151276"/>
                </a:lnTo>
                <a:lnTo>
                  <a:pt x="1438445" y="167973"/>
                </a:lnTo>
                <a:lnTo>
                  <a:pt x="1396477" y="185479"/>
                </a:lnTo>
                <a:lnTo>
                  <a:pt x="1354933" y="203783"/>
                </a:lnTo>
                <a:lnTo>
                  <a:pt x="1313823" y="222877"/>
                </a:lnTo>
                <a:lnTo>
                  <a:pt x="1273156" y="242751"/>
                </a:lnTo>
                <a:lnTo>
                  <a:pt x="1232942" y="263395"/>
                </a:lnTo>
                <a:lnTo>
                  <a:pt x="1193190" y="284800"/>
                </a:lnTo>
                <a:lnTo>
                  <a:pt x="1153911" y="306956"/>
                </a:lnTo>
                <a:lnTo>
                  <a:pt x="1115113" y="329854"/>
                </a:lnTo>
                <a:lnTo>
                  <a:pt x="1076806" y="353483"/>
                </a:lnTo>
                <a:lnTo>
                  <a:pt x="1039001" y="377834"/>
                </a:lnTo>
                <a:lnTo>
                  <a:pt x="1001706" y="402898"/>
                </a:lnTo>
                <a:lnTo>
                  <a:pt x="964931" y="428665"/>
                </a:lnTo>
                <a:lnTo>
                  <a:pt x="928686" y="455125"/>
                </a:lnTo>
                <a:lnTo>
                  <a:pt x="892980" y="482269"/>
                </a:lnTo>
                <a:lnTo>
                  <a:pt x="857823" y="510087"/>
                </a:lnTo>
                <a:lnTo>
                  <a:pt x="823225" y="538570"/>
                </a:lnTo>
                <a:lnTo>
                  <a:pt x="789196" y="567707"/>
                </a:lnTo>
                <a:lnTo>
                  <a:pt x="755744" y="597489"/>
                </a:lnTo>
                <a:lnTo>
                  <a:pt x="722879" y="627907"/>
                </a:lnTo>
                <a:lnTo>
                  <a:pt x="690612" y="658952"/>
                </a:lnTo>
                <a:lnTo>
                  <a:pt x="658952" y="690612"/>
                </a:lnTo>
                <a:lnTo>
                  <a:pt x="627907" y="722879"/>
                </a:lnTo>
                <a:lnTo>
                  <a:pt x="597489" y="755744"/>
                </a:lnTo>
                <a:lnTo>
                  <a:pt x="567707" y="789196"/>
                </a:lnTo>
                <a:lnTo>
                  <a:pt x="538570" y="823225"/>
                </a:lnTo>
                <a:lnTo>
                  <a:pt x="510087" y="857823"/>
                </a:lnTo>
                <a:lnTo>
                  <a:pt x="482269" y="892980"/>
                </a:lnTo>
                <a:lnTo>
                  <a:pt x="455125" y="928686"/>
                </a:lnTo>
                <a:lnTo>
                  <a:pt x="428665" y="964931"/>
                </a:lnTo>
                <a:lnTo>
                  <a:pt x="402898" y="1001706"/>
                </a:lnTo>
                <a:lnTo>
                  <a:pt x="377834" y="1039001"/>
                </a:lnTo>
                <a:lnTo>
                  <a:pt x="353483" y="1076806"/>
                </a:lnTo>
                <a:lnTo>
                  <a:pt x="329854" y="1115113"/>
                </a:lnTo>
                <a:lnTo>
                  <a:pt x="306956" y="1153911"/>
                </a:lnTo>
                <a:lnTo>
                  <a:pt x="284800" y="1193190"/>
                </a:lnTo>
                <a:lnTo>
                  <a:pt x="263395" y="1232942"/>
                </a:lnTo>
                <a:lnTo>
                  <a:pt x="242751" y="1273156"/>
                </a:lnTo>
                <a:lnTo>
                  <a:pt x="222877" y="1313823"/>
                </a:lnTo>
                <a:lnTo>
                  <a:pt x="203783" y="1354933"/>
                </a:lnTo>
                <a:lnTo>
                  <a:pt x="185479" y="1396477"/>
                </a:lnTo>
                <a:lnTo>
                  <a:pt x="167973" y="1438445"/>
                </a:lnTo>
                <a:lnTo>
                  <a:pt x="151276" y="1480827"/>
                </a:lnTo>
                <a:lnTo>
                  <a:pt x="135398" y="1523614"/>
                </a:lnTo>
                <a:lnTo>
                  <a:pt x="120348" y="1566796"/>
                </a:lnTo>
                <a:lnTo>
                  <a:pt x="106135" y="1610363"/>
                </a:lnTo>
                <a:lnTo>
                  <a:pt x="92770" y="1654307"/>
                </a:lnTo>
                <a:lnTo>
                  <a:pt x="80261" y="1698616"/>
                </a:lnTo>
                <a:lnTo>
                  <a:pt x="68619" y="1743282"/>
                </a:lnTo>
                <a:lnTo>
                  <a:pt x="57853" y="1788296"/>
                </a:lnTo>
                <a:lnTo>
                  <a:pt x="47972" y="1833646"/>
                </a:lnTo>
                <a:lnTo>
                  <a:pt x="38987" y="1879325"/>
                </a:lnTo>
                <a:lnTo>
                  <a:pt x="30907" y="1925322"/>
                </a:lnTo>
                <a:lnTo>
                  <a:pt x="23742" y="1971627"/>
                </a:lnTo>
                <a:lnTo>
                  <a:pt x="17501" y="2018231"/>
                </a:lnTo>
                <a:lnTo>
                  <a:pt x="12193" y="2065124"/>
                </a:lnTo>
                <a:lnTo>
                  <a:pt x="7829" y="2112297"/>
                </a:lnTo>
                <a:lnTo>
                  <a:pt x="4418" y="2159741"/>
                </a:lnTo>
                <a:lnTo>
                  <a:pt x="1970" y="2207444"/>
                </a:lnTo>
                <a:lnTo>
                  <a:pt x="494" y="2255399"/>
                </a:lnTo>
                <a:lnTo>
                  <a:pt x="0" y="2303594"/>
                </a:lnTo>
                <a:lnTo>
                  <a:pt x="494" y="2351790"/>
                </a:lnTo>
                <a:lnTo>
                  <a:pt x="1970" y="2399744"/>
                </a:lnTo>
                <a:lnTo>
                  <a:pt x="4418" y="2447448"/>
                </a:lnTo>
                <a:lnTo>
                  <a:pt x="7829" y="2494891"/>
                </a:lnTo>
                <a:lnTo>
                  <a:pt x="12193" y="2542064"/>
                </a:lnTo>
                <a:lnTo>
                  <a:pt x="17501" y="2588958"/>
                </a:lnTo>
                <a:lnTo>
                  <a:pt x="23742" y="2635562"/>
                </a:lnTo>
                <a:lnTo>
                  <a:pt x="30907" y="2681867"/>
                </a:lnTo>
                <a:lnTo>
                  <a:pt x="38987" y="2727864"/>
                </a:lnTo>
                <a:lnTo>
                  <a:pt x="47972" y="2773542"/>
                </a:lnTo>
                <a:lnTo>
                  <a:pt x="57853" y="2818893"/>
                </a:lnTo>
                <a:lnTo>
                  <a:pt x="68619" y="2863906"/>
                </a:lnTo>
                <a:lnTo>
                  <a:pt x="80261" y="2908572"/>
                </a:lnTo>
                <a:lnTo>
                  <a:pt x="92770" y="2952882"/>
                </a:lnTo>
                <a:lnTo>
                  <a:pt x="106135" y="2996825"/>
                </a:lnTo>
                <a:lnTo>
                  <a:pt x="120348" y="3040393"/>
                </a:lnTo>
                <a:lnTo>
                  <a:pt x="135398" y="3083575"/>
                </a:lnTo>
                <a:lnTo>
                  <a:pt x="151276" y="3126362"/>
                </a:lnTo>
                <a:lnTo>
                  <a:pt x="167973" y="3168744"/>
                </a:lnTo>
                <a:lnTo>
                  <a:pt x="185479" y="3210711"/>
                </a:lnTo>
                <a:lnTo>
                  <a:pt x="203783" y="3252255"/>
                </a:lnTo>
                <a:lnTo>
                  <a:pt x="222877" y="3293365"/>
                </a:lnTo>
                <a:lnTo>
                  <a:pt x="242751" y="3334032"/>
                </a:lnTo>
                <a:lnTo>
                  <a:pt x="263395" y="3374246"/>
                </a:lnTo>
                <a:lnTo>
                  <a:pt x="284800" y="3413998"/>
                </a:lnTo>
                <a:lnTo>
                  <a:pt x="306956" y="3453278"/>
                </a:lnTo>
                <a:lnTo>
                  <a:pt x="329854" y="3492076"/>
                </a:lnTo>
                <a:lnTo>
                  <a:pt x="353483" y="3530382"/>
                </a:lnTo>
                <a:lnTo>
                  <a:pt x="377834" y="3568188"/>
                </a:lnTo>
                <a:lnTo>
                  <a:pt x="402898" y="3605483"/>
                </a:lnTo>
                <a:lnTo>
                  <a:pt x="428665" y="3642258"/>
                </a:lnTo>
                <a:lnTo>
                  <a:pt x="455125" y="3678503"/>
                </a:lnTo>
                <a:lnTo>
                  <a:pt x="482269" y="3714209"/>
                </a:lnTo>
                <a:lnTo>
                  <a:pt x="510087" y="3749365"/>
                </a:lnTo>
                <a:lnTo>
                  <a:pt x="538570" y="3783963"/>
                </a:lnTo>
                <a:lnTo>
                  <a:pt x="567707" y="3817993"/>
                </a:lnTo>
                <a:lnTo>
                  <a:pt x="597489" y="3851445"/>
                </a:lnTo>
                <a:lnTo>
                  <a:pt x="627907" y="3884309"/>
                </a:lnTo>
                <a:lnTo>
                  <a:pt x="658952" y="3916576"/>
                </a:lnTo>
                <a:lnTo>
                  <a:pt x="690612" y="3948237"/>
                </a:lnTo>
                <a:lnTo>
                  <a:pt x="722879" y="3979281"/>
                </a:lnTo>
                <a:lnTo>
                  <a:pt x="755744" y="4009699"/>
                </a:lnTo>
                <a:lnTo>
                  <a:pt x="789196" y="4039482"/>
                </a:lnTo>
                <a:lnTo>
                  <a:pt x="823225" y="4068619"/>
                </a:lnTo>
                <a:lnTo>
                  <a:pt x="857823" y="4097101"/>
                </a:lnTo>
                <a:lnTo>
                  <a:pt x="892980" y="4124919"/>
                </a:lnTo>
                <a:lnTo>
                  <a:pt x="928686" y="4152063"/>
                </a:lnTo>
                <a:lnTo>
                  <a:pt x="964931" y="4178523"/>
                </a:lnTo>
                <a:lnTo>
                  <a:pt x="1001706" y="4204290"/>
                </a:lnTo>
                <a:lnTo>
                  <a:pt x="1039001" y="4229354"/>
                </a:lnTo>
                <a:lnTo>
                  <a:pt x="1076806" y="4253706"/>
                </a:lnTo>
                <a:lnTo>
                  <a:pt x="1115113" y="4277335"/>
                </a:lnTo>
                <a:lnTo>
                  <a:pt x="1153911" y="4300232"/>
                </a:lnTo>
                <a:lnTo>
                  <a:pt x="1193190" y="4322388"/>
                </a:lnTo>
                <a:lnTo>
                  <a:pt x="1232942" y="4343793"/>
                </a:lnTo>
                <a:lnTo>
                  <a:pt x="1273156" y="4364437"/>
                </a:lnTo>
                <a:lnTo>
                  <a:pt x="1313823" y="4384311"/>
                </a:lnTo>
                <a:lnTo>
                  <a:pt x="1354933" y="4403405"/>
                </a:lnTo>
                <a:lnTo>
                  <a:pt x="1396477" y="4421710"/>
                </a:lnTo>
                <a:lnTo>
                  <a:pt x="1438445" y="4439215"/>
                </a:lnTo>
                <a:lnTo>
                  <a:pt x="1480827" y="4455912"/>
                </a:lnTo>
                <a:lnTo>
                  <a:pt x="1523614" y="4471790"/>
                </a:lnTo>
                <a:lnTo>
                  <a:pt x="1566796" y="4486841"/>
                </a:lnTo>
                <a:lnTo>
                  <a:pt x="1610363" y="4501053"/>
                </a:lnTo>
                <a:lnTo>
                  <a:pt x="1654307" y="4514419"/>
                </a:lnTo>
                <a:lnTo>
                  <a:pt x="1698616" y="4526928"/>
                </a:lnTo>
                <a:lnTo>
                  <a:pt x="1743282" y="4538570"/>
                </a:lnTo>
                <a:lnTo>
                  <a:pt x="1788296" y="4549336"/>
                </a:lnTo>
                <a:lnTo>
                  <a:pt x="1833646" y="4559216"/>
                </a:lnTo>
                <a:lnTo>
                  <a:pt x="1879325" y="4568201"/>
                </a:lnTo>
                <a:lnTo>
                  <a:pt x="1925322" y="4576281"/>
                </a:lnTo>
                <a:lnTo>
                  <a:pt x="1971627" y="4583447"/>
                </a:lnTo>
                <a:lnTo>
                  <a:pt x="2018231" y="4589688"/>
                </a:lnTo>
                <a:lnTo>
                  <a:pt x="2065124" y="4594995"/>
                </a:lnTo>
                <a:lnTo>
                  <a:pt x="2112297" y="4599359"/>
                </a:lnTo>
                <a:lnTo>
                  <a:pt x="2159741" y="4602770"/>
                </a:lnTo>
                <a:lnTo>
                  <a:pt x="2207444" y="4605219"/>
                </a:lnTo>
                <a:lnTo>
                  <a:pt x="2255399" y="4606695"/>
                </a:lnTo>
                <a:lnTo>
                  <a:pt x="2303594" y="4607189"/>
                </a:lnTo>
                <a:lnTo>
                  <a:pt x="2351790" y="4606695"/>
                </a:lnTo>
                <a:lnTo>
                  <a:pt x="2399744" y="4605219"/>
                </a:lnTo>
                <a:lnTo>
                  <a:pt x="2447448" y="4602770"/>
                </a:lnTo>
                <a:lnTo>
                  <a:pt x="2494891" y="4599359"/>
                </a:lnTo>
                <a:lnTo>
                  <a:pt x="2542064" y="4594995"/>
                </a:lnTo>
                <a:lnTo>
                  <a:pt x="2588958" y="4589688"/>
                </a:lnTo>
                <a:lnTo>
                  <a:pt x="2635562" y="4583447"/>
                </a:lnTo>
                <a:lnTo>
                  <a:pt x="2681867" y="4576281"/>
                </a:lnTo>
                <a:lnTo>
                  <a:pt x="2727864" y="4568201"/>
                </a:lnTo>
                <a:lnTo>
                  <a:pt x="2773542" y="4559216"/>
                </a:lnTo>
                <a:lnTo>
                  <a:pt x="2818893" y="4549336"/>
                </a:lnTo>
                <a:lnTo>
                  <a:pt x="2863906" y="4538570"/>
                </a:lnTo>
                <a:lnTo>
                  <a:pt x="2908572" y="4526928"/>
                </a:lnTo>
                <a:lnTo>
                  <a:pt x="2952882" y="4514419"/>
                </a:lnTo>
                <a:lnTo>
                  <a:pt x="2996825" y="4501053"/>
                </a:lnTo>
                <a:lnTo>
                  <a:pt x="3040393" y="4486841"/>
                </a:lnTo>
                <a:lnTo>
                  <a:pt x="3083575" y="4471790"/>
                </a:lnTo>
                <a:lnTo>
                  <a:pt x="3126362" y="4455912"/>
                </a:lnTo>
                <a:lnTo>
                  <a:pt x="3168744" y="4439215"/>
                </a:lnTo>
                <a:lnTo>
                  <a:pt x="3210711" y="4421710"/>
                </a:lnTo>
                <a:lnTo>
                  <a:pt x="3252255" y="4403405"/>
                </a:lnTo>
                <a:lnTo>
                  <a:pt x="3293365" y="4384311"/>
                </a:lnTo>
                <a:lnTo>
                  <a:pt x="3334032" y="4364437"/>
                </a:lnTo>
                <a:lnTo>
                  <a:pt x="3374246" y="4343793"/>
                </a:lnTo>
                <a:lnTo>
                  <a:pt x="3413998" y="4322388"/>
                </a:lnTo>
                <a:lnTo>
                  <a:pt x="3453278" y="4300232"/>
                </a:lnTo>
                <a:lnTo>
                  <a:pt x="3492076" y="4277335"/>
                </a:lnTo>
                <a:lnTo>
                  <a:pt x="3530382" y="4253706"/>
                </a:lnTo>
                <a:lnTo>
                  <a:pt x="3568188" y="4229354"/>
                </a:lnTo>
                <a:lnTo>
                  <a:pt x="3605483" y="4204290"/>
                </a:lnTo>
                <a:lnTo>
                  <a:pt x="3642258" y="4178523"/>
                </a:lnTo>
                <a:lnTo>
                  <a:pt x="3678503" y="4152063"/>
                </a:lnTo>
                <a:lnTo>
                  <a:pt x="3714209" y="4124919"/>
                </a:lnTo>
                <a:lnTo>
                  <a:pt x="3749365" y="4097101"/>
                </a:lnTo>
                <a:lnTo>
                  <a:pt x="3783963" y="4068619"/>
                </a:lnTo>
                <a:lnTo>
                  <a:pt x="3817993" y="4039482"/>
                </a:lnTo>
                <a:lnTo>
                  <a:pt x="3851445" y="4009699"/>
                </a:lnTo>
                <a:lnTo>
                  <a:pt x="3884309" y="3979281"/>
                </a:lnTo>
                <a:lnTo>
                  <a:pt x="3916576" y="3948237"/>
                </a:lnTo>
                <a:lnTo>
                  <a:pt x="3948237" y="3916576"/>
                </a:lnTo>
                <a:lnTo>
                  <a:pt x="3979281" y="3884309"/>
                </a:lnTo>
                <a:lnTo>
                  <a:pt x="4009699" y="3851445"/>
                </a:lnTo>
                <a:lnTo>
                  <a:pt x="4039482" y="3817993"/>
                </a:lnTo>
                <a:lnTo>
                  <a:pt x="4068619" y="3783963"/>
                </a:lnTo>
                <a:lnTo>
                  <a:pt x="4097101" y="3749365"/>
                </a:lnTo>
                <a:lnTo>
                  <a:pt x="4124919" y="3714209"/>
                </a:lnTo>
                <a:lnTo>
                  <a:pt x="4152063" y="3678503"/>
                </a:lnTo>
                <a:lnTo>
                  <a:pt x="4178523" y="3642258"/>
                </a:lnTo>
                <a:lnTo>
                  <a:pt x="4204290" y="3605483"/>
                </a:lnTo>
                <a:lnTo>
                  <a:pt x="4229354" y="3568188"/>
                </a:lnTo>
                <a:lnTo>
                  <a:pt x="4253706" y="3530382"/>
                </a:lnTo>
                <a:lnTo>
                  <a:pt x="4277335" y="3492076"/>
                </a:lnTo>
                <a:lnTo>
                  <a:pt x="4300232" y="3453278"/>
                </a:lnTo>
                <a:lnTo>
                  <a:pt x="4322388" y="3413998"/>
                </a:lnTo>
                <a:lnTo>
                  <a:pt x="4343793" y="3374246"/>
                </a:lnTo>
                <a:lnTo>
                  <a:pt x="4364437" y="3334032"/>
                </a:lnTo>
                <a:lnTo>
                  <a:pt x="4384311" y="3293365"/>
                </a:lnTo>
                <a:lnTo>
                  <a:pt x="4403405" y="3252255"/>
                </a:lnTo>
                <a:lnTo>
                  <a:pt x="4421710" y="3210711"/>
                </a:lnTo>
                <a:lnTo>
                  <a:pt x="4439215" y="3168744"/>
                </a:lnTo>
                <a:lnTo>
                  <a:pt x="4455912" y="3126362"/>
                </a:lnTo>
                <a:lnTo>
                  <a:pt x="4471790" y="3083575"/>
                </a:lnTo>
                <a:lnTo>
                  <a:pt x="4486841" y="3040393"/>
                </a:lnTo>
                <a:lnTo>
                  <a:pt x="4501053" y="2996825"/>
                </a:lnTo>
                <a:lnTo>
                  <a:pt x="4514419" y="2952882"/>
                </a:lnTo>
                <a:lnTo>
                  <a:pt x="4526928" y="2908572"/>
                </a:lnTo>
                <a:lnTo>
                  <a:pt x="4538570" y="2863906"/>
                </a:lnTo>
                <a:lnTo>
                  <a:pt x="4549336" y="2818893"/>
                </a:lnTo>
                <a:lnTo>
                  <a:pt x="4559216" y="2773542"/>
                </a:lnTo>
                <a:lnTo>
                  <a:pt x="4568201" y="2727864"/>
                </a:lnTo>
                <a:lnTo>
                  <a:pt x="4576281" y="2681867"/>
                </a:lnTo>
                <a:lnTo>
                  <a:pt x="4583447" y="2635562"/>
                </a:lnTo>
                <a:lnTo>
                  <a:pt x="4589688" y="2588958"/>
                </a:lnTo>
                <a:lnTo>
                  <a:pt x="4594995" y="2542064"/>
                </a:lnTo>
                <a:lnTo>
                  <a:pt x="4599359" y="2494891"/>
                </a:lnTo>
                <a:lnTo>
                  <a:pt x="4602770" y="2447448"/>
                </a:lnTo>
                <a:lnTo>
                  <a:pt x="4605219" y="2399744"/>
                </a:lnTo>
                <a:lnTo>
                  <a:pt x="4606695" y="2351790"/>
                </a:lnTo>
                <a:lnTo>
                  <a:pt x="4607189" y="2303594"/>
                </a:lnTo>
                <a:lnTo>
                  <a:pt x="4606695" y="2255399"/>
                </a:lnTo>
                <a:lnTo>
                  <a:pt x="4605219" y="2207444"/>
                </a:lnTo>
                <a:lnTo>
                  <a:pt x="4602770" y="2159741"/>
                </a:lnTo>
                <a:lnTo>
                  <a:pt x="4599359" y="2112297"/>
                </a:lnTo>
                <a:lnTo>
                  <a:pt x="4594995" y="2065124"/>
                </a:lnTo>
                <a:lnTo>
                  <a:pt x="4589688" y="2018231"/>
                </a:lnTo>
                <a:lnTo>
                  <a:pt x="4583447" y="1971627"/>
                </a:lnTo>
                <a:lnTo>
                  <a:pt x="4576281" y="1925322"/>
                </a:lnTo>
                <a:lnTo>
                  <a:pt x="4568201" y="1879325"/>
                </a:lnTo>
                <a:lnTo>
                  <a:pt x="4559216" y="1833646"/>
                </a:lnTo>
                <a:lnTo>
                  <a:pt x="4549336" y="1788296"/>
                </a:lnTo>
                <a:lnTo>
                  <a:pt x="4538570" y="1743282"/>
                </a:lnTo>
                <a:lnTo>
                  <a:pt x="4526928" y="1698616"/>
                </a:lnTo>
                <a:lnTo>
                  <a:pt x="4514419" y="1654307"/>
                </a:lnTo>
                <a:lnTo>
                  <a:pt x="4501053" y="1610363"/>
                </a:lnTo>
                <a:lnTo>
                  <a:pt x="4486841" y="1566796"/>
                </a:lnTo>
                <a:lnTo>
                  <a:pt x="4471790" y="1523614"/>
                </a:lnTo>
                <a:lnTo>
                  <a:pt x="4455912" y="1480827"/>
                </a:lnTo>
                <a:lnTo>
                  <a:pt x="4439215" y="1438445"/>
                </a:lnTo>
                <a:lnTo>
                  <a:pt x="4421710" y="1396477"/>
                </a:lnTo>
                <a:lnTo>
                  <a:pt x="4403405" y="1354933"/>
                </a:lnTo>
                <a:lnTo>
                  <a:pt x="4384311" y="1313823"/>
                </a:lnTo>
                <a:lnTo>
                  <a:pt x="4364437" y="1273156"/>
                </a:lnTo>
                <a:lnTo>
                  <a:pt x="4343793" y="1232942"/>
                </a:lnTo>
                <a:lnTo>
                  <a:pt x="4322388" y="1193190"/>
                </a:lnTo>
                <a:lnTo>
                  <a:pt x="4300232" y="1153911"/>
                </a:lnTo>
                <a:lnTo>
                  <a:pt x="4277335" y="1115113"/>
                </a:lnTo>
                <a:lnTo>
                  <a:pt x="4253706" y="1076806"/>
                </a:lnTo>
                <a:lnTo>
                  <a:pt x="4229354" y="1039001"/>
                </a:lnTo>
                <a:lnTo>
                  <a:pt x="4204290" y="1001706"/>
                </a:lnTo>
                <a:lnTo>
                  <a:pt x="4178523" y="964931"/>
                </a:lnTo>
                <a:lnTo>
                  <a:pt x="4152063" y="928686"/>
                </a:lnTo>
                <a:lnTo>
                  <a:pt x="4124919" y="892980"/>
                </a:lnTo>
                <a:lnTo>
                  <a:pt x="4097101" y="857823"/>
                </a:lnTo>
                <a:lnTo>
                  <a:pt x="4068619" y="823225"/>
                </a:lnTo>
                <a:lnTo>
                  <a:pt x="4039482" y="789196"/>
                </a:lnTo>
                <a:lnTo>
                  <a:pt x="4009699" y="755744"/>
                </a:lnTo>
                <a:lnTo>
                  <a:pt x="3979281" y="722879"/>
                </a:lnTo>
                <a:lnTo>
                  <a:pt x="3948237" y="690612"/>
                </a:lnTo>
                <a:lnTo>
                  <a:pt x="3916576" y="658952"/>
                </a:lnTo>
                <a:lnTo>
                  <a:pt x="3884309" y="627907"/>
                </a:lnTo>
                <a:lnTo>
                  <a:pt x="3851445" y="597489"/>
                </a:lnTo>
                <a:lnTo>
                  <a:pt x="3817993" y="567707"/>
                </a:lnTo>
                <a:lnTo>
                  <a:pt x="3783963" y="538570"/>
                </a:lnTo>
                <a:lnTo>
                  <a:pt x="3749365" y="510087"/>
                </a:lnTo>
                <a:lnTo>
                  <a:pt x="3714209" y="482269"/>
                </a:lnTo>
                <a:lnTo>
                  <a:pt x="3678503" y="455125"/>
                </a:lnTo>
                <a:lnTo>
                  <a:pt x="3642258" y="428665"/>
                </a:lnTo>
                <a:lnTo>
                  <a:pt x="3605483" y="402898"/>
                </a:lnTo>
                <a:lnTo>
                  <a:pt x="3568188" y="377834"/>
                </a:lnTo>
                <a:lnTo>
                  <a:pt x="3530382" y="353483"/>
                </a:lnTo>
                <a:lnTo>
                  <a:pt x="3492076" y="329854"/>
                </a:lnTo>
                <a:lnTo>
                  <a:pt x="3453278" y="306956"/>
                </a:lnTo>
                <a:lnTo>
                  <a:pt x="3413998" y="284800"/>
                </a:lnTo>
                <a:lnTo>
                  <a:pt x="3374246" y="263395"/>
                </a:lnTo>
                <a:lnTo>
                  <a:pt x="3334032" y="242751"/>
                </a:lnTo>
                <a:lnTo>
                  <a:pt x="3293365" y="222877"/>
                </a:lnTo>
                <a:lnTo>
                  <a:pt x="3252255" y="203783"/>
                </a:lnTo>
                <a:lnTo>
                  <a:pt x="3210711" y="185479"/>
                </a:lnTo>
                <a:lnTo>
                  <a:pt x="3168744" y="167973"/>
                </a:lnTo>
                <a:lnTo>
                  <a:pt x="3126362" y="151276"/>
                </a:lnTo>
                <a:lnTo>
                  <a:pt x="3083575" y="135398"/>
                </a:lnTo>
                <a:lnTo>
                  <a:pt x="3040393" y="120348"/>
                </a:lnTo>
                <a:lnTo>
                  <a:pt x="2996825" y="106135"/>
                </a:lnTo>
                <a:lnTo>
                  <a:pt x="2952882" y="92770"/>
                </a:lnTo>
                <a:lnTo>
                  <a:pt x="2908572" y="80261"/>
                </a:lnTo>
                <a:lnTo>
                  <a:pt x="2863906" y="68619"/>
                </a:lnTo>
                <a:lnTo>
                  <a:pt x="2818893" y="57853"/>
                </a:lnTo>
                <a:lnTo>
                  <a:pt x="2773542" y="47972"/>
                </a:lnTo>
                <a:lnTo>
                  <a:pt x="2727864" y="38987"/>
                </a:lnTo>
                <a:lnTo>
                  <a:pt x="2681867" y="30907"/>
                </a:lnTo>
                <a:lnTo>
                  <a:pt x="2635562" y="23742"/>
                </a:lnTo>
                <a:lnTo>
                  <a:pt x="2588958" y="17501"/>
                </a:lnTo>
                <a:lnTo>
                  <a:pt x="2542064" y="12193"/>
                </a:lnTo>
                <a:lnTo>
                  <a:pt x="2494891" y="7829"/>
                </a:lnTo>
                <a:lnTo>
                  <a:pt x="2447448" y="4418"/>
                </a:lnTo>
                <a:lnTo>
                  <a:pt x="2399744" y="1970"/>
                </a:lnTo>
                <a:lnTo>
                  <a:pt x="2351790" y="494"/>
                </a:lnTo>
                <a:lnTo>
                  <a:pt x="2303594" y="0"/>
                </a:lnTo>
                <a:close/>
              </a:path>
            </a:pathLst>
          </a:custGeom>
          <a:solidFill>
            <a:srgbClr val="FCF5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505531" y="3665848"/>
            <a:ext cx="5650230" cy="5650230"/>
          </a:xfrm>
          <a:custGeom>
            <a:avLst/>
            <a:gdLst/>
            <a:ahLst/>
            <a:cxnLst/>
            <a:rect l="l" t="t" r="r" b="b"/>
            <a:pathLst>
              <a:path w="5650230" h="5650230">
                <a:moveTo>
                  <a:pt x="2825044" y="0"/>
                </a:moveTo>
                <a:lnTo>
                  <a:pt x="2776885" y="402"/>
                </a:lnTo>
                <a:lnTo>
                  <a:pt x="2728921" y="1604"/>
                </a:lnTo>
                <a:lnTo>
                  <a:pt x="2681158" y="3600"/>
                </a:lnTo>
                <a:lnTo>
                  <a:pt x="2633602" y="6384"/>
                </a:lnTo>
                <a:lnTo>
                  <a:pt x="2586260" y="9949"/>
                </a:lnTo>
                <a:lnTo>
                  <a:pt x="2539138" y="14288"/>
                </a:lnTo>
                <a:lnTo>
                  <a:pt x="2492243" y="19396"/>
                </a:lnTo>
                <a:lnTo>
                  <a:pt x="2445581" y="25265"/>
                </a:lnTo>
                <a:lnTo>
                  <a:pt x="2399159" y="31891"/>
                </a:lnTo>
                <a:lnTo>
                  <a:pt x="2352982" y="39265"/>
                </a:lnTo>
                <a:lnTo>
                  <a:pt x="2307057" y="47382"/>
                </a:lnTo>
                <a:lnTo>
                  <a:pt x="2261390" y="56236"/>
                </a:lnTo>
                <a:lnTo>
                  <a:pt x="2215989" y="65820"/>
                </a:lnTo>
                <a:lnTo>
                  <a:pt x="2170859" y="76127"/>
                </a:lnTo>
                <a:lnTo>
                  <a:pt x="2126006" y="87152"/>
                </a:lnTo>
                <a:lnTo>
                  <a:pt x="2081437" y="98888"/>
                </a:lnTo>
                <a:lnTo>
                  <a:pt x="2037159" y="111328"/>
                </a:lnTo>
                <a:lnTo>
                  <a:pt x="1993177" y="124467"/>
                </a:lnTo>
                <a:lnTo>
                  <a:pt x="1949499" y="138297"/>
                </a:lnTo>
                <a:lnTo>
                  <a:pt x="1906129" y="152813"/>
                </a:lnTo>
                <a:lnTo>
                  <a:pt x="1863076" y="168008"/>
                </a:lnTo>
                <a:lnTo>
                  <a:pt x="1820345" y="183876"/>
                </a:lnTo>
                <a:lnTo>
                  <a:pt x="1777943" y="200410"/>
                </a:lnTo>
                <a:lnTo>
                  <a:pt x="1735875" y="217604"/>
                </a:lnTo>
                <a:lnTo>
                  <a:pt x="1694149" y="235451"/>
                </a:lnTo>
                <a:lnTo>
                  <a:pt x="1652770" y="253946"/>
                </a:lnTo>
                <a:lnTo>
                  <a:pt x="1611746" y="273082"/>
                </a:lnTo>
                <a:lnTo>
                  <a:pt x="1571082" y="292852"/>
                </a:lnTo>
                <a:lnTo>
                  <a:pt x="1530785" y="313251"/>
                </a:lnTo>
                <a:lnTo>
                  <a:pt x="1490861" y="334271"/>
                </a:lnTo>
                <a:lnTo>
                  <a:pt x="1451317" y="355906"/>
                </a:lnTo>
                <a:lnTo>
                  <a:pt x="1412158" y="378151"/>
                </a:lnTo>
                <a:lnTo>
                  <a:pt x="1373392" y="400998"/>
                </a:lnTo>
                <a:lnTo>
                  <a:pt x="1335024" y="424441"/>
                </a:lnTo>
                <a:lnTo>
                  <a:pt x="1297062" y="448474"/>
                </a:lnTo>
                <a:lnTo>
                  <a:pt x="1259511" y="473091"/>
                </a:lnTo>
                <a:lnTo>
                  <a:pt x="1222378" y="498285"/>
                </a:lnTo>
                <a:lnTo>
                  <a:pt x="1185669" y="524049"/>
                </a:lnTo>
                <a:lnTo>
                  <a:pt x="1149391" y="550378"/>
                </a:lnTo>
                <a:lnTo>
                  <a:pt x="1113549" y="577265"/>
                </a:lnTo>
                <a:lnTo>
                  <a:pt x="1078151" y="604704"/>
                </a:lnTo>
                <a:lnTo>
                  <a:pt x="1043202" y="632688"/>
                </a:lnTo>
                <a:lnTo>
                  <a:pt x="1008710" y="661210"/>
                </a:lnTo>
                <a:lnTo>
                  <a:pt x="974680" y="690266"/>
                </a:lnTo>
                <a:lnTo>
                  <a:pt x="941118" y="719847"/>
                </a:lnTo>
                <a:lnTo>
                  <a:pt x="908032" y="749948"/>
                </a:lnTo>
                <a:lnTo>
                  <a:pt x="875428" y="780563"/>
                </a:lnTo>
                <a:lnTo>
                  <a:pt x="843311" y="811685"/>
                </a:lnTo>
                <a:lnTo>
                  <a:pt x="811689" y="843307"/>
                </a:lnTo>
                <a:lnTo>
                  <a:pt x="780567" y="875424"/>
                </a:lnTo>
                <a:lnTo>
                  <a:pt x="749952" y="908028"/>
                </a:lnTo>
                <a:lnTo>
                  <a:pt x="719851" y="941114"/>
                </a:lnTo>
                <a:lnTo>
                  <a:pt x="690269" y="974675"/>
                </a:lnTo>
                <a:lnTo>
                  <a:pt x="661214" y="1008705"/>
                </a:lnTo>
                <a:lnTo>
                  <a:pt x="632691" y="1043198"/>
                </a:lnTo>
                <a:lnTo>
                  <a:pt x="604707" y="1078146"/>
                </a:lnTo>
                <a:lnTo>
                  <a:pt x="577268" y="1113545"/>
                </a:lnTo>
                <a:lnTo>
                  <a:pt x="550381" y="1149386"/>
                </a:lnTo>
                <a:lnTo>
                  <a:pt x="524052" y="1185664"/>
                </a:lnTo>
                <a:lnTo>
                  <a:pt x="498287" y="1222373"/>
                </a:lnTo>
                <a:lnTo>
                  <a:pt x="473094" y="1259507"/>
                </a:lnTo>
                <a:lnTo>
                  <a:pt x="448477" y="1297057"/>
                </a:lnTo>
                <a:lnTo>
                  <a:pt x="424443" y="1335020"/>
                </a:lnTo>
                <a:lnTo>
                  <a:pt x="401000" y="1373387"/>
                </a:lnTo>
                <a:lnTo>
                  <a:pt x="378153" y="1412153"/>
                </a:lnTo>
                <a:lnTo>
                  <a:pt x="355908" y="1451312"/>
                </a:lnTo>
                <a:lnTo>
                  <a:pt x="334273" y="1490856"/>
                </a:lnTo>
                <a:lnTo>
                  <a:pt x="313253" y="1530780"/>
                </a:lnTo>
                <a:lnTo>
                  <a:pt x="292854" y="1571077"/>
                </a:lnTo>
                <a:lnTo>
                  <a:pt x="273084" y="1611741"/>
                </a:lnTo>
                <a:lnTo>
                  <a:pt x="253948" y="1652766"/>
                </a:lnTo>
                <a:lnTo>
                  <a:pt x="235453" y="1694144"/>
                </a:lnTo>
                <a:lnTo>
                  <a:pt x="217605" y="1735871"/>
                </a:lnTo>
                <a:lnTo>
                  <a:pt x="200411" y="1777938"/>
                </a:lnTo>
                <a:lnTo>
                  <a:pt x="183877" y="1820341"/>
                </a:lnTo>
                <a:lnTo>
                  <a:pt x="168009" y="1863072"/>
                </a:lnTo>
                <a:lnTo>
                  <a:pt x="152814" y="1906125"/>
                </a:lnTo>
                <a:lnTo>
                  <a:pt x="138298" y="1949495"/>
                </a:lnTo>
                <a:lnTo>
                  <a:pt x="124468" y="1993173"/>
                </a:lnTo>
                <a:lnTo>
                  <a:pt x="111329" y="2037155"/>
                </a:lnTo>
                <a:lnTo>
                  <a:pt x="98888" y="2081434"/>
                </a:lnTo>
                <a:lnTo>
                  <a:pt x="87153" y="2126002"/>
                </a:lnTo>
                <a:lnTo>
                  <a:pt x="76128" y="2170855"/>
                </a:lnTo>
                <a:lnTo>
                  <a:pt x="65820" y="2215986"/>
                </a:lnTo>
                <a:lnTo>
                  <a:pt x="56236" y="2261387"/>
                </a:lnTo>
                <a:lnTo>
                  <a:pt x="47383" y="2307054"/>
                </a:lnTo>
                <a:lnTo>
                  <a:pt x="39265" y="2352979"/>
                </a:lnTo>
                <a:lnTo>
                  <a:pt x="31891" y="2399156"/>
                </a:lnTo>
                <a:lnTo>
                  <a:pt x="25266" y="2445579"/>
                </a:lnTo>
                <a:lnTo>
                  <a:pt x="19396" y="2492241"/>
                </a:lnTo>
                <a:lnTo>
                  <a:pt x="14288" y="2539137"/>
                </a:lnTo>
                <a:lnTo>
                  <a:pt x="9949" y="2586259"/>
                </a:lnTo>
                <a:lnTo>
                  <a:pt x="6384" y="2633601"/>
                </a:lnTo>
                <a:lnTo>
                  <a:pt x="3600" y="2681157"/>
                </a:lnTo>
                <a:lnTo>
                  <a:pt x="1604" y="2728920"/>
                </a:lnTo>
                <a:lnTo>
                  <a:pt x="402" y="2776885"/>
                </a:lnTo>
                <a:lnTo>
                  <a:pt x="0" y="2825044"/>
                </a:lnTo>
                <a:lnTo>
                  <a:pt x="402" y="2873204"/>
                </a:lnTo>
                <a:lnTo>
                  <a:pt x="1604" y="2921168"/>
                </a:lnTo>
                <a:lnTo>
                  <a:pt x="3600" y="2968932"/>
                </a:lnTo>
                <a:lnTo>
                  <a:pt x="6384" y="3016488"/>
                </a:lnTo>
                <a:lnTo>
                  <a:pt x="9949" y="3063830"/>
                </a:lnTo>
                <a:lnTo>
                  <a:pt x="14288" y="3110952"/>
                </a:lnTo>
                <a:lnTo>
                  <a:pt x="19396" y="3157847"/>
                </a:lnTo>
                <a:lnTo>
                  <a:pt x="25266" y="3204510"/>
                </a:lnTo>
                <a:lnTo>
                  <a:pt x="31891" y="3250933"/>
                </a:lnTo>
                <a:lnTo>
                  <a:pt x="39265" y="3297110"/>
                </a:lnTo>
                <a:lnTo>
                  <a:pt x="47383" y="3343035"/>
                </a:lnTo>
                <a:lnTo>
                  <a:pt x="56236" y="3388701"/>
                </a:lnTo>
                <a:lnTo>
                  <a:pt x="65820" y="3434103"/>
                </a:lnTo>
                <a:lnTo>
                  <a:pt x="76128" y="3479233"/>
                </a:lnTo>
                <a:lnTo>
                  <a:pt x="87153" y="3524086"/>
                </a:lnTo>
                <a:lnTo>
                  <a:pt x="98888" y="3568655"/>
                </a:lnTo>
                <a:lnTo>
                  <a:pt x="111329" y="3612934"/>
                </a:lnTo>
                <a:lnTo>
                  <a:pt x="124468" y="3656916"/>
                </a:lnTo>
                <a:lnTo>
                  <a:pt x="138298" y="3700594"/>
                </a:lnTo>
                <a:lnTo>
                  <a:pt x="152814" y="3743963"/>
                </a:lnTo>
                <a:lnTo>
                  <a:pt x="168009" y="3787017"/>
                </a:lnTo>
                <a:lnTo>
                  <a:pt x="183877" y="3829748"/>
                </a:lnTo>
                <a:lnTo>
                  <a:pt x="200411" y="3872150"/>
                </a:lnTo>
                <a:lnTo>
                  <a:pt x="217605" y="3914218"/>
                </a:lnTo>
                <a:lnTo>
                  <a:pt x="235453" y="3955944"/>
                </a:lnTo>
                <a:lnTo>
                  <a:pt x="253948" y="3997323"/>
                </a:lnTo>
                <a:lnTo>
                  <a:pt x="273084" y="4038347"/>
                </a:lnTo>
                <a:lnTo>
                  <a:pt x="292854" y="4079011"/>
                </a:lnTo>
                <a:lnTo>
                  <a:pt x="313253" y="4119308"/>
                </a:lnTo>
                <a:lnTo>
                  <a:pt x="334273" y="4159232"/>
                </a:lnTo>
                <a:lnTo>
                  <a:pt x="355908" y="4198777"/>
                </a:lnTo>
                <a:lnTo>
                  <a:pt x="378153" y="4237935"/>
                </a:lnTo>
                <a:lnTo>
                  <a:pt x="401000" y="4276701"/>
                </a:lnTo>
                <a:lnTo>
                  <a:pt x="424443" y="4315069"/>
                </a:lnTo>
                <a:lnTo>
                  <a:pt x="448477" y="4353031"/>
                </a:lnTo>
                <a:lnTo>
                  <a:pt x="473094" y="4390582"/>
                </a:lnTo>
                <a:lnTo>
                  <a:pt x="498287" y="4427715"/>
                </a:lnTo>
                <a:lnTo>
                  <a:pt x="524052" y="4464424"/>
                </a:lnTo>
                <a:lnTo>
                  <a:pt x="550381" y="4500703"/>
                </a:lnTo>
                <a:lnTo>
                  <a:pt x="577268" y="4536544"/>
                </a:lnTo>
                <a:lnTo>
                  <a:pt x="604707" y="4571942"/>
                </a:lnTo>
                <a:lnTo>
                  <a:pt x="632691" y="4606891"/>
                </a:lnTo>
                <a:lnTo>
                  <a:pt x="661214" y="4641383"/>
                </a:lnTo>
                <a:lnTo>
                  <a:pt x="690269" y="4675413"/>
                </a:lnTo>
                <a:lnTo>
                  <a:pt x="719851" y="4708974"/>
                </a:lnTo>
                <a:lnTo>
                  <a:pt x="749952" y="4742061"/>
                </a:lnTo>
                <a:lnTo>
                  <a:pt x="780567" y="4774665"/>
                </a:lnTo>
                <a:lnTo>
                  <a:pt x="811689" y="4806782"/>
                </a:lnTo>
                <a:lnTo>
                  <a:pt x="843311" y="4838404"/>
                </a:lnTo>
                <a:lnTo>
                  <a:pt x="875428" y="4869526"/>
                </a:lnTo>
                <a:lnTo>
                  <a:pt x="908032" y="4900140"/>
                </a:lnTo>
                <a:lnTo>
                  <a:pt x="941118" y="4930242"/>
                </a:lnTo>
                <a:lnTo>
                  <a:pt x="974680" y="4959823"/>
                </a:lnTo>
                <a:lnTo>
                  <a:pt x="1008710" y="4988878"/>
                </a:lnTo>
                <a:lnTo>
                  <a:pt x="1043202" y="5017401"/>
                </a:lnTo>
                <a:lnTo>
                  <a:pt x="1078151" y="5045385"/>
                </a:lnTo>
                <a:lnTo>
                  <a:pt x="1113549" y="5072824"/>
                </a:lnTo>
                <a:lnTo>
                  <a:pt x="1149391" y="5099711"/>
                </a:lnTo>
                <a:lnTo>
                  <a:pt x="1185669" y="5126040"/>
                </a:lnTo>
                <a:lnTo>
                  <a:pt x="1222378" y="5151804"/>
                </a:lnTo>
                <a:lnTo>
                  <a:pt x="1259511" y="5176998"/>
                </a:lnTo>
                <a:lnTo>
                  <a:pt x="1297062" y="5201615"/>
                </a:lnTo>
                <a:lnTo>
                  <a:pt x="1335024" y="5225648"/>
                </a:lnTo>
                <a:lnTo>
                  <a:pt x="1373392" y="5249091"/>
                </a:lnTo>
                <a:lnTo>
                  <a:pt x="1412158" y="5271938"/>
                </a:lnTo>
                <a:lnTo>
                  <a:pt x="1451317" y="5294183"/>
                </a:lnTo>
                <a:lnTo>
                  <a:pt x="1490861" y="5315818"/>
                </a:lnTo>
                <a:lnTo>
                  <a:pt x="1530785" y="5336838"/>
                </a:lnTo>
                <a:lnTo>
                  <a:pt x="1571082" y="5357236"/>
                </a:lnTo>
                <a:lnTo>
                  <a:pt x="1611746" y="5377007"/>
                </a:lnTo>
                <a:lnTo>
                  <a:pt x="1652770" y="5396142"/>
                </a:lnTo>
                <a:lnTo>
                  <a:pt x="1694149" y="5414637"/>
                </a:lnTo>
                <a:lnTo>
                  <a:pt x="1735875" y="5432485"/>
                </a:lnTo>
                <a:lnTo>
                  <a:pt x="1777943" y="5449679"/>
                </a:lnTo>
                <a:lnTo>
                  <a:pt x="1820345" y="5466213"/>
                </a:lnTo>
                <a:lnTo>
                  <a:pt x="1863076" y="5482081"/>
                </a:lnTo>
                <a:lnTo>
                  <a:pt x="1906129" y="5497276"/>
                </a:lnTo>
                <a:lnTo>
                  <a:pt x="1949499" y="5511792"/>
                </a:lnTo>
                <a:lnTo>
                  <a:pt x="1993177" y="5525622"/>
                </a:lnTo>
                <a:lnTo>
                  <a:pt x="2037159" y="5538761"/>
                </a:lnTo>
                <a:lnTo>
                  <a:pt x="2081437" y="5551201"/>
                </a:lnTo>
                <a:lnTo>
                  <a:pt x="2126006" y="5562937"/>
                </a:lnTo>
                <a:lnTo>
                  <a:pt x="2170859" y="5573962"/>
                </a:lnTo>
                <a:lnTo>
                  <a:pt x="2215989" y="5584269"/>
                </a:lnTo>
                <a:lnTo>
                  <a:pt x="2261390" y="5593853"/>
                </a:lnTo>
                <a:lnTo>
                  <a:pt x="2307057" y="5602706"/>
                </a:lnTo>
                <a:lnTo>
                  <a:pt x="2352982" y="5610824"/>
                </a:lnTo>
                <a:lnTo>
                  <a:pt x="2399159" y="5618198"/>
                </a:lnTo>
                <a:lnTo>
                  <a:pt x="2445581" y="5624823"/>
                </a:lnTo>
                <a:lnTo>
                  <a:pt x="2492243" y="5630693"/>
                </a:lnTo>
                <a:lnTo>
                  <a:pt x="2539138" y="5635801"/>
                </a:lnTo>
                <a:lnTo>
                  <a:pt x="2586260" y="5640140"/>
                </a:lnTo>
                <a:lnTo>
                  <a:pt x="2633602" y="5643705"/>
                </a:lnTo>
                <a:lnTo>
                  <a:pt x="2681158" y="5646488"/>
                </a:lnTo>
                <a:lnTo>
                  <a:pt x="2728921" y="5648485"/>
                </a:lnTo>
                <a:lnTo>
                  <a:pt x="2776885" y="5649687"/>
                </a:lnTo>
                <a:lnTo>
                  <a:pt x="2825044" y="5650089"/>
                </a:lnTo>
                <a:lnTo>
                  <a:pt x="2873203" y="5649687"/>
                </a:lnTo>
                <a:lnTo>
                  <a:pt x="2921168" y="5648485"/>
                </a:lnTo>
                <a:lnTo>
                  <a:pt x="2968931" y="5646488"/>
                </a:lnTo>
                <a:lnTo>
                  <a:pt x="3016487" y="5643705"/>
                </a:lnTo>
                <a:lnTo>
                  <a:pt x="3063829" y="5640140"/>
                </a:lnTo>
                <a:lnTo>
                  <a:pt x="3110950" y="5635801"/>
                </a:lnTo>
                <a:lnTo>
                  <a:pt x="3157845" y="5630693"/>
                </a:lnTo>
                <a:lnTo>
                  <a:pt x="3204508" y="5624823"/>
                </a:lnTo>
                <a:lnTo>
                  <a:pt x="3250930" y="5618198"/>
                </a:lnTo>
                <a:lnTo>
                  <a:pt x="3297107" y="5610824"/>
                </a:lnTo>
                <a:lnTo>
                  <a:pt x="3343032" y="5602706"/>
                </a:lnTo>
                <a:lnTo>
                  <a:pt x="3388698" y="5593853"/>
                </a:lnTo>
                <a:lnTo>
                  <a:pt x="3434100" y="5584269"/>
                </a:lnTo>
                <a:lnTo>
                  <a:pt x="3479230" y="5573962"/>
                </a:lnTo>
                <a:lnTo>
                  <a:pt x="3524083" y="5562937"/>
                </a:lnTo>
                <a:lnTo>
                  <a:pt x="3568652" y="5551201"/>
                </a:lnTo>
                <a:lnTo>
                  <a:pt x="3612930" y="5538761"/>
                </a:lnTo>
                <a:lnTo>
                  <a:pt x="3656912" y="5525622"/>
                </a:lnTo>
                <a:lnTo>
                  <a:pt x="3700590" y="5511792"/>
                </a:lnTo>
                <a:lnTo>
                  <a:pt x="3743959" y="5497276"/>
                </a:lnTo>
                <a:lnTo>
                  <a:pt x="3787013" y="5482081"/>
                </a:lnTo>
                <a:lnTo>
                  <a:pt x="3829744" y="5466213"/>
                </a:lnTo>
                <a:lnTo>
                  <a:pt x="3872146" y="5449679"/>
                </a:lnTo>
                <a:lnTo>
                  <a:pt x="3914214" y="5432485"/>
                </a:lnTo>
                <a:lnTo>
                  <a:pt x="3955940" y="5414637"/>
                </a:lnTo>
                <a:lnTo>
                  <a:pt x="3997318" y="5396142"/>
                </a:lnTo>
                <a:lnTo>
                  <a:pt x="4038343" y="5377007"/>
                </a:lnTo>
                <a:lnTo>
                  <a:pt x="4079007" y="5357236"/>
                </a:lnTo>
                <a:lnTo>
                  <a:pt x="4119304" y="5336838"/>
                </a:lnTo>
                <a:lnTo>
                  <a:pt x="4159228" y="5315818"/>
                </a:lnTo>
                <a:lnTo>
                  <a:pt x="4198772" y="5294183"/>
                </a:lnTo>
                <a:lnTo>
                  <a:pt x="4237931" y="5271938"/>
                </a:lnTo>
                <a:lnTo>
                  <a:pt x="4276697" y="5249091"/>
                </a:lnTo>
                <a:lnTo>
                  <a:pt x="4315064" y="5225648"/>
                </a:lnTo>
                <a:lnTo>
                  <a:pt x="4353027" y="5201615"/>
                </a:lnTo>
                <a:lnTo>
                  <a:pt x="4390578" y="5176998"/>
                </a:lnTo>
                <a:lnTo>
                  <a:pt x="4427711" y="5151804"/>
                </a:lnTo>
                <a:lnTo>
                  <a:pt x="4464420" y="5126040"/>
                </a:lnTo>
                <a:lnTo>
                  <a:pt x="4500698" y="5099711"/>
                </a:lnTo>
                <a:lnTo>
                  <a:pt x="4536540" y="5072824"/>
                </a:lnTo>
                <a:lnTo>
                  <a:pt x="4571938" y="5045385"/>
                </a:lnTo>
                <a:lnTo>
                  <a:pt x="4606886" y="5017401"/>
                </a:lnTo>
                <a:lnTo>
                  <a:pt x="4641379" y="4988878"/>
                </a:lnTo>
                <a:lnTo>
                  <a:pt x="4675409" y="4959823"/>
                </a:lnTo>
                <a:lnTo>
                  <a:pt x="4708970" y="4930242"/>
                </a:lnTo>
                <a:lnTo>
                  <a:pt x="4742056" y="4900140"/>
                </a:lnTo>
                <a:lnTo>
                  <a:pt x="4774661" y="4869526"/>
                </a:lnTo>
                <a:lnTo>
                  <a:pt x="4806778" y="4838404"/>
                </a:lnTo>
                <a:lnTo>
                  <a:pt x="4838400" y="4806782"/>
                </a:lnTo>
                <a:lnTo>
                  <a:pt x="4869522" y="4774665"/>
                </a:lnTo>
                <a:lnTo>
                  <a:pt x="4900137" y="4742061"/>
                </a:lnTo>
                <a:lnTo>
                  <a:pt x="4930238" y="4708974"/>
                </a:lnTo>
                <a:lnTo>
                  <a:pt x="4959819" y="4675413"/>
                </a:lnTo>
                <a:lnTo>
                  <a:pt x="4988875" y="4641383"/>
                </a:lnTo>
                <a:lnTo>
                  <a:pt x="5017398" y="4606891"/>
                </a:lnTo>
                <a:lnTo>
                  <a:pt x="5045382" y="4571942"/>
                </a:lnTo>
                <a:lnTo>
                  <a:pt x="5072820" y="4536544"/>
                </a:lnTo>
                <a:lnTo>
                  <a:pt x="5099708" y="4500703"/>
                </a:lnTo>
                <a:lnTo>
                  <a:pt x="5126037" y="4464424"/>
                </a:lnTo>
                <a:lnTo>
                  <a:pt x="5151801" y="4427715"/>
                </a:lnTo>
                <a:lnTo>
                  <a:pt x="5176995" y="4390582"/>
                </a:lnTo>
                <a:lnTo>
                  <a:pt x="5201612" y="4353031"/>
                </a:lnTo>
                <a:lnTo>
                  <a:pt x="5225645" y="4315069"/>
                </a:lnTo>
                <a:lnTo>
                  <a:pt x="5249089" y="4276701"/>
                </a:lnTo>
                <a:lnTo>
                  <a:pt x="5271936" y="4237935"/>
                </a:lnTo>
                <a:lnTo>
                  <a:pt x="5294180" y="4198777"/>
                </a:lnTo>
                <a:lnTo>
                  <a:pt x="5315816" y="4159232"/>
                </a:lnTo>
                <a:lnTo>
                  <a:pt x="5336836" y="4119308"/>
                </a:lnTo>
                <a:lnTo>
                  <a:pt x="5357235" y="4079011"/>
                </a:lnTo>
                <a:lnTo>
                  <a:pt x="5377005" y="4038347"/>
                </a:lnTo>
                <a:lnTo>
                  <a:pt x="5396141" y="3997323"/>
                </a:lnTo>
                <a:lnTo>
                  <a:pt x="5414636" y="3955944"/>
                </a:lnTo>
                <a:lnTo>
                  <a:pt x="5432483" y="3914218"/>
                </a:lnTo>
                <a:lnTo>
                  <a:pt x="5449678" y="3872150"/>
                </a:lnTo>
                <a:lnTo>
                  <a:pt x="5466212" y="3829748"/>
                </a:lnTo>
                <a:lnTo>
                  <a:pt x="5482080" y="3787017"/>
                </a:lnTo>
                <a:lnTo>
                  <a:pt x="5497275" y="3743963"/>
                </a:lnTo>
                <a:lnTo>
                  <a:pt x="5511791" y="3700594"/>
                </a:lnTo>
                <a:lnTo>
                  <a:pt x="5525621" y="3656916"/>
                </a:lnTo>
                <a:lnTo>
                  <a:pt x="5538760" y="3612934"/>
                </a:lnTo>
                <a:lnTo>
                  <a:pt x="5551200" y="3568655"/>
                </a:lnTo>
                <a:lnTo>
                  <a:pt x="5562936" y="3524086"/>
                </a:lnTo>
                <a:lnTo>
                  <a:pt x="5573961" y="3479233"/>
                </a:lnTo>
                <a:lnTo>
                  <a:pt x="5584269" y="3434103"/>
                </a:lnTo>
                <a:lnTo>
                  <a:pt x="5593852" y="3388701"/>
                </a:lnTo>
                <a:lnTo>
                  <a:pt x="5602706" y="3343035"/>
                </a:lnTo>
                <a:lnTo>
                  <a:pt x="5610823" y="3297110"/>
                </a:lnTo>
                <a:lnTo>
                  <a:pt x="5618198" y="3250933"/>
                </a:lnTo>
                <a:lnTo>
                  <a:pt x="5624823" y="3204510"/>
                </a:lnTo>
                <a:lnTo>
                  <a:pt x="5630693" y="3157847"/>
                </a:lnTo>
                <a:lnTo>
                  <a:pt x="5635801" y="3110952"/>
                </a:lnTo>
                <a:lnTo>
                  <a:pt x="5640140" y="3063830"/>
                </a:lnTo>
                <a:lnTo>
                  <a:pt x="5643705" y="3016488"/>
                </a:lnTo>
                <a:lnTo>
                  <a:pt x="5646488" y="2968932"/>
                </a:lnTo>
                <a:lnTo>
                  <a:pt x="5648485" y="2921168"/>
                </a:lnTo>
                <a:lnTo>
                  <a:pt x="5649687" y="2873204"/>
                </a:lnTo>
                <a:lnTo>
                  <a:pt x="5650089" y="2825044"/>
                </a:lnTo>
                <a:lnTo>
                  <a:pt x="5649687" y="2776885"/>
                </a:lnTo>
                <a:lnTo>
                  <a:pt x="5648485" y="2728920"/>
                </a:lnTo>
                <a:lnTo>
                  <a:pt x="5646488" y="2681157"/>
                </a:lnTo>
                <a:lnTo>
                  <a:pt x="5643705" y="2633601"/>
                </a:lnTo>
                <a:lnTo>
                  <a:pt x="5640140" y="2586259"/>
                </a:lnTo>
                <a:lnTo>
                  <a:pt x="5635801" y="2539137"/>
                </a:lnTo>
                <a:lnTo>
                  <a:pt x="5630693" y="2492241"/>
                </a:lnTo>
                <a:lnTo>
                  <a:pt x="5624823" y="2445579"/>
                </a:lnTo>
                <a:lnTo>
                  <a:pt x="5618198" y="2399156"/>
                </a:lnTo>
                <a:lnTo>
                  <a:pt x="5610823" y="2352979"/>
                </a:lnTo>
                <a:lnTo>
                  <a:pt x="5602706" y="2307054"/>
                </a:lnTo>
                <a:lnTo>
                  <a:pt x="5593852" y="2261387"/>
                </a:lnTo>
                <a:lnTo>
                  <a:pt x="5584269" y="2215986"/>
                </a:lnTo>
                <a:lnTo>
                  <a:pt x="5573961" y="2170855"/>
                </a:lnTo>
                <a:lnTo>
                  <a:pt x="5562936" y="2126002"/>
                </a:lnTo>
                <a:lnTo>
                  <a:pt x="5551200" y="2081434"/>
                </a:lnTo>
                <a:lnTo>
                  <a:pt x="5538760" y="2037155"/>
                </a:lnTo>
                <a:lnTo>
                  <a:pt x="5525621" y="1993173"/>
                </a:lnTo>
                <a:lnTo>
                  <a:pt x="5511791" y="1949495"/>
                </a:lnTo>
                <a:lnTo>
                  <a:pt x="5497275" y="1906125"/>
                </a:lnTo>
                <a:lnTo>
                  <a:pt x="5482080" y="1863072"/>
                </a:lnTo>
                <a:lnTo>
                  <a:pt x="5466212" y="1820341"/>
                </a:lnTo>
                <a:lnTo>
                  <a:pt x="5449678" y="1777938"/>
                </a:lnTo>
                <a:lnTo>
                  <a:pt x="5432483" y="1735871"/>
                </a:lnTo>
                <a:lnTo>
                  <a:pt x="5414636" y="1694144"/>
                </a:lnTo>
                <a:lnTo>
                  <a:pt x="5396141" y="1652766"/>
                </a:lnTo>
                <a:lnTo>
                  <a:pt x="5377005" y="1611741"/>
                </a:lnTo>
                <a:lnTo>
                  <a:pt x="5357235" y="1571077"/>
                </a:lnTo>
                <a:lnTo>
                  <a:pt x="5336836" y="1530780"/>
                </a:lnTo>
                <a:lnTo>
                  <a:pt x="5315816" y="1490856"/>
                </a:lnTo>
                <a:lnTo>
                  <a:pt x="5294180" y="1451312"/>
                </a:lnTo>
                <a:lnTo>
                  <a:pt x="5271936" y="1412153"/>
                </a:lnTo>
                <a:lnTo>
                  <a:pt x="5249089" y="1373387"/>
                </a:lnTo>
                <a:lnTo>
                  <a:pt x="5225645" y="1335020"/>
                </a:lnTo>
                <a:lnTo>
                  <a:pt x="5201612" y="1297057"/>
                </a:lnTo>
                <a:lnTo>
                  <a:pt x="5176995" y="1259507"/>
                </a:lnTo>
                <a:lnTo>
                  <a:pt x="5151801" y="1222373"/>
                </a:lnTo>
                <a:lnTo>
                  <a:pt x="5126037" y="1185664"/>
                </a:lnTo>
                <a:lnTo>
                  <a:pt x="5099708" y="1149386"/>
                </a:lnTo>
                <a:lnTo>
                  <a:pt x="5072820" y="1113545"/>
                </a:lnTo>
                <a:lnTo>
                  <a:pt x="5045382" y="1078146"/>
                </a:lnTo>
                <a:lnTo>
                  <a:pt x="5017398" y="1043198"/>
                </a:lnTo>
                <a:lnTo>
                  <a:pt x="4988875" y="1008705"/>
                </a:lnTo>
                <a:lnTo>
                  <a:pt x="4959819" y="974675"/>
                </a:lnTo>
                <a:lnTo>
                  <a:pt x="4930238" y="941114"/>
                </a:lnTo>
                <a:lnTo>
                  <a:pt x="4900137" y="908028"/>
                </a:lnTo>
                <a:lnTo>
                  <a:pt x="4869522" y="875424"/>
                </a:lnTo>
                <a:lnTo>
                  <a:pt x="4838400" y="843307"/>
                </a:lnTo>
                <a:lnTo>
                  <a:pt x="4806778" y="811685"/>
                </a:lnTo>
                <a:lnTo>
                  <a:pt x="4774661" y="780563"/>
                </a:lnTo>
                <a:lnTo>
                  <a:pt x="4742056" y="749948"/>
                </a:lnTo>
                <a:lnTo>
                  <a:pt x="4708970" y="719847"/>
                </a:lnTo>
                <a:lnTo>
                  <a:pt x="4675409" y="690266"/>
                </a:lnTo>
                <a:lnTo>
                  <a:pt x="4641379" y="661210"/>
                </a:lnTo>
                <a:lnTo>
                  <a:pt x="4606886" y="632688"/>
                </a:lnTo>
                <a:lnTo>
                  <a:pt x="4571938" y="604704"/>
                </a:lnTo>
                <a:lnTo>
                  <a:pt x="4536540" y="577265"/>
                </a:lnTo>
                <a:lnTo>
                  <a:pt x="4500698" y="550378"/>
                </a:lnTo>
                <a:lnTo>
                  <a:pt x="4464420" y="524049"/>
                </a:lnTo>
                <a:lnTo>
                  <a:pt x="4427711" y="498285"/>
                </a:lnTo>
                <a:lnTo>
                  <a:pt x="4390578" y="473091"/>
                </a:lnTo>
                <a:lnTo>
                  <a:pt x="4353027" y="448474"/>
                </a:lnTo>
                <a:lnTo>
                  <a:pt x="4315064" y="424441"/>
                </a:lnTo>
                <a:lnTo>
                  <a:pt x="4276697" y="400998"/>
                </a:lnTo>
                <a:lnTo>
                  <a:pt x="4237931" y="378151"/>
                </a:lnTo>
                <a:lnTo>
                  <a:pt x="4198772" y="355906"/>
                </a:lnTo>
                <a:lnTo>
                  <a:pt x="4159228" y="334271"/>
                </a:lnTo>
                <a:lnTo>
                  <a:pt x="4119304" y="313251"/>
                </a:lnTo>
                <a:lnTo>
                  <a:pt x="4079007" y="292852"/>
                </a:lnTo>
                <a:lnTo>
                  <a:pt x="4038343" y="273082"/>
                </a:lnTo>
                <a:lnTo>
                  <a:pt x="3997318" y="253946"/>
                </a:lnTo>
                <a:lnTo>
                  <a:pt x="3955940" y="235451"/>
                </a:lnTo>
                <a:lnTo>
                  <a:pt x="3914214" y="217604"/>
                </a:lnTo>
                <a:lnTo>
                  <a:pt x="3872146" y="200410"/>
                </a:lnTo>
                <a:lnTo>
                  <a:pt x="3829744" y="183876"/>
                </a:lnTo>
                <a:lnTo>
                  <a:pt x="3787013" y="168008"/>
                </a:lnTo>
                <a:lnTo>
                  <a:pt x="3743959" y="152813"/>
                </a:lnTo>
                <a:lnTo>
                  <a:pt x="3700590" y="138297"/>
                </a:lnTo>
                <a:lnTo>
                  <a:pt x="3656912" y="124467"/>
                </a:lnTo>
                <a:lnTo>
                  <a:pt x="3612930" y="111328"/>
                </a:lnTo>
                <a:lnTo>
                  <a:pt x="3568652" y="98888"/>
                </a:lnTo>
                <a:lnTo>
                  <a:pt x="3524083" y="87152"/>
                </a:lnTo>
                <a:lnTo>
                  <a:pt x="3479230" y="76127"/>
                </a:lnTo>
                <a:lnTo>
                  <a:pt x="3434100" y="65820"/>
                </a:lnTo>
                <a:lnTo>
                  <a:pt x="3388698" y="56236"/>
                </a:lnTo>
                <a:lnTo>
                  <a:pt x="3343032" y="47382"/>
                </a:lnTo>
                <a:lnTo>
                  <a:pt x="3297107" y="39265"/>
                </a:lnTo>
                <a:lnTo>
                  <a:pt x="3250930" y="31891"/>
                </a:lnTo>
                <a:lnTo>
                  <a:pt x="3204508" y="25265"/>
                </a:lnTo>
                <a:lnTo>
                  <a:pt x="3157845" y="19396"/>
                </a:lnTo>
                <a:lnTo>
                  <a:pt x="3110950" y="14288"/>
                </a:lnTo>
                <a:lnTo>
                  <a:pt x="3063829" y="9949"/>
                </a:lnTo>
                <a:lnTo>
                  <a:pt x="3016487" y="6384"/>
                </a:lnTo>
                <a:lnTo>
                  <a:pt x="2968931" y="3600"/>
                </a:lnTo>
                <a:lnTo>
                  <a:pt x="2921168" y="1604"/>
                </a:lnTo>
                <a:lnTo>
                  <a:pt x="2873203" y="402"/>
                </a:lnTo>
                <a:lnTo>
                  <a:pt x="2825044" y="0"/>
                </a:lnTo>
                <a:close/>
              </a:path>
            </a:pathLst>
          </a:custGeom>
          <a:solidFill>
            <a:srgbClr val="C7F2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32755" y="2849201"/>
            <a:ext cx="3363248" cy="560080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27403" y="2849201"/>
            <a:ext cx="3363248" cy="576833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119958" y="2849201"/>
            <a:ext cx="3367436" cy="60184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203" y="716072"/>
            <a:ext cx="3796029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log.hubspot.com/marketing/social-media-marketing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0"/>
              <a:t>Public</a:t>
            </a:r>
            <a:r>
              <a:rPr dirty="0" spc="-165"/>
              <a:t> </a:t>
            </a:r>
            <a:r>
              <a:rPr dirty="0" spc="-10"/>
              <a:t>Outreach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1203" y="1371549"/>
            <a:ext cx="4534535" cy="47447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950" i="1">
                <a:solidFill>
                  <a:srgbClr val="237D12"/>
                </a:solidFill>
                <a:latin typeface="Arial"/>
                <a:cs typeface="Arial"/>
              </a:rPr>
              <a:t>Social</a:t>
            </a:r>
            <a:r>
              <a:rPr dirty="0" sz="2950" spc="-35" i="1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dirty="0" sz="2950" spc="-10" i="1">
                <a:solidFill>
                  <a:srgbClr val="237D12"/>
                </a:solidFill>
                <a:latin typeface="Arial"/>
                <a:cs typeface="Arial"/>
              </a:rPr>
              <a:t>Media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2595"/>
              </a:spcBef>
            </a:pP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Social</a:t>
            </a:r>
            <a:r>
              <a:rPr dirty="0" sz="1450" spc="1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media</a:t>
            </a:r>
            <a:r>
              <a:rPr dirty="0" sz="1450" spc="1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posts</a:t>
            </a:r>
            <a:r>
              <a:rPr dirty="0" sz="1450" spc="10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r>
              <a:rPr dirty="0" sz="1450" spc="1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dirty="0" sz="1450" spc="10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50">
                <a:solidFill>
                  <a:srgbClr val="4D4D4D"/>
                </a:solidFill>
                <a:latin typeface="Arial"/>
                <a:cs typeface="Arial"/>
              </a:rPr>
              <a:t>instrumental</a:t>
            </a:r>
            <a:r>
              <a:rPr dirty="0" sz="1450" spc="1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dirty="0" sz="1450" spc="50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advancing</a:t>
            </a:r>
            <a:r>
              <a:rPr dirty="0" sz="1450" spc="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dirty="0" sz="1450" spc="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urban</a:t>
            </a:r>
            <a:r>
              <a:rPr dirty="0" sz="1450" spc="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dirty="0" sz="1450" spc="8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community</a:t>
            </a:r>
            <a:r>
              <a:rPr dirty="0" sz="1450" spc="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4D4D4D"/>
                </a:solidFill>
                <a:latin typeface="Arial"/>
                <a:cs typeface="Arial"/>
              </a:rPr>
              <a:t>forestry</a:t>
            </a:r>
            <a:r>
              <a:rPr dirty="0" sz="1450" spc="50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initiative</a:t>
            </a:r>
            <a:r>
              <a:rPr dirty="0" sz="1450" spc="8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dirty="0" sz="1450" spc="9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leveraging</a:t>
            </a:r>
            <a:r>
              <a:rPr dirty="0" sz="1450" spc="9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dirty="0" sz="1450" spc="9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reach</a:t>
            </a:r>
            <a:r>
              <a:rPr dirty="0" sz="1450" spc="9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dirty="0" sz="1450" spc="9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engagement </a:t>
            </a:r>
            <a:r>
              <a:rPr dirty="0" sz="1450" spc="50">
                <a:solidFill>
                  <a:srgbClr val="4D4D4D"/>
                </a:solidFill>
                <a:latin typeface="Arial"/>
                <a:cs typeface="Arial"/>
              </a:rPr>
              <a:t>potential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85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dirty="0" sz="1450" spc="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online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platforms.</a:t>
            </a:r>
            <a:r>
              <a:rPr dirty="0" sz="1450" spc="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They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65">
                <a:solidFill>
                  <a:srgbClr val="4D4D4D"/>
                </a:solidFill>
                <a:latin typeface="Arial"/>
                <a:cs typeface="Arial"/>
              </a:rPr>
              <a:t>foster</a:t>
            </a:r>
            <a:r>
              <a:rPr dirty="0" sz="1450" spc="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80">
                <a:solidFill>
                  <a:srgbClr val="4D4D4D"/>
                </a:solidFill>
                <a:latin typeface="Arial"/>
                <a:cs typeface="Arial"/>
              </a:rPr>
              <a:t>two-</a:t>
            </a:r>
            <a:r>
              <a:rPr dirty="0" sz="1450" spc="-25">
                <a:solidFill>
                  <a:srgbClr val="4D4D4D"/>
                </a:solidFill>
                <a:latin typeface="Arial"/>
                <a:cs typeface="Arial"/>
              </a:rPr>
              <a:t>way </a:t>
            </a:r>
            <a:r>
              <a:rPr dirty="0" sz="1450" spc="20">
                <a:solidFill>
                  <a:srgbClr val="4D4D4D"/>
                </a:solidFill>
                <a:latin typeface="Arial"/>
                <a:cs typeface="Arial"/>
              </a:rPr>
              <a:t>communication</a:t>
            </a:r>
            <a:r>
              <a:rPr dirty="0" sz="1450" spc="13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20">
                <a:solidFill>
                  <a:srgbClr val="4D4D4D"/>
                </a:solidFill>
                <a:latin typeface="Arial"/>
                <a:cs typeface="Arial"/>
              </a:rPr>
              <a:t>by</a:t>
            </a:r>
            <a:r>
              <a:rPr dirty="0" sz="1450" spc="14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20">
                <a:solidFill>
                  <a:srgbClr val="4D4D4D"/>
                </a:solidFill>
                <a:latin typeface="Arial"/>
                <a:cs typeface="Arial"/>
              </a:rPr>
              <a:t>encouraging</a:t>
            </a:r>
            <a:r>
              <a:rPr dirty="0" sz="1450" spc="14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20">
                <a:solidFill>
                  <a:srgbClr val="4D4D4D"/>
                </a:solidFill>
                <a:latin typeface="Arial"/>
                <a:cs typeface="Arial"/>
              </a:rPr>
              <a:t>questions</a:t>
            </a:r>
            <a:r>
              <a:rPr dirty="0" sz="1450" spc="14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discussions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r>
              <a:rPr dirty="0" sz="1450" spc="7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also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4D4D4D"/>
                </a:solidFill>
                <a:latin typeface="Arial"/>
                <a:cs typeface="Arial"/>
              </a:rPr>
              <a:t>get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community</a:t>
            </a:r>
            <a:r>
              <a:rPr dirty="0" sz="1450" spc="7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4D4D4D"/>
                </a:solidFill>
                <a:latin typeface="Arial"/>
                <a:cs typeface="Arial"/>
              </a:rPr>
              <a:t>more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involved.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Perhaps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4D4D4D"/>
                </a:solidFill>
                <a:latin typeface="Arial"/>
                <a:cs typeface="Arial"/>
              </a:rPr>
              <a:t>best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85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all,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social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media</a:t>
            </a:r>
            <a:r>
              <a:rPr dirty="0" sz="1450" spc="7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35">
                <a:solidFill>
                  <a:srgbClr val="4D4D4D"/>
                </a:solidFill>
                <a:latin typeface="Arial"/>
                <a:cs typeface="Arial"/>
              </a:rPr>
              <a:t>analytics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r>
              <a:rPr dirty="0" sz="1450" spc="5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help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4D4D4D"/>
                </a:solidFill>
                <a:latin typeface="Arial"/>
                <a:cs typeface="Arial"/>
              </a:rPr>
              <a:t>track</a:t>
            </a:r>
            <a:r>
              <a:rPr dirty="0" sz="1450" spc="5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4D4D4D"/>
                </a:solidFill>
                <a:latin typeface="Arial"/>
                <a:cs typeface="Arial"/>
              </a:rPr>
              <a:t>post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reach,</a:t>
            </a:r>
            <a:r>
              <a:rPr dirty="0" sz="1450" spc="5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engagement,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25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audience</a:t>
            </a:r>
            <a:r>
              <a:rPr dirty="0" sz="1450" spc="1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demographics,</a:t>
            </a:r>
            <a:r>
              <a:rPr dirty="0" sz="1450" spc="1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providing</a:t>
            </a:r>
            <a:r>
              <a:rPr dirty="0" sz="1450" spc="1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you</a:t>
            </a:r>
            <a:r>
              <a:rPr dirty="0" sz="1450" spc="1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dirty="0" sz="1450" spc="1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valuable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insights</a:t>
            </a:r>
            <a:r>
              <a:rPr dirty="0" sz="1450" spc="1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85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dirty="0" sz="1450" spc="1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refining</a:t>
            </a:r>
            <a:r>
              <a:rPr dirty="0" sz="1450" spc="1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dirty="0" sz="1450" spc="1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initiative’s</a:t>
            </a:r>
            <a:r>
              <a:rPr dirty="0" sz="1450" spc="1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strategy.</a:t>
            </a:r>
            <a:endParaRPr sz="1450">
              <a:latin typeface="Arial"/>
              <a:cs typeface="Arial"/>
            </a:endParaRPr>
          </a:p>
          <a:p>
            <a:pPr marL="12700" marR="16510">
              <a:lnSpc>
                <a:spcPct val="104200"/>
              </a:lnSpc>
              <a:spcBef>
                <a:spcPts val="990"/>
              </a:spcBef>
            </a:pP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dirty="0" sz="1450" spc="6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options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shown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here</a:t>
            </a:r>
            <a:r>
              <a:rPr dirty="0" sz="1450" spc="6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promote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organization, </a:t>
            </a:r>
            <a:r>
              <a:rPr dirty="0" sz="1450" spc="50">
                <a:solidFill>
                  <a:srgbClr val="4D4D4D"/>
                </a:solidFill>
                <a:latin typeface="Arial"/>
                <a:cs typeface="Arial"/>
              </a:rPr>
              <a:t>participation</a:t>
            </a:r>
            <a:r>
              <a:rPr dirty="0" sz="1450" spc="-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in an event,</a:t>
            </a:r>
            <a:r>
              <a:rPr dirty="0" sz="1450" spc="-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dirty="0" sz="1450" spc="65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results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85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dirty="0" sz="1450" spc="-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an 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event.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Each</a:t>
            </a:r>
            <a:r>
              <a:rPr dirty="0" sz="1450" spc="-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uses</a:t>
            </a:r>
            <a:r>
              <a:rPr dirty="0" sz="1450" spc="-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dirty="0" sz="1450" spc="-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dirty="0" sz="1450" spc="-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graphic</a:t>
            </a:r>
            <a:r>
              <a:rPr dirty="0" sz="1450" spc="-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element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75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dirty="0" sz="1450" spc="-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4D4D4D"/>
                </a:solidFill>
                <a:latin typeface="Arial"/>
                <a:cs typeface="Arial"/>
              </a:rPr>
              <a:t>see</a:t>
            </a:r>
            <a:r>
              <a:rPr dirty="0" sz="1450" spc="-1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what </a:t>
            </a:r>
            <a:r>
              <a:rPr dirty="0" sz="1450" spc="60">
                <a:solidFill>
                  <a:srgbClr val="4D4D4D"/>
                </a:solidFill>
                <a:latin typeface="Arial"/>
                <a:cs typeface="Arial"/>
              </a:rPr>
              <a:t>best</a:t>
            </a:r>
            <a:r>
              <a:rPr dirty="0" sz="1450" spc="-3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connects</a:t>
            </a:r>
            <a:r>
              <a:rPr dirty="0" sz="1450" spc="-3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7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dirty="0" sz="1450" spc="-3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audiences.</a:t>
            </a:r>
            <a:endParaRPr sz="1450">
              <a:latin typeface="Arial"/>
              <a:cs typeface="Arial"/>
            </a:endParaRPr>
          </a:p>
          <a:p>
            <a:pPr marL="12700" marR="571500">
              <a:lnSpc>
                <a:spcPct val="104200"/>
              </a:lnSpc>
              <a:spcBef>
                <a:spcPts val="990"/>
              </a:spcBef>
            </a:pP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60">
                <a:solidFill>
                  <a:srgbClr val="4D4D4D"/>
                </a:solidFill>
                <a:latin typeface="Arial"/>
                <a:cs typeface="Arial"/>
              </a:rPr>
              <a:t>best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practices,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55">
                <a:solidFill>
                  <a:srgbClr val="4D4D4D"/>
                </a:solidFill>
                <a:latin typeface="Arial"/>
                <a:cs typeface="Arial"/>
              </a:rPr>
              <a:t>HubSpot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provides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1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dirty="0" sz="14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4D4D4D"/>
                </a:solidFill>
                <a:latin typeface="Arial"/>
                <a:cs typeface="Arial"/>
              </a:rPr>
              <a:t>handy </a:t>
            </a:r>
            <a:r>
              <a:rPr dirty="0" u="heavy" sz="1450">
                <a:solidFill>
                  <a:srgbClr val="356889"/>
                </a:solidFill>
                <a:uFill>
                  <a:solidFill>
                    <a:srgbClr val="356889"/>
                  </a:solidFill>
                </a:uFill>
                <a:latin typeface="Arial"/>
                <a:cs typeface="Arial"/>
                <a:hlinkClick r:id="rId2"/>
              </a:rPr>
              <a:t>Social</a:t>
            </a:r>
            <a:r>
              <a:rPr dirty="0" u="heavy" sz="1450" spc="100">
                <a:solidFill>
                  <a:srgbClr val="356889"/>
                </a:solidFill>
                <a:uFill>
                  <a:solidFill>
                    <a:srgbClr val="35688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450">
                <a:solidFill>
                  <a:srgbClr val="356889"/>
                </a:solidFill>
                <a:uFill>
                  <a:solidFill>
                    <a:srgbClr val="356889"/>
                  </a:solidFill>
                </a:uFill>
                <a:latin typeface="Arial"/>
                <a:cs typeface="Arial"/>
                <a:hlinkClick r:id="rId2"/>
              </a:rPr>
              <a:t>Media</a:t>
            </a:r>
            <a:r>
              <a:rPr dirty="0" u="heavy" sz="1450" spc="100">
                <a:solidFill>
                  <a:srgbClr val="356889"/>
                </a:solidFill>
                <a:uFill>
                  <a:solidFill>
                    <a:srgbClr val="35688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450" spc="50">
                <a:solidFill>
                  <a:srgbClr val="356889"/>
                </a:solidFill>
                <a:uFill>
                  <a:solidFill>
                    <a:srgbClr val="356889"/>
                  </a:solidFill>
                </a:uFill>
                <a:latin typeface="Arial"/>
                <a:cs typeface="Arial"/>
                <a:hlinkClick r:id="rId2"/>
              </a:rPr>
              <a:t>Marketing</a:t>
            </a:r>
            <a:r>
              <a:rPr dirty="0" u="heavy" sz="1450" spc="105">
                <a:solidFill>
                  <a:srgbClr val="356889"/>
                </a:solidFill>
                <a:uFill>
                  <a:solidFill>
                    <a:srgbClr val="35688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heavy" sz="1450" spc="-10">
                <a:solidFill>
                  <a:srgbClr val="356889"/>
                </a:solidFill>
                <a:uFill>
                  <a:solidFill>
                    <a:srgbClr val="356889"/>
                  </a:solidFill>
                </a:uFill>
                <a:latin typeface="Arial"/>
                <a:cs typeface="Arial"/>
                <a:hlinkClick r:id="rId2"/>
              </a:rPr>
              <a:t>Guide</a:t>
            </a:r>
            <a:r>
              <a:rPr dirty="0" sz="1450" spc="-10">
                <a:solidFill>
                  <a:srgbClr val="356889"/>
                </a:solidFill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5688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2024-06-13T13:51:27Z</dcterms:created>
  <dcterms:modified xsi:type="dcterms:W3CDTF">2024-06-13T13:51:27Z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2024-05-30T00:00:00Z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2024-06-13T00:00:00Z</vt:filetime>
  </property>
  <property fmtid="{D5CDD505-2E9C-101B-9397-08002B2CF9AE}" pid="5" name="Producer">
    <vt:lpwstr>Adobe PDF Library 17.0</vt:lpwstr>
  </property>
</Properties>
</file>