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1DCD3-3B8C-774A-8269-063FBF2B459D}" v="5" dt="2024-06-28T14:12:24.24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2505" y="616597"/>
            <a:ext cx="7748270" cy="1985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282690" cy="11308715"/>
          </a:xfrm>
          <a:custGeom>
            <a:avLst/>
            <a:gdLst/>
            <a:ahLst/>
            <a:cxnLst/>
            <a:rect l="l" t="t" r="r" b="b"/>
            <a:pathLst>
              <a:path w="6282690" h="11308715">
                <a:moveTo>
                  <a:pt x="6282531" y="0"/>
                </a:moveTo>
                <a:lnTo>
                  <a:pt x="0" y="0"/>
                </a:lnTo>
                <a:lnTo>
                  <a:pt x="0" y="11308556"/>
                </a:lnTo>
                <a:lnTo>
                  <a:pt x="6282531" y="11308556"/>
                </a:lnTo>
                <a:lnTo>
                  <a:pt x="6282531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791" y="716072"/>
            <a:ext cx="4660562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023734" y="10345937"/>
            <a:ext cx="3639184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095370" y="10345937"/>
            <a:ext cx="306069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1">
                <a:solidFill>
                  <a:srgbClr val="237D12"/>
                </a:solidFill>
                <a:latin typeface="Arial"/>
                <a:cs typeface="Arial"/>
              </a:defRPr>
            </a:lvl1pPr>
          </a:lstStyle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hyperlink" Target="https://www.shutterstock.com/" TargetMode="External"/><Relationship Id="rId50" Type="http://schemas.openxmlformats.org/officeDocument/2006/relationships/hyperlink" Target="https://unsplash.com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9" Type="http://schemas.openxmlformats.org/officeDocument/2006/relationships/image" Target="../media/image56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hyperlink" Target="https://stock.adobe.com/" TargetMode="External"/><Relationship Id="rId53" Type="http://schemas.openxmlformats.org/officeDocument/2006/relationships/hyperlink" Target="https://www.freepik.com/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hyperlink" Target="https://www.gettyimages.com/" TargetMode="External"/><Relationship Id="rId52" Type="http://schemas.openxmlformats.org/officeDocument/2006/relationships/hyperlink" Target="https://nappy.co/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hyperlink" Target="https://www.istockphoto.com/" TargetMode="External"/><Relationship Id="rId48" Type="http://schemas.openxmlformats.org/officeDocument/2006/relationships/hyperlink" Target="https://www.alamy.com/" TargetMode="External"/><Relationship Id="rId8" Type="http://schemas.openxmlformats.org/officeDocument/2006/relationships/image" Target="../media/image35.png"/><Relationship Id="rId51" Type="http://schemas.openxmlformats.org/officeDocument/2006/relationships/hyperlink" Target="https://pixabay.com/" TargetMode="External"/><Relationship Id="rId3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hyperlink" Target="https://www.dreamstime.com/" TargetMode="External"/><Relationship Id="rId20" Type="http://schemas.openxmlformats.org/officeDocument/2006/relationships/image" Target="../media/image47.png"/><Relationship Id="rId41" Type="http://schemas.openxmlformats.org/officeDocument/2006/relationships/image" Target="../media/image68.png"/><Relationship Id="rId54" Type="http://schemas.openxmlformats.org/officeDocument/2006/relationships/hyperlink" Target="https://thenounproject.com/phot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hyperlink" Target="https://www.pexels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hyperlink" Target="https://www.freepik.com/icons" TargetMode="Externa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hyperlink" Target="https://www.flaticon.com/" TargetMode="Externa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hubspot.com/marketing/social-media-marketing" TargetMode="External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reenleafcommunities.org/" TargetMode="External"/><Relationship Id="rId5" Type="http://schemas.openxmlformats.org/officeDocument/2006/relationships/hyperlink" Target="http://www.vibrantcitieslab.com/toolkit/" TargetMode="External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ri.org/insights/how-and-where-plant-60-billion-trees-us" TargetMode="External"/><Relationship Id="rId13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hyperlink" Target="http://www.gotreequotes.com/tree-planting-statistics/" TargetMode="External"/><Relationship Id="rId12" Type="http://schemas.openxmlformats.org/officeDocument/2006/relationships/hyperlink" Target="http://www.itreetools.org/streets/index.php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rdenia.net/guide/green-canopy-better-world-benefits-of-trees" TargetMode="External"/><Relationship Id="rId11" Type="http://schemas.openxmlformats.org/officeDocument/2006/relationships/hyperlink" Target="http://www.itreetools.org/)" TargetMode="External"/><Relationship Id="rId5" Type="http://schemas.openxmlformats.org/officeDocument/2006/relationships/image" Target="../media/image115.png"/><Relationship Id="rId10" Type="http://schemas.openxmlformats.org/officeDocument/2006/relationships/hyperlink" Target="http://www2/" TargetMode="External"/><Relationship Id="rId4" Type="http://schemas.openxmlformats.org/officeDocument/2006/relationships/image" Target="../media/image114.png"/><Relationship Id="rId9" Type="http://schemas.openxmlformats.org/officeDocument/2006/relationships/hyperlink" Target="http://www.woodlandtrust.org.uk/trees-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lanta.org/urban-food-forest-at-" TargetMode="External"/><Relationship Id="rId13" Type="http://schemas.openxmlformats.org/officeDocument/2006/relationships/hyperlink" Target="http://www.wisconsinfoodforests.com/take-action/plant-your-own-food-forest/" TargetMode="External"/><Relationship Id="rId18" Type="http://schemas.openxmlformats.org/officeDocument/2006/relationships/hyperlink" Target="http://www.usda.gov/peoples-garden/gardening-advice/trees-food-forests" TargetMode="External"/><Relationship Id="rId3" Type="http://schemas.openxmlformats.org/officeDocument/2006/relationships/image" Target="../media/image113.png"/><Relationship Id="rId21" Type="http://schemas.openxmlformats.org/officeDocument/2006/relationships/hyperlink" Target="http://www.aglanta.org/aglanta-resources-index" TargetMode="External"/><Relationship Id="rId7" Type="http://schemas.openxmlformats.org/officeDocument/2006/relationships/image" Target="../media/image115.png"/><Relationship Id="rId12" Type="http://schemas.openxmlformats.org/officeDocument/2006/relationships/hyperlink" Target="http://www.phillyorchards.org/" TargetMode="External"/><Relationship Id="rId17" Type="http://schemas.openxmlformats.org/officeDocument/2006/relationships/hyperlink" Target="http://www.americanforests.org/article/edible-trees-foraging-for-food-" TargetMode="External"/><Relationship Id="rId25" Type="http://schemas.openxmlformats.org/officeDocument/2006/relationships/hyperlink" Target="http://www.epa.gov/sites/default/files/2015-10/documents/1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theconversation.com/food-" TargetMode="External"/><Relationship Id="rId20" Type="http://schemas.openxmlformats.org/officeDocument/2006/relationships/hyperlink" Target="http://www.mass.gov/doc/how-to-start-a-food-forest/downloa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hyperlink" Target="https://www.youtube.com/%40GrowFamilyNetwork/videos" TargetMode="External"/><Relationship Id="rId24" Type="http://schemas.openxmlformats.org/officeDocument/2006/relationships/hyperlink" Target="http://www.usda.gov/peoples-garden/gardening-advice/trees-food-" TargetMode="External"/><Relationship Id="rId5" Type="http://schemas.openxmlformats.org/officeDocument/2006/relationships/image" Target="../media/image114.png"/><Relationship Id="rId15" Type="http://schemas.openxmlformats.org/officeDocument/2006/relationships/hyperlink" Target="http://www.serenbe.com/press-awards/the-community-food-forest-handbook-" TargetMode="External"/><Relationship Id="rId23" Type="http://schemas.openxmlformats.org/officeDocument/2006/relationships/hyperlink" Target="http://www.serenbe.com/press-awards/the-" TargetMode="External"/><Relationship Id="rId10" Type="http://schemas.openxmlformats.org/officeDocument/2006/relationships/hyperlink" Target="http://www.youtube.com/watch?v=mWGM-3ZKMrg" TargetMode="External"/><Relationship Id="rId19" Type="http://schemas.openxmlformats.org/officeDocument/2006/relationships/hyperlink" Target="http://www.rosecompanies.com/projects/via-verde/" TargetMode="External"/><Relationship Id="rId4" Type="http://schemas.openxmlformats.org/officeDocument/2006/relationships/image" Target="../media/image117.png"/><Relationship Id="rId9" Type="http://schemas.openxmlformats.org/officeDocument/2006/relationships/hyperlink" Target="http://www.bostonfoodforest.org/" TargetMode="External"/><Relationship Id="rId14" Type="http://schemas.openxmlformats.org/officeDocument/2006/relationships/hyperlink" Target="http://www.bostonfoodforest.org/resource-library" TargetMode="External"/><Relationship Id="rId22" Type="http://schemas.openxmlformats.org/officeDocument/2006/relationships/hyperlink" Target="http://www.aglanta.org/aglanta-urban-farming-k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3" Type="http://schemas.openxmlformats.org/officeDocument/2006/relationships/image" Target="../media/image145.png"/><Relationship Id="rId21" Type="http://schemas.openxmlformats.org/officeDocument/2006/relationships/image" Target="../media/image162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8.png"/><Relationship Id="rId25" Type="http://schemas.openxmlformats.org/officeDocument/2006/relationships/image" Target="../media/image166.png"/><Relationship Id="rId2" Type="http://schemas.openxmlformats.org/officeDocument/2006/relationships/image" Target="../media/image1.pn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24" Type="http://schemas.openxmlformats.org/officeDocument/2006/relationships/image" Target="../media/image165.png"/><Relationship Id="rId5" Type="http://schemas.openxmlformats.org/officeDocument/2006/relationships/image" Target="../media/image147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10" Type="http://schemas.openxmlformats.org/officeDocument/2006/relationships/image" Target="../media/image152.png"/><Relationship Id="rId19" Type="http://schemas.openxmlformats.org/officeDocument/2006/relationships/image" Target="../media/image160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hyperlink" Target="http://www.fs.usda.gov/features/lets-carry-values-tu-bshevat-us-every-day(2014)" TargetMode="External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09.jpe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2" Type="http://schemas.openxmlformats.org/officeDocument/2006/relationships/image" Target="../media/image1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denia.net/guide/green-canopy-better-world-benefits-of-trees" TargetMode="Externa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jpeg"/><Relationship Id="rId5" Type="http://schemas.openxmlformats.org/officeDocument/2006/relationships/image" Target="../media/image1.png"/><Relationship Id="rId4" Type="http://schemas.openxmlformats.org/officeDocument/2006/relationships/image" Target="../media/image2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1.png"/><Relationship Id="rId4" Type="http://schemas.openxmlformats.org/officeDocument/2006/relationships/image" Target="../media/image2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preadingroots.org/toolkit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6434" y="10358637"/>
            <a:ext cx="3613785" cy="241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5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289" cy="11308913"/>
            <a:chOff x="0" y="0"/>
            <a:chExt cx="20104289" cy="11308913"/>
          </a:xfrm>
        </p:grpSpPr>
        <p:sp>
          <p:nvSpPr>
            <p:cNvPr id="4" name="object 4"/>
            <p:cNvSpPr/>
            <p:nvPr/>
          </p:nvSpPr>
          <p:spPr>
            <a:xfrm>
              <a:off x="0" y="8732718"/>
              <a:ext cx="20104100" cy="2576195"/>
            </a:xfrm>
            <a:custGeom>
              <a:avLst/>
              <a:gdLst/>
              <a:ahLst/>
              <a:cxnLst/>
              <a:rect l="l" t="t" r="r" b="b"/>
              <a:pathLst>
                <a:path w="20104100" h="2576195">
                  <a:moveTo>
                    <a:pt x="20104099" y="0"/>
                  </a:moveTo>
                  <a:lnTo>
                    <a:pt x="0" y="0"/>
                  </a:lnTo>
                  <a:lnTo>
                    <a:pt x="0" y="2575837"/>
                  </a:lnTo>
                  <a:lnTo>
                    <a:pt x="20104099" y="257583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235473"/>
              <a:ext cx="12929870" cy="7073265"/>
            </a:xfrm>
            <a:custGeom>
              <a:avLst/>
              <a:gdLst/>
              <a:ahLst/>
              <a:cxnLst/>
              <a:rect l="l" t="t" r="r" b="b"/>
              <a:pathLst>
                <a:path w="12929870" h="7073265">
                  <a:moveTo>
                    <a:pt x="12929492" y="7073083"/>
                  </a:moveTo>
                  <a:lnTo>
                    <a:pt x="12922269" y="7035488"/>
                  </a:lnTo>
                  <a:lnTo>
                    <a:pt x="12908586" y="6967228"/>
                  </a:lnTo>
                  <a:lnTo>
                    <a:pt x="12894373" y="6899162"/>
                  </a:lnTo>
                  <a:lnTo>
                    <a:pt x="12879633" y="6831291"/>
                  </a:lnTo>
                  <a:lnTo>
                    <a:pt x="12864367" y="6763617"/>
                  </a:lnTo>
                  <a:lnTo>
                    <a:pt x="12848578" y="6696144"/>
                  </a:lnTo>
                  <a:lnTo>
                    <a:pt x="12832268" y="6628872"/>
                  </a:lnTo>
                  <a:lnTo>
                    <a:pt x="12815440" y="6561804"/>
                  </a:lnTo>
                  <a:lnTo>
                    <a:pt x="12798095" y="6494943"/>
                  </a:lnTo>
                  <a:lnTo>
                    <a:pt x="12780236" y="6428291"/>
                  </a:lnTo>
                  <a:lnTo>
                    <a:pt x="12761865" y="6361849"/>
                  </a:lnTo>
                  <a:lnTo>
                    <a:pt x="12742985" y="6295621"/>
                  </a:lnTo>
                  <a:lnTo>
                    <a:pt x="12723597" y="6229608"/>
                  </a:lnTo>
                  <a:lnTo>
                    <a:pt x="12703704" y="6163813"/>
                  </a:lnTo>
                  <a:lnTo>
                    <a:pt x="12683308" y="6098238"/>
                  </a:lnTo>
                  <a:lnTo>
                    <a:pt x="12662412" y="6032885"/>
                  </a:lnTo>
                  <a:lnTo>
                    <a:pt x="12641017" y="5967757"/>
                  </a:lnTo>
                  <a:lnTo>
                    <a:pt x="12619125" y="5902855"/>
                  </a:lnTo>
                  <a:lnTo>
                    <a:pt x="12596740" y="5838182"/>
                  </a:lnTo>
                  <a:lnTo>
                    <a:pt x="12573864" y="5773741"/>
                  </a:lnTo>
                  <a:lnTo>
                    <a:pt x="12550497" y="5709532"/>
                  </a:lnTo>
                  <a:lnTo>
                    <a:pt x="12526644" y="5645560"/>
                  </a:lnTo>
                  <a:lnTo>
                    <a:pt x="12502305" y="5581825"/>
                  </a:lnTo>
                  <a:lnTo>
                    <a:pt x="12477484" y="5518331"/>
                  </a:lnTo>
                  <a:lnTo>
                    <a:pt x="12452183" y="5455079"/>
                  </a:lnTo>
                  <a:lnTo>
                    <a:pt x="12426403" y="5392072"/>
                  </a:lnTo>
                  <a:lnTo>
                    <a:pt x="12400147" y="5329311"/>
                  </a:lnTo>
                  <a:lnTo>
                    <a:pt x="12373418" y="5266800"/>
                  </a:lnTo>
                  <a:lnTo>
                    <a:pt x="12346217" y="5204540"/>
                  </a:lnTo>
                  <a:lnTo>
                    <a:pt x="12318547" y="5142534"/>
                  </a:lnTo>
                  <a:lnTo>
                    <a:pt x="12290410" y="5080783"/>
                  </a:lnTo>
                  <a:lnTo>
                    <a:pt x="12261808" y="5019291"/>
                  </a:lnTo>
                  <a:lnTo>
                    <a:pt x="12232744" y="4958059"/>
                  </a:lnTo>
                  <a:lnTo>
                    <a:pt x="12203219" y="4897090"/>
                  </a:lnTo>
                  <a:lnTo>
                    <a:pt x="12173237" y="4836386"/>
                  </a:lnTo>
                  <a:lnTo>
                    <a:pt x="12142798" y="4775948"/>
                  </a:lnTo>
                  <a:lnTo>
                    <a:pt x="12111907" y="4715781"/>
                  </a:lnTo>
                  <a:lnTo>
                    <a:pt x="12080564" y="4655884"/>
                  </a:lnTo>
                  <a:lnTo>
                    <a:pt x="12048772" y="4596262"/>
                  </a:lnTo>
                  <a:lnTo>
                    <a:pt x="12016533" y="4536916"/>
                  </a:lnTo>
                  <a:lnTo>
                    <a:pt x="11983849" y="4477848"/>
                  </a:lnTo>
                  <a:lnTo>
                    <a:pt x="11950724" y="4419060"/>
                  </a:lnTo>
                  <a:lnTo>
                    <a:pt x="11917158" y="4360556"/>
                  </a:lnTo>
                  <a:lnTo>
                    <a:pt x="11883154" y="4302336"/>
                  </a:lnTo>
                  <a:lnTo>
                    <a:pt x="11848715" y="4244404"/>
                  </a:lnTo>
                  <a:lnTo>
                    <a:pt x="11813843" y="4186761"/>
                  </a:lnTo>
                  <a:lnTo>
                    <a:pt x="11778540" y="4129411"/>
                  </a:lnTo>
                  <a:lnTo>
                    <a:pt x="11742808" y="4072354"/>
                  </a:lnTo>
                  <a:lnTo>
                    <a:pt x="11706649" y="4015594"/>
                  </a:lnTo>
                  <a:lnTo>
                    <a:pt x="11670066" y="3959132"/>
                  </a:lnTo>
                  <a:lnTo>
                    <a:pt x="11633061" y="3902971"/>
                  </a:lnTo>
                  <a:lnTo>
                    <a:pt x="11595636" y="3847113"/>
                  </a:lnTo>
                  <a:lnTo>
                    <a:pt x="11557793" y="3791560"/>
                  </a:lnTo>
                  <a:lnTo>
                    <a:pt x="11519536" y="3736315"/>
                  </a:lnTo>
                  <a:lnTo>
                    <a:pt x="11480865" y="3681379"/>
                  </a:lnTo>
                  <a:lnTo>
                    <a:pt x="11441783" y="3626756"/>
                  </a:lnTo>
                  <a:lnTo>
                    <a:pt x="11402293" y="3572447"/>
                  </a:lnTo>
                  <a:lnTo>
                    <a:pt x="11362396" y="3518454"/>
                  </a:lnTo>
                  <a:lnTo>
                    <a:pt x="11322095" y="3464781"/>
                  </a:lnTo>
                  <a:lnTo>
                    <a:pt x="11281392" y="3411428"/>
                  </a:lnTo>
                  <a:lnTo>
                    <a:pt x="11240290" y="3358398"/>
                  </a:lnTo>
                  <a:lnTo>
                    <a:pt x="11198791" y="3305694"/>
                  </a:lnTo>
                  <a:lnTo>
                    <a:pt x="11156896" y="3253318"/>
                  </a:lnTo>
                  <a:lnTo>
                    <a:pt x="11114608" y="3201272"/>
                  </a:lnTo>
                  <a:lnTo>
                    <a:pt x="11071930" y="3149558"/>
                  </a:lnTo>
                  <a:lnTo>
                    <a:pt x="11028863" y="3098178"/>
                  </a:lnTo>
                  <a:lnTo>
                    <a:pt x="10985411" y="3047135"/>
                  </a:lnTo>
                  <a:lnTo>
                    <a:pt x="10941574" y="2996432"/>
                  </a:lnTo>
                  <a:lnTo>
                    <a:pt x="10897356" y="2946069"/>
                  </a:lnTo>
                  <a:lnTo>
                    <a:pt x="10852758" y="2896050"/>
                  </a:lnTo>
                  <a:lnTo>
                    <a:pt x="10807783" y="2846376"/>
                  </a:lnTo>
                  <a:lnTo>
                    <a:pt x="10762433" y="2797051"/>
                  </a:lnTo>
                  <a:lnTo>
                    <a:pt x="10716711" y="2748076"/>
                  </a:lnTo>
                  <a:lnTo>
                    <a:pt x="10670618" y="2699453"/>
                  </a:lnTo>
                  <a:lnTo>
                    <a:pt x="10624157" y="2651185"/>
                  </a:lnTo>
                  <a:lnTo>
                    <a:pt x="10577330" y="2603273"/>
                  </a:lnTo>
                  <a:lnTo>
                    <a:pt x="10530140" y="2555721"/>
                  </a:lnTo>
                  <a:lnTo>
                    <a:pt x="10482588" y="2508531"/>
                  </a:lnTo>
                  <a:lnTo>
                    <a:pt x="10434676" y="2461704"/>
                  </a:lnTo>
                  <a:lnTo>
                    <a:pt x="10386408" y="2415243"/>
                  </a:lnTo>
                  <a:lnTo>
                    <a:pt x="10337785" y="2369150"/>
                  </a:lnTo>
                  <a:lnTo>
                    <a:pt x="10288810" y="2323428"/>
                  </a:lnTo>
                  <a:lnTo>
                    <a:pt x="10239484" y="2278078"/>
                  </a:lnTo>
                  <a:lnTo>
                    <a:pt x="10189811" y="2233103"/>
                  </a:lnTo>
                  <a:lnTo>
                    <a:pt x="10139792" y="2188506"/>
                  </a:lnTo>
                  <a:lnTo>
                    <a:pt x="10089429" y="2144287"/>
                  </a:lnTo>
                  <a:lnTo>
                    <a:pt x="10038725" y="2100451"/>
                  </a:lnTo>
                  <a:lnTo>
                    <a:pt x="9987682" y="2056998"/>
                  </a:lnTo>
                  <a:lnTo>
                    <a:pt x="9936303" y="2013931"/>
                  </a:lnTo>
                  <a:lnTo>
                    <a:pt x="9884589" y="1971253"/>
                  </a:lnTo>
                  <a:lnTo>
                    <a:pt x="9832542" y="1928966"/>
                  </a:lnTo>
                  <a:lnTo>
                    <a:pt x="9780166" y="1887071"/>
                  </a:lnTo>
                  <a:lnTo>
                    <a:pt x="9727462" y="1845571"/>
                  </a:lnTo>
                  <a:lnTo>
                    <a:pt x="9674432" y="1804469"/>
                  </a:lnTo>
                  <a:lnTo>
                    <a:pt x="9621080" y="1763767"/>
                  </a:lnTo>
                  <a:lnTo>
                    <a:pt x="9567406" y="1723466"/>
                  </a:lnTo>
                  <a:lnTo>
                    <a:pt x="9513413" y="1683569"/>
                  </a:lnTo>
                  <a:lnTo>
                    <a:pt x="9459104" y="1644079"/>
                  </a:lnTo>
                  <a:lnTo>
                    <a:pt x="9404481" y="1604997"/>
                  </a:lnTo>
                  <a:lnTo>
                    <a:pt x="9349545" y="1566326"/>
                  </a:lnTo>
                  <a:lnTo>
                    <a:pt x="9294300" y="1528068"/>
                  </a:lnTo>
                  <a:lnTo>
                    <a:pt x="9238747" y="1490226"/>
                  </a:lnTo>
                  <a:lnTo>
                    <a:pt x="9182889" y="1452801"/>
                  </a:lnTo>
                  <a:lnTo>
                    <a:pt x="9126728" y="1415796"/>
                  </a:lnTo>
                  <a:lnTo>
                    <a:pt x="9070266" y="1379213"/>
                  </a:lnTo>
                  <a:lnTo>
                    <a:pt x="9013506" y="1343054"/>
                  </a:lnTo>
                  <a:lnTo>
                    <a:pt x="8956449" y="1307322"/>
                  </a:lnTo>
                  <a:lnTo>
                    <a:pt x="8899098" y="1272019"/>
                  </a:lnTo>
                  <a:lnTo>
                    <a:pt x="8841455" y="1237146"/>
                  </a:lnTo>
                  <a:lnTo>
                    <a:pt x="8783523" y="1202707"/>
                  </a:lnTo>
                  <a:lnTo>
                    <a:pt x="8725304" y="1168704"/>
                  </a:lnTo>
                  <a:lnTo>
                    <a:pt x="8666799" y="1135138"/>
                  </a:lnTo>
                  <a:lnTo>
                    <a:pt x="8608011" y="1102013"/>
                  </a:lnTo>
                  <a:lnTo>
                    <a:pt x="8548943" y="1069329"/>
                  </a:lnTo>
                  <a:lnTo>
                    <a:pt x="8489597" y="1037091"/>
                  </a:lnTo>
                  <a:lnTo>
                    <a:pt x="8429975" y="1005298"/>
                  </a:lnTo>
                  <a:lnTo>
                    <a:pt x="8370078" y="973955"/>
                  </a:lnTo>
                  <a:lnTo>
                    <a:pt x="8309910" y="943064"/>
                  </a:lnTo>
                  <a:lnTo>
                    <a:pt x="8249473" y="912625"/>
                  </a:lnTo>
                  <a:lnTo>
                    <a:pt x="8188768" y="882643"/>
                  </a:lnTo>
                  <a:lnTo>
                    <a:pt x="8127799" y="853118"/>
                  </a:lnTo>
                  <a:lnTo>
                    <a:pt x="8066567" y="824054"/>
                  </a:lnTo>
                  <a:lnTo>
                    <a:pt x="8005075" y="795452"/>
                  </a:lnTo>
                  <a:lnTo>
                    <a:pt x="7943324" y="767315"/>
                  </a:lnTo>
                  <a:lnTo>
                    <a:pt x="7881318" y="739645"/>
                  </a:lnTo>
                  <a:lnTo>
                    <a:pt x="7819058" y="712444"/>
                  </a:lnTo>
                  <a:lnTo>
                    <a:pt x="7756547" y="685715"/>
                  </a:lnTo>
                  <a:lnTo>
                    <a:pt x="7693786" y="659459"/>
                  </a:lnTo>
                  <a:lnTo>
                    <a:pt x="7630779" y="633679"/>
                  </a:lnTo>
                  <a:lnTo>
                    <a:pt x="7567527" y="608378"/>
                  </a:lnTo>
                  <a:lnTo>
                    <a:pt x="7504032" y="583557"/>
                  </a:lnTo>
                  <a:lnTo>
                    <a:pt x="7440297" y="559218"/>
                  </a:lnTo>
                  <a:lnTo>
                    <a:pt x="7376325" y="535365"/>
                  </a:lnTo>
                  <a:lnTo>
                    <a:pt x="7312117" y="511999"/>
                  </a:lnTo>
                  <a:lnTo>
                    <a:pt x="7247675" y="489122"/>
                  </a:lnTo>
                  <a:lnTo>
                    <a:pt x="7183002" y="466737"/>
                  </a:lnTo>
                  <a:lnTo>
                    <a:pt x="7118100" y="444846"/>
                  </a:lnTo>
                  <a:lnTo>
                    <a:pt x="7052972" y="423451"/>
                  </a:lnTo>
                  <a:lnTo>
                    <a:pt x="6987619" y="402554"/>
                  </a:lnTo>
                  <a:lnTo>
                    <a:pt x="6922044" y="382158"/>
                  </a:lnTo>
                  <a:lnTo>
                    <a:pt x="6856248" y="362265"/>
                  </a:lnTo>
                  <a:lnTo>
                    <a:pt x="6790236" y="342877"/>
                  </a:lnTo>
                  <a:lnTo>
                    <a:pt x="6724007" y="323997"/>
                  </a:lnTo>
                  <a:lnTo>
                    <a:pt x="6657566" y="305626"/>
                  </a:lnTo>
                  <a:lnTo>
                    <a:pt x="6590913" y="287767"/>
                  </a:lnTo>
                  <a:lnTo>
                    <a:pt x="6524052" y="270422"/>
                  </a:lnTo>
                  <a:lnTo>
                    <a:pt x="6456984" y="253594"/>
                  </a:lnTo>
                  <a:lnTo>
                    <a:pt x="6389712" y="237284"/>
                  </a:lnTo>
                  <a:lnTo>
                    <a:pt x="6322238" y="221495"/>
                  </a:lnTo>
                  <a:lnTo>
                    <a:pt x="6254565" y="206230"/>
                  </a:lnTo>
                  <a:lnTo>
                    <a:pt x="6186693" y="191489"/>
                  </a:lnTo>
                  <a:lnTo>
                    <a:pt x="6118627" y="177276"/>
                  </a:lnTo>
                  <a:lnTo>
                    <a:pt x="6050367" y="163593"/>
                  </a:lnTo>
                  <a:lnTo>
                    <a:pt x="5981917" y="150443"/>
                  </a:lnTo>
                  <a:lnTo>
                    <a:pt x="5913279" y="137826"/>
                  </a:lnTo>
                  <a:lnTo>
                    <a:pt x="5844453" y="125746"/>
                  </a:lnTo>
                  <a:lnTo>
                    <a:pt x="5775444" y="114205"/>
                  </a:lnTo>
                  <a:lnTo>
                    <a:pt x="5706254" y="103205"/>
                  </a:lnTo>
                  <a:lnTo>
                    <a:pt x="5636883" y="92749"/>
                  </a:lnTo>
                  <a:lnTo>
                    <a:pt x="5567336" y="82838"/>
                  </a:lnTo>
                  <a:lnTo>
                    <a:pt x="5497613" y="73474"/>
                  </a:lnTo>
                  <a:lnTo>
                    <a:pt x="5427717" y="64661"/>
                  </a:lnTo>
                  <a:lnTo>
                    <a:pt x="5357651" y="56400"/>
                  </a:lnTo>
                  <a:lnTo>
                    <a:pt x="5287417" y="48694"/>
                  </a:lnTo>
                  <a:lnTo>
                    <a:pt x="5217017" y="41545"/>
                  </a:lnTo>
                  <a:lnTo>
                    <a:pt x="5146452" y="34954"/>
                  </a:lnTo>
                  <a:lnTo>
                    <a:pt x="5075727" y="28925"/>
                  </a:lnTo>
                  <a:lnTo>
                    <a:pt x="5004841" y="23460"/>
                  </a:lnTo>
                  <a:lnTo>
                    <a:pt x="4933799" y="18560"/>
                  </a:lnTo>
                  <a:lnTo>
                    <a:pt x="4862602" y="14228"/>
                  </a:lnTo>
                  <a:lnTo>
                    <a:pt x="4791253" y="10467"/>
                  </a:lnTo>
                  <a:lnTo>
                    <a:pt x="4719753" y="7278"/>
                  </a:lnTo>
                  <a:lnTo>
                    <a:pt x="4648105" y="4664"/>
                  </a:lnTo>
                  <a:lnTo>
                    <a:pt x="4576311" y="2626"/>
                  </a:lnTo>
                  <a:lnTo>
                    <a:pt x="4504373" y="1169"/>
                  </a:lnTo>
                  <a:lnTo>
                    <a:pt x="4432294" y="292"/>
                  </a:lnTo>
                  <a:lnTo>
                    <a:pt x="4360076" y="0"/>
                  </a:lnTo>
                  <a:lnTo>
                    <a:pt x="4287858" y="292"/>
                  </a:lnTo>
                  <a:lnTo>
                    <a:pt x="4215779" y="1169"/>
                  </a:lnTo>
                  <a:lnTo>
                    <a:pt x="4143842" y="2626"/>
                  </a:lnTo>
                  <a:lnTo>
                    <a:pt x="4072048" y="4664"/>
                  </a:lnTo>
                  <a:lnTo>
                    <a:pt x="4000400" y="7278"/>
                  </a:lnTo>
                  <a:lnTo>
                    <a:pt x="3928900" y="10467"/>
                  </a:lnTo>
                  <a:lnTo>
                    <a:pt x="3857550" y="14228"/>
                  </a:lnTo>
                  <a:lnTo>
                    <a:pt x="3786353" y="18560"/>
                  </a:lnTo>
                  <a:lnTo>
                    <a:pt x="3715311" y="23460"/>
                  </a:lnTo>
                  <a:lnTo>
                    <a:pt x="3644426" y="28925"/>
                  </a:lnTo>
                  <a:lnTo>
                    <a:pt x="3573700" y="34954"/>
                  </a:lnTo>
                  <a:lnTo>
                    <a:pt x="3503136" y="41545"/>
                  </a:lnTo>
                  <a:lnTo>
                    <a:pt x="3432735" y="48694"/>
                  </a:lnTo>
                  <a:lnTo>
                    <a:pt x="3362501" y="56400"/>
                  </a:lnTo>
                  <a:lnTo>
                    <a:pt x="3292435" y="64661"/>
                  </a:lnTo>
                  <a:lnTo>
                    <a:pt x="3222540" y="73474"/>
                  </a:lnTo>
                  <a:lnTo>
                    <a:pt x="3152817" y="82838"/>
                  </a:lnTo>
                  <a:lnTo>
                    <a:pt x="3083269" y="92749"/>
                  </a:lnTo>
                  <a:lnTo>
                    <a:pt x="3013899" y="103205"/>
                  </a:lnTo>
                  <a:lnTo>
                    <a:pt x="2944708" y="114205"/>
                  </a:lnTo>
                  <a:lnTo>
                    <a:pt x="2875699" y="125746"/>
                  </a:lnTo>
                  <a:lnTo>
                    <a:pt x="2806874" y="137826"/>
                  </a:lnTo>
                  <a:lnTo>
                    <a:pt x="2738236" y="150443"/>
                  </a:lnTo>
                  <a:lnTo>
                    <a:pt x="2669785" y="163593"/>
                  </a:lnTo>
                  <a:lnTo>
                    <a:pt x="2601526" y="177276"/>
                  </a:lnTo>
                  <a:lnTo>
                    <a:pt x="2533459" y="191489"/>
                  </a:lnTo>
                  <a:lnTo>
                    <a:pt x="2465588" y="206230"/>
                  </a:lnTo>
                  <a:lnTo>
                    <a:pt x="2397915" y="221495"/>
                  </a:lnTo>
                  <a:lnTo>
                    <a:pt x="2330441" y="237284"/>
                  </a:lnTo>
                  <a:lnTo>
                    <a:pt x="2263169" y="253594"/>
                  </a:lnTo>
                  <a:lnTo>
                    <a:pt x="2196101" y="270422"/>
                  </a:lnTo>
                  <a:lnTo>
                    <a:pt x="2129240" y="287767"/>
                  </a:lnTo>
                  <a:lnTo>
                    <a:pt x="2062587" y="305626"/>
                  </a:lnTo>
                  <a:lnTo>
                    <a:pt x="1996146" y="323997"/>
                  </a:lnTo>
                  <a:lnTo>
                    <a:pt x="1929918" y="342877"/>
                  </a:lnTo>
                  <a:lnTo>
                    <a:pt x="1863905" y="362265"/>
                  </a:lnTo>
                  <a:lnTo>
                    <a:pt x="1798110" y="382158"/>
                  </a:lnTo>
                  <a:lnTo>
                    <a:pt x="1732535" y="402554"/>
                  </a:lnTo>
                  <a:lnTo>
                    <a:pt x="1667182" y="423451"/>
                  </a:lnTo>
                  <a:lnTo>
                    <a:pt x="1602053" y="444846"/>
                  </a:lnTo>
                  <a:lnTo>
                    <a:pt x="1537151" y="466737"/>
                  </a:lnTo>
                  <a:lnTo>
                    <a:pt x="1472479" y="489122"/>
                  </a:lnTo>
                  <a:lnTo>
                    <a:pt x="1408037" y="511999"/>
                  </a:lnTo>
                  <a:lnTo>
                    <a:pt x="1343829" y="535365"/>
                  </a:lnTo>
                  <a:lnTo>
                    <a:pt x="1279856" y="559218"/>
                  </a:lnTo>
                  <a:lnTo>
                    <a:pt x="1216122" y="583557"/>
                  </a:lnTo>
                  <a:lnTo>
                    <a:pt x="1152627" y="608378"/>
                  </a:lnTo>
                  <a:lnTo>
                    <a:pt x="1089375" y="633679"/>
                  </a:lnTo>
                  <a:lnTo>
                    <a:pt x="1026368" y="659459"/>
                  </a:lnTo>
                  <a:lnTo>
                    <a:pt x="963607" y="685715"/>
                  </a:lnTo>
                  <a:lnTo>
                    <a:pt x="901096" y="712444"/>
                  </a:lnTo>
                  <a:lnTo>
                    <a:pt x="838836" y="739645"/>
                  </a:lnTo>
                  <a:lnTo>
                    <a:pt x="776830" y="767315"/>
                  </a:lnTo>
                  <a:lnTo>
                    <a:pt x="715079" y="795452"/>
                  </a:lnTo>
                  <a:lnTo>
                    <a:pt x="653587" y="824054"/>
                  </a:lnTo>
                  <a:lnTo>
                    <a:pt x="592355" y="853118"/>
                  </a:lnTo>
                  <a:lnTo>
                    <a:pt x="531386" y="882643"/>
                  </a:lnTo>
                  <a:lnTo>
                    <a:pt x="470682" y="912625"/>
                  </a:lnTo>
                  <a:lnTo>
                    <a:pt x="410244" y="943064"/>
                  </a:lnTo>
                  <a:lnTo>
                    <a:pt x="350076" y="973955"/>
                  </a:lnTo>
                  <a:lnTo>
                    <a:pt x="290180" y="1005298"/>
                  </a:lnTo>
                  <a:lnTo>
                    <a:pt x="230558" y="1037091"/>
                  </a:lnTo>
                  <a:lnTo>
                    <a:pt x="171211" y="1069329"/>
                  </a:lnTo>
                  <a:lnTo>
                    <a:pt x="112143" y="1102013"/>
                  </a:lnTo>
                  <a:lnTo>
                    <a:pt x="53356" y="1135138"/>
                  </a:lnTo>
                  <a:lnTo>
                    <a:pt x="0" y="1165750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514056"/>
              <a:ext cx="12596160" cy="6794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994915" y="9473037"/>
              <a:ext cx="3950335" cy="1053465"/>
            </a:xfrm>
            <a:custGeom>
              <a:avLst/>
              <a:gdLst/>
              <a:ahLst/>
              <a:cxnLst/>
              <a:rect l="l" t="t" r="r" b="b"/>
              <a:pathLst>
                <a:path w="3950334" h="1053465">
                  <a:moveTo>
                    <a:pt x="1374965" y="414909"/>
                  </a:moveTo>
                  <a:lnTo>
                    <a:pt x="1358557" y="362559"/>
                  </a:lnTo>
                  <a:lnTo>
                    <a:pt x="1295082" y="323037"/>
                  </a:lnTo>
                  <a:lnTo>
                    <a:pt x="1226324" y="305917"/>
                  </a:lnTo>
                  <a:lnTo>
                    <a:pt x="1201470" y="298297"/>
                  </a:lnTo>
                  <a:lnTo>
                    <a:pt x="1183474" y="288658"/>
                  </a:lnTo>
                  <a:lnTo>
                    <a:pt x="1172514" y="276174"/>
                  </a:lnTo>
                  <a:lnTo>
                    <a:pt x="1168819" y="259981"/>
                  </a:lnTo>
                  <a:lnTo>
                    <a:pt x="1174191" y="236308"/>
                  </a:lnTo>
                  <a:lnTo>
                    <a:pt x="1189291" y="219608"/>
                  </a:lnTo>
                  <a:lnTo>
                    <a:pt x="1212583" y="209702"/>
                  </a:lnTo>
                  <a:lnTo>
                    <a:pt x="1242555" y="206438"/>
                  </a:lnTo>
                  <a:lnTo>
                    <a:pt x="1271625" y="210146"/>
                  </a:lnTo>
                  <a:lnTo>
                    <a:pt x="1293253" y="220776"/>
                  </a:lnTo>
                  <a:lnTo>
                    <a:pt x="1307528" y="237540"/>
                  </a:lnTo>
                  <a:lnTo>
                    <a:pt x="1314551" y="259689"/>
                  </a:lnTo>
                  <a:lnTo>
                    <a:pt x="1368666" y="259689"/>
                  </a:lnTo>
                  <a:lnTo>
                    <a:pt x="1358480" y="217322"/>
                  </a:lnTo>
                  <a:lnTo>
                    <a:pt x="1332788" y="186575"/>
                  </a:lnTo>
                  <a:lnTo>
                    <a:pt x="1293660" y="167843"/>
                  </a:lnTo>
                  <a:lnTo>
                    <a:pt x="1243152" y="161518"/>
                  </a:lnTo>
                  <a:lnTo>
                    <a:pt x="1186218" y="169062"/>
                  </a:lnTo>
                  <a:lnTo>
                    <a:pt x="1145451" y="190144"/>
                  </a:lnTo>
                  <a:lnTo>
                    <a:pt x="1120978" y="222440"/>
                  </a:lnTo>
                  <a:lnTo>
                    <a:pt x="1112926" y="263639"/>
                  </a:lnTo>
                  <a:lnTo>
                    <a:pt x="1119492" y="297345"/>
                  </a:lnTo>
                  <a:lnTo>
                    <a:pt x="1137793" y="322859"/>
                  </a:lnTo>
                  <a:lnTo>
                    <a:pt x="1166368" y="341287"/>
                  </a:lnTo>
                  <a:lnTo>
                    <a:pt x="1203782" y="353758"/>
                  </a:lnTo>
                  <a:lnTo>
                    <a:pt x="1274457" y="371322"/>
                  </a:lnTo>
                  <a:lnTo>
                    <a:pt x="1294676" y="378206"/>
                  </a:lnTo>
                  <a:lnTo>
                    <a:pt x="1308900" y="388112"/>
                  </a:lnTo>
                  <a:lnTo>
                    <a:pt x="1317320" y="401358"/>
                  </a:lnTo>
                  <a:lnTo>
                    <a:pt x="1320101" y="418287"/>
                  </a:lnTo>
                  <a:lnTo>
                    <a:pt x="1314577" y="441553"/>
                  </a:lnTo>
                  <a:lnTo>
                    <a:pt x="1298956" y="457936"/>
                  </a:lnTo>
                  <a:lnTo>
                    <a:pt x="1274673" y="467626"/>
                  </a:lnTo>
                  <a:lnTo>
                    <a:pt x="1243152" y="470814"/>
                  </a:lnTo>
                  <a:lnTo>
                    <a:pt x="1242999" y="470662"/>
                  </a:lnTo>
                  <a:lnTo>
                    <a:pt x="1212456" y="466839"/>
                  </a:lnTo>
                  <a:lnTo>
                    <a:pt x="1186853" y="455422"/>
                  </a:lnTo>
                  <a:lnTo>
                    <a:pt x="1167777" y="436524"/>
                  </a:lnTo>
                  <a:lnTo>
                    <a:pt x="1156830" y="410235"/>
                  </a:lnTo>
                  <a:lnTo>
                    <a:pt x="1101382" y="410235"/>
                  </a:lnTo>
                  <a:lnTo>
                    <a:pt x="1117727" y="457860"/>
                  </a:lnTo>
                  <a:lnTo>
                    <a:pt x="1149362" y="490867"/>
                  </a:lnTo>
                  <a:lnTo>
                    <a:pt x="1192517" y="510082"/>
                  </a:lnTo>
                  <a:lnTo>
                    <a:pt x="1243444" y="516305"/>
                  </a:lnTo>
                  <a:lnTo>
                    <a:pt x="1299108" y="509295"/>
                  </a:lnTo>
                  <a:lnTo>
                    <a:pt x="1340421" y="489153"/>
                  </a:lnTo>
                  <a:lnTo>
                    <a:pt x="1366113" y="457238"/>
                  </a:lnTo>
                  <a:lnTo>
                    <a:pt x="1374965" y="414909"/>
                  </a:lnTo>
                  <a:close/>
                </a:path>
                <a:path w="3950334" h="1053465">
                  <a:moveTo>
                    <a:pt x="1753019" y="334149"/>
                  </a:moveTo>
                  <a:lnTo>
                    <a:pt x="1746453" y="271183"/>
                  </a:lnTo>
                  <a:lnTo>
                    <a:pt x="1727809" y="222707"/>
                  </a:lnTo>
                  <a:lnTo>
                    <a:pt x="1716176" y="209067"/>
                  </a:lnTo>
                  <a:lnTo>
                    <a:pt x="1698599" y="188442"/>
                  </a:lnTo>
                  <a:lnTo>
                    <a:pt x="1693913" y="185953"/>
                  </a:lnTo>
                  <a:lnTo>
                    <a:pt x="1693913" y="336207"/>
                  </a:lnTo>
                  <a:lnTo>
                    <a:pt x="1686839" y="395224"/>
                  </a:lnTo>
                  <a:lnTo>
                    <a:pt x="1667065" y="436486"/>
                  </a:lnTo>
                  <a:lnTo>
                    <a:pt x="1636750" y="460705"/>
                  </a:lnTo>
                  <a:lnTo>
                    <a:pt x="1598079" y="468617"/>
                  </a:lnTo>
                  <a:lnTo>
                    <a:pt x="1556283" y="458266"/>
                  </a:lnTo>
                  <a:lnTo>
                    <a:pt x="1545145" y="447840"/>
                  </a:lnTo>
                  <a:lnTo>
                    <a:pt x="1526120" y="430009"/>
                  </a:lnTo>
                  <a:lnTo>
                    <a:pt x="1507820" y="387946"/>
                  </a:lnTo>
                  <a:lnTo>
                    <a:pt x="1501660" y="336207"/>
                  </a:lnTo>
                  <a:lnTo>
                    <a:pt x="1507820" y="285292"/>
                  </a:lnTo>
                  <a:lnTo>
                    <a:pt x="1526120" y="245046"/>
                  </a:lnTo>
                  <a:lnTo>
                    <a:pt x="1546123" y="227495"/>
                  </a:lnTo>
                  <a:lnTo>
                    <a:pt x="1556283" y="218592"/>
                  </a:lnTo>
                  <a:lnTo>
                    <a:pt x="1598079" y="209067"/>
                  </a:lnTo>
                  <a:lnTo>
                    <a:pt x="1639404" y="218033"/>
                  </a:lnTo>
                  <a:lnTo>
                    <a:pt x="1669415" y="243560"/>
                  </a:lnTo>
                  <a:lnTo>
                    <a:pt x="1687715" y="283629"/>
                  </a:lnTo>
                  <a:lnTo>
                    <a:pt x="1693913" y="336207"/>
                  </a:lnTo>
                  <a:lnTo>
                    <a:pt x="1693913" y="185953"/>
                  </a:lnTo>
                  <a:lnTo>
                    <a:pt x="1660372" y="168109"/>
                  </a:lnTo>
                  <a:lnTo>
                    <a:pt x="1614614" y="161378"/>
                  </a:lnTo>
                  <a:lnTo>
                    <a:pt x="1572755" y="167754"/>
                  </a:lnTo>
                  <a:lnTo>
                    <a:pt x="1540713" y="183908"/>
                  </a:lnTo>
                  <a:lnTo>
                    <a:pt x="1517523" y="205320"/>
                  </a:lnTo>
                  <a:lnTo>
                    <a:pt x="1502244" y="227495"/>
                  </a:lnTo>
                  <a:lnTo>
                    <a:pt x="1501660" y="168109"/>
                  </a:lnTo>
                  <a:lnTo>
                    <a:pt x="1440954" y="168109"/>
                  </a:lnTo>
                  <a:lnTo>
                    <a:pt x="1440954" y="616089"/>
                  </a:lnTo>
                  <a:lnTo>
                    <a:pt x="1502397" y="616089"/>
                  </a:lnTo>
                  <a:lnTo>
                    <a:pt x="1502397" y="448094"/>
                  </a:lnTo>
                  <a:lnTo>
                    <a:pt x="1516418" y="470801"/>
                  </a:lnTo>
                  <a:lnTo>
                    <a:pt x="1538325" y="492925"/>
                  </a:lnTo>
                  <a:lnTo>
                    <a:pt x="1569046" y="509574"/>
                  </a:lnTo>
                  <a:lnTo>
                    <a:pt x="1609636" y="516166"/>
                  </a:lnTo>
                  <a:lnTo>
                    <a:pt x="1651444" y="510819"/>
                  </a:lnTo>
                  <a:lnTo>
                    <a:pt x="1686737" y="495020"/>
                  </a:lnTo>
                  <a:lnTo>
                    <a:pt x="1715008" y="469099"/>
                  </a:lnTo>
                  <a:lnTo>
                    <a:pt x="1735810" y="433425"/>
                  </a:lnTo>
                  <a:lnTo>
                    <a:pt x="1748637" y="388327"/>
                  </a:lnTo>
                  <a:lnTo>
                    <a:pt x="1753019" y="334149"/>
                  </a:lnTo>
                  <a:close/>
                </a:path>
                <a:path w="3950334" h="1053465">
                  <a:moveTo>
                    <a:pt x="2006130" y="165760"/>
                  </a:moveTo>
                  <a:lnTo>
                    <a:pt x="2001088" y="163868"/>
                  </a:lnTo>
                  <a:lnTo>
                    <a:pt x="1994687" y="162547"/>
                  </a:lnTo>
                  <a:lnTo>
                    <a:pt x="1987499" y="161772"/>
                  </a:lnTo>
                  <a:lnTo>
                    <a:pt x="1980069" y="161531"/>
                  </a:lnTo>
                  <a:lnTo>
                    <a:pt x="1948434" y="165900"/>
                  </a:lnTo>
                  <a:lnTo>
                    <a:pt x="1919770" y="179222"/>
                  </a:lnTo>
                  <a:lnTo>
                    <a:pt x="1895970" y="201764"/>
                  </a:lnTo>
                  <a:lnTo>
                    <a:pt x="1878990" y="233794"/>
                  </a:lnTo>
                  <a:lnTo>
                    <a:pt x="1878990" y="168097"/>
                  </a:lnTo>
                  <a:lnTo>
                    <a:pt x="1820900" y="168097"/>
                  </a:lnTo>
                  <a:lnTo>
                    <a:pt x="1820900" y="509727"/>
                  </a:lnTo>
                  <a:lnTo>
                    <a:pt x="1881619" y="509727"/>
                  </a:lnTo>
                  <a:lnTo>
                    <a:pt x="1881619" y="297294"/>
                  </a:lnTo>
                  <a:lnTo>
                    <a:pt x="1889391" y="260921"/>
                  </a:lnTo>
                  <a:lnTo>
                    <a:pt x="1910588" y="236499"/>
                  </a:lnTo>
                  <a:lnTo>
                    <a:pt x="1941982" y="223393"/>
                  </a:lnTo>
                  <a:lnTo>
                    <a:pt x="1980361" y="220916"/>
                  </a:lnTo>
                  <a:lnTo>
                    <a:pt x="1986368" y="221119"/>
                  </a:lnTo>
                  <a:lnTo>
                    <a:pt x="1993353" y="221792"/>
                  </a:lnTo>
                  <a:lnTo>
                    <a:pt x="2000288" y="223024"/>
                  </a:lnTo>
                  <a:lnTo>
                    <a:pt x="2006130" y="224878"/>
                  </a:lnTo>
                  <a:lnTo>
                    <a:pt x="2006130" y="165760"/>
                  </a:lnTo>
                  <a:close/>
                </a:path>
                <a:path w="3950334" h="1053465">
                  <a:moveTo>
                    <a:pt x="2018118" y="991946"/>
                  </a:moveTo>
                  <a:lnTo>
                    <a:pt x="1901507" y="991946"/>
                  </a:lnTo>
                  <a:lnTo>
                    <a:pt x="1901507" y="876947"/>
                  </a:lnTo>
                  <a:lnTo>
                    <a:pt x="1901507" y="821055"/>
                  </a:lnTo>
                  <a:lnTo>
                    <a:pt x="1901507" y="820762"/>
                  </a:lnTo>
                  <a:lnTo>
                    <a:pt x="1901215" y="821055"/>
                  </a:lnTo>
                  <a:lnTo>
                    <a:pt x="1589011" y="821055"/>
                  </a:lnTo>
                  <a:lnTo>
                    <a:pt x="1549209" y="784923"/>
                  </a:lnTo>
                  <a:lnTo>
                    <a:pt x="1487474" y="728891"/>
                  </a:lnTo>
                  <a:lnTo>
                    <a:pt x="1111326" y="728891"/>
                  </a:lnTo>
                  <a:lnTo>
                    <a:pt x="1111326" y="644906"/>
                  </a:lnTo>
                  <a:lnTo>
                    <a:pt x="1087297" y="639495"/>
                  </a:lnTo>
                  <a:lnTo>
                    <a:pt x="963269" y="611543"/>
                  </a:lnTo>
                  <a:lnTo>
                    <a:pt x="963269" y="598678"/>
                  </a:lnTo>
                  <a:lnTo>
                    <a:pt x="963269" y="398538"/>
                  </a:lnTo>
                  <a:lnTo>
                    <a:pt x="872934" y="367068"/>
                  </a:lnTo>
                  <a:lnTo>
                    <a:pt x="728891" y="316903"/>
                  </a:lnTo>
                  <a:lnTo>
                    <a:pt x="728891" y="260705"/>
                  </a:lnTo>
                  <a:lnTo>
                    <a:pt x="729907" y="260705"/>
                  </a:lnTo>
                  <a:lnTo>
                    <a:pt x="730046" y="255447"/>
                  </a:lnTo>
                  <a:lnTo>
                    <a:pt x="758342" y="249428"/>
                  </a:lnTo>
                  <a:lnTo>
                    <a:pt x="791883" y="237794"/>
                  </a:lnTo>
                  <a:lnTo>
                    <a:pt x="826109" y="218681"/>
                  </a:lnTo>
                  <a:lnTo>
                    <a:pt x="837145" y="208330"/>
                  </a:lnTo>
                  <a:lnTo>
                    <a:pt x="847902" y="198247"/>
                  </a:lnTo>
                  <a:lnTo>
                    <a:pt x="856462" y="190195"/>
                  </a:lnTo>
                  <a:lnTo>
                    <a:pt x="882738" y="138899"/>
                  </a:lnTo>
                  <a:lnTo>
                    <a:pt x="891514" y="87934"/>
                  </a:lnTo>
                  <a:lnTo>
                    <a:pt x="891438" y="79717"/>
                  </a:lnTo>
                  <a:lnTo>
                    <a:pt x="891324" y="73444"/>
                  </a:lnTo>
                  <a:lnTo>
                    <a:pt x="891197" y="66281"/>
                  </a:lnTo>
                  <a:lnTo>
                    <a:pt x="891146" y="63309"/>
                  </a:lnTo>
                  <a:lnTo>
                    <a:pt x="891032" y="56324"/>
                  </a:lnTo>
                  <a:lnTo>
                    <a:pt x="890905" y="49403"/>
                  </a:lnTo>
                  <a:lnTo>
                    <a:pt x="890866" y="47294"/>
                  </a:lnTo>
                  <a:lnTo>
                    <a:pt x="888504" y="29413"/>
                  </a:lnTo>
                  <a:lnTo>
                    <a:pt x="883958" y="5702"/>
                  </a:lnTo>
                  <a:lnTo>
                    <a:pt x="859980" y="6578"/>
                  </a:lnTo>
                  <a:lnTo>
                    <a:pt x="841959" y="8343"/>
                  </a:lnTo>
                  <a:lnTo>
                    <a:pt x="835837" y="9664"/>
                  </a:lnTo>
                  <a:lnTo>
                    <a:pt x="835837" y="66281"/>
                  </a:lnTo>
                  <a:lnTo>
                    <a:pt x="835748" y="71374"/>
                  </a:lnTo>
                  <a:lnTo>
                    <a:pt x="835685" y="74472"/>
                  </a:lnTo>
                  <a:lnTo>
                    <a:pt x="835558" y="81051"/>
                  </a:lnTo>
                  <a:lnTo>
                    <a:pt x="835456" y="87007"/>
                  </a:lnTo>
                  <a:lnTo>
                    <a:pt x="832446" y="109296"/>
                  </a:lnTo>
                  <a:lnTo>
                    <a:pt x="812571" y="155232"/>
                  </a:lnTo>
                  <a:lnTo>
                    <a:pt x="773214" y="184797"/>
                  </a:lnTo>
                  <a:lnTo>
                    <a:pt x="731227" y="198247"/>
                  </a:lnTo>
                  <a:lnTo>
                    <a:pt x="731316" y="193141"/>
                  </a:lnTo>
                  <a:lnTo>
                    <a:pt x="731393" y="188976"/>
                  </a:lnTo>
                  <a:lnTo>
                    <a:pt x="731469" y="184797"/>
                  </a:lnTo>
                  <a:lnTo>
                    <a:pt x="731520" y="182079"/>
                  </a:lnTo>
                  <a:lnTo>
                    <a:pt x="731608" y="177507"/>
                  </a:lnTo>
                  <a:lnTo>
                    <a:pt x="734580" y="155460"/>
                  </a:lnTo>
                  <a:lnTo>
                    <a:pt x="734618" y="155232"/>
                  </a:lnTo>
                  <a:lnTo>
                    <a:pt x="734733" y="154317"/>
                  </a:lnTo>
                  <a:lnTo>
                    <a:pt x="741921" y="130848"/>
                  </a:lnTo>
                  <a:lnTo>
                    <a:pt x="754494" y="109296"/>
                  </a:lnTo>
                  <a:lnTo>
                    <a:pt x="769620" y="94957"/>
                  </a:lnTo>
                  <a:lnTo>
                    <a:pt x="772629" y="92100"/>
                  </a:lnTo>
                  <a:lnTo>
                    <a:pt x="793851" y="79717"/>
                  </a:lnTo>
                  <a:lnTo>
                    <a:pt x="815721" y="71374"/>
                  </a:lnTo>
                  <a:lnTo>
                    <a:pt x="835837" y="66281"/>
                  </a:lnTo>
                  <a:lnTo>
                    <a:pt x="835837" y="9664"/>
                  </a:lnTo>
                  <a:lnTo>
                    <a:pt x="754532" y="37160"/>
                  </a:lnTo>
                  <a:lnTo>
                    <a:pt x="710603" y="74472"/>
                  </a:lnTo>
                  <a:lnTo>
                    <a:pt x="697293" y="94957"/>
                  </a:lnTo>
                  <a:lnTo>
                    <a:pt x="690499" y="84023"/>
                  </a:lnTo>
                  <a:lnTo>
                    <a:pt x="682853" y="73444"/>
                  </a:lnTo>
                  <a:lnTo>
                    <a:pt x="674306" y="63309"/>
                  </a:lnTo>
                  <a:lnTo>
                    <a:pt x="673582" y="62585"/>
                  </a:lnTo>
                  <a:lnTo>
                    <a:pt x="673582" y="208330"/>
                  </a:lnTo>
                  <a:lnTo>
                    <a:pt x="647052" y="206438"/>
                  </a:lnTo>
                  <a:lnTo>
                    <a:pt x="585152" y="188976"/>
                  </a:lnTo>
                  <a:lnTo>
                    <a:pt x="535724" y="143052"/>
                  </a:lnTo>
                  <a:lnTo>
                    <a:pt x="513753" y="82588"/>
                  </a:lnTo>
                  <a:lnTo>
                    <a:pt x="509866" y="56324"/>
                  </a:lnTo>
                  <a:lnTo>
                    <a:pt x="536397" y="58229"/>
                  </a:lnTo>
                  <a:lnTo>
                    <a:pt x="598297" y="75692"/>
                  </a:lnTo>
                  <a:lnTo>
                    <a:pt x="647725" y="121627"/>
                  </a:lnTo>
                  <a:lnTo>
                    <a:pt x="669696" y="182079"/>
                  </a:lnTo>
                  <a:lnTo>
                    <a:pt x="673582" y="208330"/>
                  </a:lnTo>
                  <a:lnTo>
                    <a:pt x="673582" y="62585"/>
                  </a:lnTo>
                  <a:lnTo>
                    <a:pt x="606653" y="17995"/>
                  </a:lnTo>
                  <a:lnTo>
                    <a:pt x="546696" y="2857"/>
                  </a:lnTo>
                  <a:lnTo>
                    <a:pt x="498983" y="0"/>
                  </a:lnTo>
                  <a:lnTo>
                    <a:pt x="477532" y="1168"/>
                  </a:lnTo>
                  <a:lnTo>
                    <a:pt x="453542" y="3949"/>
                  </a:lnTo>
                  <a:lnTo>
                    <a:pt x="452526" y="27940"/>
                  </a:lnTo>
                  <a:lnTo>
                    <a:pt x="452907" y="47294"/>
                  </a:lnTo>
                  <a:lnTo>
                    <a:pt x="459308" y="96774"/>
                  </a:lnTo>
                  <a:lnTo>
                    <a:pt x="478713" y="155232"/>
                  </a:lnTo>
                  <a:lnTo>
                    <a:pt x="518642" y="210832"/>
                  </a:lnTo>
                  <a:lnTo>
                    <a:pt x="557288" y="237794"/>
                  </a:lnTo>
                  <a:lnTo>
                    <a:pt x="557441" y="237794"/>
                  </a:lnTo>
                  <a:lnTo>
                    <a:pt x="598512" y="253860"/>
                  </a:lnTo>
                  <a:lnTo>
                    <a:pt x="638454" y="261950"/>
                  </a:lnTo>
                  <a:lnTo>
                    <a:pt x="672553" y="264528"/>
                  </a:lnTo>
                  <a:lnTo>
                    <a:pt x="672553" y="318363"/>
                  </a:lnTo>
                  <a:lnTo>
                    <a:pt x="438175" y="398386"/>
                  </a:lnTo>
                  <a:lnTo>
                    <a:pt x="438175" y="716013"/>
                  </a:lnTo>
                  <a:lnTo>
                    <a:pt x="287934" y="716013"/>
                  </a:lnTo>
                  <a:lnTo>
                    <a:pt x="287934" y="847394"/>
                  </a:lnTo>
                  <a:lnTo>
                    <a:pt x="117487" y="893622"/>
                  </a:lnTo>
                  <a:lnTo>
                    <a:pt x="117487" y="992238"/>
                  </a:lnTo>
                  <a:lnTo>
                    <a:pt x="0" y="992238"/>
                  </a:lnTo>
                  <a:lnTo>
                    <a:pt x="0" y="1048410"/>
                  </a:lnTo>
                  <a:lnTo>
                    <a:pt x="173812" y="1048410"/>
                  </a:lnTo>
                  <a:lnTo>
                    <a:pt x="173812" y="936485"/>
                  </a:lnTo>
                  <a:lnTo>
                    <a:pt x="288074" y="905471"/>
                  </a:lnTo>
                  <a:lnTo>
                    <a:pt x="288074" y="1046670"/>
                  </a:lnTo>
                  <a:lnTo>
                    <a:pt x="344246" y="1046670"/>
                  </a:lnTo>
                  <a:lnTo>
                    <a:pt x="344246" y="905471"/>
                  </a:lnTo>
                  <a:lnTo>
                    <a:pt x="344246" y="772045"/>
                  </a:lnTo>
                  <a:lnTo>
                    <a:pt x="588581" y="772045"/>
                  </a:lnTo>
                  <a:lnTo>
                    <a:pt x="588581" y="1046670"/>
                  </a:lnTo>
                  <a:lnTo>
                    <a:pt x="644766" y="1046670"/>
                  </a:lnTo>
                  <a:lnTo>
                    <a:pt x="644766" y="772045"/>
                  </a:lnTo>
                  <a:lnTo>
                    <a:pt x="644766" y="715873"/>
                  </a:lnTo>
                  <a:lnTo>
                    <a:pt x="494512" y="715873"/>
                  </a:lnTo>
                  <a:lnTo>
                    <a:pt x="494512" y="438327"/>
                  </a:lnTo>
                  <a:lnTo>
                    <a:pt x="702995" y="367068"/>
                  </a:lnTo>
                  <a:lnTo>
                    <a:pt x="907224" y="438188"/>
                  </a:lnTo>
                  <a:lnTo>
                    <a:pt x="907224" y="598678"/>
                  </a:lnTo>
                  <a:lnTo>
                    <a:pt x="777024" y="569264"/>
                  </a:lnTo>
                  <a:lnTo>
                    <a:pt x="777024" y="1046518"/>
                  </a:lnTo>
                  <a:lnTo>
                    <a:pt x="833196" y="1046518"/>
                  </a:lnTo>
                  <a:lnTo>
                    <a:pt x="833196" y="639495"/>
                  </a:lnTo>
                  <a:lnTo>
                    <a:pt x="1055293" y="689533"/>
                  </a:lnTo>
                  <a:lnTo>
                    <a:pt x="1055293" y="1046518"/>
                  </a:lnTo>
                  <a:lnTo>
                    <a:pt x="1111478" y="1046518"/>
                  </a:lnTo>
                  <a:lnTo>
                    <a:pt x="1111478" y="784923"/>
                  </a:lnTo>
                  <a:lnTo>
                    <a:pt x="1465961" y="784923"/>
                  </a:lnTo>
                  <a:lnTo>
                    <a:pt x="1550238" y="861441"/>
                  </a:lnTo>
                  <a:lnTo>
                    <a:pt x="1550238" y="1046518"/>
                  </a:lnTo>
                  <a:lnTo>
                    <a:pt x="1606410" y="1046518"/>
                  </a:lnTo>
                  <a:lnTo>
                    <a:pt x="1606410" y="876947"/>
                  </a:lnTo>
                  <a:lnTo>
                    <a:pt x="1845322" y="876947"/>
                  </a:lnTo>
                  <a:lnTo>
                    <a:pt x="1845322" y="1048118"/>
                  </a:lnTo>
                  <a:lnTo>
                    <a:pt x="2018118" y="1048118"/>
                  </a:lnTo>
                  <a:lnTo>
                    <a:pt x="2018118" y="991946"/>
                  </a:lnTo>
                  <a:close/>
                </a:path>
                <a:path w="3950334" h="1053465">
                  <a:moveTo>
                    <a:pt x="2344229" y="330644"/>
                  </a:moveTo>
                  <a:lnTo>
                    <a:pt x="2342515" y="311772"/>
                  </a:lnTo>
                  <a:lnTo>
                    <a:pt x="2339822" y="282105"/>
                  </a:lnTo>
                  <a:lnTo>
                    <a:pt x="2326792" y="240703"/>
                  </a:lnTo>
                  <a:lnTo>
                    <a:pt x="2305799" y="207746"/>
                  </a:lnTo>
                  <a:lnTo>
                    <a:pt x="2305443" y="207187"/>
                  </a:lnTo>
                  <a:lnTo>
                    <a:pt x="2285568" y="190360"/>
                  </a:lnTo>
                  <a:lnTo>
                    <a:pt x="2285568" y="311772"/>
                  </a:lnTo>
                  <a:lnTo>
                    <a:pt x="2099906" y="311772"/>
                  </a:lnTo>
                  <a:lnTo>
                    <a:pt x="2105469" y="274040"/>
                  </a:lnTo>
                  <a:lnTo>
                    <a:pt x="2152383" y="216839"/>
                  </a:lnTo>
                  <a:lnTo>
                    <a:pt x="2194420" y="207746"/>
                  </a:lnTo>
                  <a:lnTo>
                    <a:pt x="2234704" y="215734"/>
                  </a:lnTo>
                  <a:lnTo>
                    <a:pt x="2280005" y="270713"/>
                  </a:lnTo>
                  <a:lnTo>
                    <a:pt x="2285568" y="311772"/>
                  </a:lnTo>
                  <a:lnTo>
                    <a:pt x="2285568" y="190360"/>
                  </a:lnTo>
                  <a:lnTo>
                    <a:pt x="2276081" y="182321"/>
                  </a:lnTo>
                  <a:lnTo>
                    <a:pt x="2239022" y="166852"/>
                  </a:lnTo>
                  <a:lnTo>
                    <a:pt x="2194560" y="161518"/>
                  </a:lnTo>
                  <a:lnTo>
                    <a:pt x="2149564" y="167424"/>
                  </a:lnTo>
                  <a:lnTo>
                    <a:pt x="2111171" y="184442"/>
                  </a:lnTo>
                  <a:lnTo>
                    <a:pt x="2080094" y="211480"/>
                  </a:lnTo>
                  <a:lnTo>
                    <a:pt x="2057019" y="247510"/>
                  </a:lnTo>
                  <a:lnTo>
                    <a:pt x="2042668" y="291439"/>
                  </a:lnTo>
                  <a:lnTo>
                    <a:pt x="2037715" y="342214"/>
                  </a:lnTo>
                  <a:lnTo>
                    <a:pt x="2043023" y="392493"/>
                  </a:lnTo>
                  <a:lnTo>
                    <a:pt x="2058289" y="435203"/>
                  </a:lnTo>
                  <a:lnTo>
                    <a:pt x="2082507" y="469633"/>
                  </a:lnTo>
                  <a:lnTo>
                    <a:pt x="2114689" y="495096"/>
                  </a:lnTo>
                  <a:lnTo>
                    <a:pt x="2153831" y="510882"/>
                  </a:lnTo>
                  <a:lnTo>
                    <a:pt x="2198954" y="516305"/>
                  </a:lnTo>
                  <a:lnTo>
                    <a:pt x="2247557" y="509485"/>
                  </a:lnTo>
                  <a:lnTo>
                    <a:pt x="2290673" y="489242"/>
                  </a:lnTo>
                  <a:lnTo>
                    <a:pt x="2310701" y="469049"/>
                  </a:lnTo>
                  <a:lnTo>
                    <a:pt x="2323706" y="455942"/>
                  </a:lnTo>
                  <a:lnTo>
                    <a:pt x="2342032" y="409943"/>
                  </a:lnTo>
                  <a:lnTo>
                    <a:pt x="2284539" y="409943"/>
                  </a:lnTo>
                  <a:lnTo>
                    <a:pt x="2273630" y="435203"/>
                  </a:lnTo>
                  <a:lnTo>
                    <a:pt x="2273516" y="435470"/>
                  </a:lnTo>
                  <a:lnTo>
                    <a:pt x="2254402" y="453986"/>
                  </a:lnTo>
                  <a:lnTo>
                    <a:pt x="2228697" y="465251"/>
                  </a:lnTo>
                  <a:lnTo>
                    <a:pt x="2197925" y="469049"/>
                  </a:lnTo>
                  <a:lnTo>
                    <a:pt x="2154517" y="460044"/>
                  </a:lnTo>
                  <a:lnTo>
                    <a:pt x="2123948" y="435470"/>
                  </a:lnTo>
                  <a:lnTo>
                    <a:pt x="2123719" y="435203"/>
                  </a:lnTo>
                  <a:lnTo>
                    <a:pt x="2105507" y="398513"/>
                  </a:lnTo>
                  <a:lnTo>
                    <a:pt x="2099462" y="353034"/>
                  </a:lnTo>
                  <a:lnTo>
                    <a:pt x="2344229" y="353034"/>
                  </a:lnTo>
                  <a:lnTo>
                    <a:pt x="2344229" y="330644"/>
                  </a:lnTo>
                  <a:close/>
                </a:path>
                <a:path w="3950334" h="1053465">
                  <a:moveTo>
                    <a:pt x="2376132" y="700646"/>
                  </a:moveTo>
                  <a:lnTo>
                    <a:pt x="2373490" y="699325"/>
                  </a:lnTo>
                  <a:lnTo>
                    <a:pt x="2367483" y="698601"/>
                  </a:lnTo>
                  <a:lnTo>
                    <a:pt x="2361209" y="698601"/>
                  </a:lnTo>
                  <a:lnTo>
                    <a:pt x="2323833" y="704938"/>
                  </a:lnTo>
                  <a:lnTo>
                    <a:pt x="2292896" y="722820"/>
                  </a:lnTo>
                  <a:lnTo>
                    <a:pt x="2269007" y="750455"/>
                  </a:lnTo>
                  <a:lnTo>
                    <a:pt x="2252942" y="785774"/>
                  </a:lnTo>
                  <a:lnTo>
                    <a:pt x="2252942" y="705180"/>
                  </a:lnTo>
                  <a:lnTo>
                    <a:pt x="2160181" y="705180"/>
                  </a:lnTo>
                  <a:lnTo>
                    <a:pt x="2160181" y="1046810"/>
                  </a:lnTo>
                  <a:lnTo>
                    <a:pt x="2256586" y="1046810"/>
                  </a:lnTo>
                  <a:lnTo>
                    <a:pt x="2256586" y="859828"/>
                  </a:lnTo>
                  <a:lnTo>
                    <a:pt x="2262327" y="828624"/>
                  </a:lnTo>
                  <a:lnTo>
                    <a:pt x="2280640" y="805256"/>
                  </a:lnTo>
                  <a:lnTo>
                    <a:pt x="2313190" y="791768"/>
                  </a:lnTo>
                  <a:lnTo>
                    <a:pt x="2361628" y="790181"/>
                  </a:lnTo>
                  <a:lnTo>
                    <a:pt x="2366327" y="790486"/>
                  </a:lnTo>
                  <a:lnTo>
                    <a:pt x="2372182" y="790778"/>
                  </a:lnTo>
                  <a:lnTo>
                    <a:pt x="2376132" y="792530"/>
                  </a:lnTo>
                  <a:lnTo>
                    <a:pt x="2376132" y="790181"/>
                  </a:lnTo>
                  <a:lnTo>
                    <a:pt x="2376132" y="786091"/>
                  </a:lnTo>
                  <a:lnTo>
                    <a:pt x="2376132" y="700646"/>
                  </a:lnTo>
                  <a:close/>
                </a:path>
                <a:path w="3950334" h="1053465">
                  <a:moveTo>
                    <a:pt x="2681744" y="271106"/>
                  </a:moveTo>
                  <a:lnTo>
                    <a:pt x="2673439" y="223837"/>
                  </a:lnTo>
                  <a:lnTo>
                    <a:pt x="2648483" y="189471"/>
                  </a:lnTo>
                  <a:lnTo>
                    <a:pt x="2606891" y="168478"/>
                  </a:lnTo>
                  <a:lnTo>
                    <a:pt x="2548623" y="161378"/>
                  </a:lnTo>
                  <a:lnTo>
                    <a:pt x="2492667" y="168148"/>
                  </a:lnTo>
                  <a:lnTo>
                    <a:pt x="2450185" y="188023"/>
                  </a:lnTo>
                  <a:lnTo>
                    <a:pt x="2422690" y="220192"/>
                  </a:lnTo>
                  <a:lnTo>
                    <a:pt x="2422575" y="220319"/>
                  </a:lnTo>
                  <a:lnTo>
                    <a:pt x="2411234" y="264375"/>
                  </a:lnTo>
                  <a:lnTo>
                    <a:pt x="2465070" y="264375"/>
                  </a:lnTo>
                  <a:lnTo>
                    <a:pt x="2475598" y="238175"/>
                  </a:lnTo>
                  <a:lnTo>
                    <a:pt x="2493695" y="220192"/>
                  </a:lnTo>
                  <a:lnTo>
                    <a:pt x="2517648" y="209765"/>
                  </a:lnTo>
                  <a:lnTo>
                    <a:pt x="2545689" y="206286"/>
                  </a:lnTo>
                  <a:lnTo>
                    <a:pt x="2579878" y="211074"/>
                  </a:lnTo>
                  <a:lnTo>
                    <a:pt x="2603868" y="224726"/>
                  </a:lnTo>
                  <a:lnTo>
                    <a:pt x="2618016" y="246164"/>
                  </a:lnTo>
                  <a:lnTo>
                    <a:pt x="2622651" y="274320"/>
                  </a:lnTo>
                  <a:lnTo>
                    <a:pt x="2622651" y="301091"/>
                  </a:lnTo>
                  <a:lnTo>
                    <a:pt x="2622359" y="301104"/>
                  </a:lnTo>
                  <a:lnTo>
                    <a:pt x="2622359" y="397357"/>
                  </a:lnTo>
                  <a:lnTo>
                    <a:pt x="2613685" y="425132"/>
                  </a:lnTo>
                  <a:lnTo>
                    <a:pt x="2591155" y="449148"/>
                  </a:lnTo>
                  <a:lnTo>
                    <a:pt x="2560015" y="466039"/>
                  </a:lnTo>
                  <a:lnTo>
                    <a:pt x="2525496" y="472414"/>
                  </a:lnTo>
                  <a:lnTo>
                    <a:pt x="2496591" y="468287"/>
                  </a:lnTo>
                  <a:lnTo>
                    <a:pt x="2473909" y="456323"/>
                  </a:lnTo>
                  <a:lnTo>
                    <a:pt x="2459101" y="437108"/>
                  </a:lnTo>
                  <a:lnTo>
                    <a:pt x="2453805" y="411264"/>
                  </a:lnTo>
                  <a:lnTo>
                    <a:pt x="2461183" y="378993"/>
                  </a:lnTo>
                  <a:lnTo>
                    <a:pt x="2483307" y="357136"/>
                  </a:lnTo>
                  <a:lnTo>
                    <a:pt x="2520162" y="344474"/>
                  </a:lnTo>
                  <a:lnTo>
                    <a:pt x="2571724" y="339864"/>
                  </a:lnTo>
                  <a:lnTo>
                    <a:pt x="2622207" y="338836"/>
                  </a:lnTo>
                  <a:lnTo>
                    <a:pt x="2622207" y="397357"/>
                  </a:lnTo>
                  <a:lnTo>
                    <a:pt x="2622359" y="397357"/>
                  </a:lnTo>
                  <a:lnTo>
                    <a:pt x="2622359" y="301104"/>
                  </a:lnTo>
                  <a:lnTo>
                    <a:pt x="2561933" y="302704"/>
                  </a:lnTo>
                  <a:lnTo>
                    <a:pt x="2561640" y="302856"/>
                  </a:lnTo>
                  <a:lnTo>
                    <a:pt x="2499398" y="308483"/>
                  </a:lnTo>
                  <a:lnTo>
                    <a:pt x="2452420" y="322427"/>
                  </a:lnTo>
                  <a:lnTo>
                    <a:pt x="2419896" y="344970"/>
                  </a:lnTo>
                  <a:lnTo>
                    <a:pt x="2400973" y="376440"/>
                  </a:lnTo>
                  <a:lnTo>
                    <a:pt x="2394851" y="417106"/>
                  </a:lnTo>
                  <a:lnTo>
                    <a:pt x="2403106" y="458939"/>
                  </a:lnTo>
                  <a:lnTo>
                    <a:pt x="2426271" y="490067"/>
                  </a:lnTo>
                  <a:lnTo>
                    <a:pt x="2462072" y="509574"/>
                  </a:lnTo>
                  <a:lnTo>
                    <a:pt x="2462593" y="509574"/>
                  </a:lnTo>
                  <a:lnTo>
                    <a:pt x="2507500" y="516166"/>
                  </a:lnTo>
                  <a:lnTo>
                    <a:pt x="2574569" y="500748"/>
                  </a:lnTo>
                  <a:lnTo>
                    <a:pt x="2606624" y="472414"/>
                  </a:lnTo>
                  <a:lnTo>
                    <a:pt x="2624836" y="445490"/>
                  </a:lnTo>
                  <a:lnTo>
                    <a:pt x="2629522" y="509574"/>
                  </a:lnTo>
                  <a:lnTo>
                    <a:pt x="2681744" y="509574"/>
                  </a:lnTo>
                  <a:lnTo>
                    <a:pt x="2681744" y="445490"/>
                  </a:lnTo>
                  <a:lnTo>
                    <a:pt x="2681744" y="338836"/>
                  </a:lnTo>
                  <a:lnTo>
                    <a:pt x="2681744" y="271106"/>
                  </a:lnTo>
                  <a:close/>
                </a:path>
                <a:path w="3950334" h="1053465">
                  <a:moveTo>
                    <a:pt x="2733840" y="877963"/>
                  </a:moveTo>
                  <a:lnTo>
                    <a:pt x="2728684" y="827290"/>
                  </a:lnTo>
                  <a:lnTo>
                    <a:pt x="2728620" y="826731"/>
                  </a:lnTo>
                  <a:lnTo>
                    <a:pt x="2713494" y="782891"/>
                  </a:lnTo>
                  <a:lnTo>
                    <a:pt x="2704388" y="769569"/>
                  </a:lnTo>
                  <a:lnTo>
                    <a:pt x="2689199" y="747306"/>
                  </a:lnTo>
                  <a:lnTo>
                    <a:pt x="2656497" y="720813"/>
                  </a:lnTo>
                  <a:lnTo>
                    <a:pt x="2639326" y="713790"/>
                  </a:lnTo>
                  <a:lnTo>
                    <a:pt x="2639326" y="874610"/>
                  </a:lnTo>
                  <a:lnTo>
                    <a:pt x="2635453" y="915593"/>
                  </a:lnTo>
                  <a:lnTo>
                    <a:pt x="2623121" y="949718"/>
                  </a:lnTo>
                  <a:lnTo>
                    <a:pt x="2601303" y="973061"/>
                  </a:lnTo>
                  <a:lnTo>
                    <a:pt x="2568956" y="981710"/>
                  </a:lnTo>
                  <a:lnTo>
                    <a:pt x="2534958" y="972502"/>
                  </a:lnTo>
                  <a:lnTo>
                    <a:pt x="2512949" y="948232"/>
                  </a:lnTo>
                  <a:lnTo>
                    <a:pt x="2501100" y="913930"/>
                  </a:lnTo>
                  <a:lnTo>
                    <a:pt x="2497556" y="874610"/>
                  </a:lnTo>
                  <a:lnTo>
                    <a:pt x="2501506" y="833691"/>
                  </a:lnTo>
                  <a:lnTo>
                    <a:pt x="2514054" y="800303"/>
                  </a:lnTo>
                  <a:lnTo>
                    <a:pt x="2536190" y="777811"/>
                  </a:lnTo>
                  <a:lnTo>
                    <a:pt x="2568956" y="769569"/>
                  </a:lnTo>
                  <a:lnTo>
                    <a:pt x="2601544" y="778370"/>
                  </a:lnTo>
                  <a:lnTo>
                    <a:pt x="2623337" y="801789"/>
                  </a:lnTo>
                  <a:lnTo>
                    <a:pt x="2635529" y="835355"/>
                  </a:lnTo>
                  <a:lnTo>
                    <a:pt x="2639326" y="874610"/>
                  </a:lnTo>
                  <a:lnTo>
                    <a:pt x="2639326" y="713790"/>
                  </a:lnTo>
                  <a:lnTo>
                    <a:pt x="2616441" y="704418"/>
                  </a:lnTo>
                  <a:lnTo>
                    <a:pt x="2617101" y="704418"/>
                  </a:lnTo>
                  <a:lnTo>
                    <a:pt x="2568956" y="698601"/>
                  </a:lnTo>
                  <a:lnTo>
                    <a:pt x="2521496" y="704418"/>
                  </a:lnTo>
                  <a:lnTo>
                    <a:pt x="2480995" y="721182"/>
                  </a:lnTo>
                  <a:lnTo>
                    <a:pt x="2448191" y="747903"/>
                  </a:lnTo>
                  <a:lnTo>
                    <a:pt x="2423845" y="783615"/>
                  </a:lnTo>
                  <a:lnTo>
                    <a:pt x="2408694" y="827290"/>
                  </a:lnTo>
                  <a:lnTo>
                    <a:pt x="2403487" y="877963"/>
                  </a:lnTo>
                  <a:lnTo>
                    <a:pt x="2408745" y="928357"/>
                  </a:lnTo>
                  <a:lnTo>
                    <a:pt x="2423998" y="971308"/>
                  </a:lnTo>
                  <a:lnTo>
                    <a:pt x="2448433" y="1006055"/>
                  </a:lnTo>
                  <a:lnTo>
                    <a:pt x="2481224" y="1031836"/>
                  </a:lnTo>
                  <a:lnTo>
                    <a:pt x="2521572" y="1047877"/>
                  </a:lnTo>
                  <a:lnTo>
                    <a:pt x="2568664" y="1053388"/>
                  </a:lnTo>
                  <a:lnTo>
                    <a:pt x="2615742" y="1047521"/>
                  </a:lnTo>
                  <a:lnTo>
                    <a:pt x="2656090" y="1030732"/>
                  </a:lnTo>
                  <a:lnTo>
                    <a:pt x="2688882" y="1004189"/>
                  </a:lnTo>
                  <a:lnTo>
                    <a:pt x="2713317" y="969098"/>
                  </a:lnTo>
                  <a:lnTo>
                    <a:pt x="2728569" y="926630"/>
                  </a:lnTo>
                  <a:lnTo>
                    <a:pt x="2733840" y="877963"/>
                  </a:lnTo>
                  <a:close/>
                </a:path>
                <a:path w="3950334" h="1053465">
                  <a:moveTo>
                    <a:pt x="3058185" y="18732"/>
                  </a:moveTo>
                  <a:lnTo>
                    <a:pt x="2996450" y="18732"/>
                  </a:lnTo>
                  <a:lnTo>
                    <a:pt x="2996450" y="222237"/>
                  </a:lnTo>
                  <a:lnTo>
                    <a:pt x="2996311" y="222034"/>
                  </a:lnTo>
                  <a:lnTo>
                    <a:pt x="2996311" y="334594"/>
                  </a:lnTo>
                  <a:lnTo>
                    <a:pt x="2991002" y="395960"/>
                  </a:lnTo>
                  <a:lnTo>
                    <a:pt x="2974136" y="437794"/>
                  </a:lnTo>
                  <a:lnTo>
                    <a:pt x="2944342" y="461721"/>
                  </a:lnTo>
                  <a:lnTo>
                    <a:pt x="2900184" y="469341"/>
                  </a:lnTo>
                  <a:lnTo>
                    <a:pt x="2859608" y="460324"/>
                  </a:lnTo>
                  <a:lnTo>
                    <a:pt x="2830258" y="434073"/>
                  </a:lnTo>
                  <a:lnTo>
                    <a:pt x="2812415" y="391756"/>
                  </a:lnTo>
                  <a:lnTo>
                    <a:pt x="2806408" y="334594"/>
                  </a:lnTo>
                  <a:lnTo>
                    <a:pt x="2813316" y="278879"/>
                  </a:lnTo>
                  <a:lnTo>
                    <a:pt x="2832735" y="239737"/>
                  </a:lnTo>
                  <a:lnTo>
                    <a:pt x="2862694" y="216649"/>
                  </a:lnTo>
                  <a:lnTo>
                    <a:pt x="2901213" y="209067"/>
                  </a:lnTo>
                  <a:lnTo>
                    <a:pt x="2944685" y="217449"/>
                  </a:lnTo>
                  <a:lnTo>
                    <a:pt x="2974048" y="241884"/>
                  </a:lnTo>
                  <a:lnTo>
                    <a:pt x="2990773" y="281279"/>
                  </a:lnTo>
                  <a:lnTo>
                    <a:pt x="2996311" y="334594"/>
                  </a:lnTo>
                  <a:lnTo>
                    <a:pt x="2996311" y="222034"/>
                  </a:lnTo>
                  <a:lnTo>
                    <a:pt x="2960903" y="183591"/>
                  </a:lnTo>
                  <a:lnTo>
                    <a:pt x="2884525" y="161518"/>
                  </a:lnTo>
                  <a:lnTo>
                    <a:pt x="2842095" y="167170"/>
                  </a:lnTo>
                  <a:lnTo>
                    <a:pt x="2807208" y="183591"/>
                  </a:lnTo>
                  <a:lnTo>
                    <a:pt x="2760700" y="244627"/>
                  </a:lnTo>
                  <a:lnTo>
                    <a:pt x="2749004" y="287553"/>
                  </a:lnTo>
                  <a:lnTo>
                    <a:pt x="2745105" y="337527"/>
                  </a:lnTo>
                  <a:lnTo>
                    <a:pt x="2749626" y="391350"/>
                  </a:lnTo>
                  <a:lnTo>
                    <a:pt x="2762770" y="435800"/>
                  </a:lnTo>
                  <a:lnTo>
                    <a:pt x="2783941" y="470687"/>
                  </a:lnTo>
                  <a:lnTo>
                    <a:pt x="2847924" y="511048"/>
                  </a:lnTo>
                  <a:lnTo>
                    <a:pt x="2889923" y="516216"/>
                  </a:lnTo>
                  <a:lnTo>
                    <a:pt x="2939859" y="508088"/>
                  </a:lnTo>
                  <a:lnTo>
                    <a:pt x="2973717" y="488010"/>
                  </a:lnTo>
                  <a:lnTo>
                    <a:pt x="2988970" y="469341"/>
                  </a:lnTo>
                  <a:lnTo>
                    <a:pt x="2994228" y="462915"/>
                  </a:lnTo>
                  <a:lnTo>
                    <a:pt x="3004642" y="439635"/>
                  </a:lnTo>
                  <a:lnTo>
                    <a:pt x="3011233" y="509727"/>
                  </a:lnTo>
                  <a:lnTo>
                    <a:pt x="3058185" y="509727"/>
                  </a:lnTo>
                  <a:lnTo>
                    <a:pt x="3058185" y="439635"/>
                  </a:lnTo>
                  <a:lnTo>
                    <a:pt x="3058185" y="222237"/>
                  </a:lnTo>
                  <a:lnTo>
                    <a:pt x="3058185" y="18732"/>
                  </a:lnTo>
                  <a:close/>
                </a:path>
                <a:path w="3950334" h="1053465">
                  <a:moveTo>
                    <a:pt x="3102521" y="877963"/>
                  </a:moveTo>
                  <a:lnTo>
                    <a:pt x="3097365" y="827290"/>
                  </a:lnTo>
                  <a:lnTo>
                    <a:pt x="3097314" y="826731"/>
                  </a:lnTo>
                  <a:lnTo>
                    <a:pt x="3082175" y="782891"/>
                  </a:lnTo>
                  <a:lnTo>
                    <a:pt x="3073082" y="769569"/>
                  </a:lnTo>
                  <a:lnTo>
                    <a:pt x="3057880" y="747306"/>
                  </a:lnTo>
                  <a:lnTo>
                    <a:pt x="3025190" y="720813"/>
                  </a:lnTo>
                  <a:lnTo>
                    <a:pt x="3008007" y="713790"/>
                  </a:lnTo>
                  <a:lnTo>
                    <a:pt x="3008007" y="874610"/>
                  </a:lnTo>
                  <a:lnTo>
                    <a:pt x="3004134" y="915593"/>
                  </a:lnTo>
                  <a:lnTo>
                    <a:pt x="2991802" y="949718"/>
                  </a:lnTo>
                  <a:lnTo>
                    <a:pt x="2969984" y="973061"/>
                  </a:lnTo>
                  <a:lnTo>
                    <a:pt x="2937637" y="981710"/>
                  </a:lnTo>
                  <a:lnTo>
                    <a:pt x="2903639" y="972502"/>
                  </a:lnTo>
                  <a:lnTo>
                    <a:pt x="2881642" y="948232"/>
                  </a:lnTo>
                  <a:lnTo>
                    <a:pt x="2869781" y="913930"/>
                  </a:lnTo>
                  <a:lnTo>
                    <a:pt x="2866237" y="874610"/>
                  </a:lnTo>
                  <a:lnTo>
                    <a:pt x="2870200" y="833691"/>
                  </a:lnTo>
                  <a:lnTo>
                    <a:pt x="2882735" y="800303"/>
                  </a:lnTo>
                  <a:lnTo>
                    <a:pt x="2904883" y="777811"/>
                  </a:lnTo>
                  <a:lnTo>
                    <a:pt x="2937637" y="769569"/>
                  </a:lnTo>
                  <a:lnTo>
                    <a:pt x="2970238" y="778370"/>
                  </a:lnTo>
                  <a:lnTo>
                    <a:pt x="2992031" y="801789"/>
                  </a:lnTo>
                  <a:lnTo>
                    <a:pt x="3004223" y="835355"/>
                  </a:lnTo>
                  <a:lnTo>
                    <a:pt x="3008007" y="874610"/>
                  </a:lnTo>
                  <a:lnTo>
                    <a:pt x="3008007" y="713790"/>
                  </a:lnTo>
                  <a:lnTo>
                    <a:pt x="2985122" y="704418"/>
                  </a:lnTo>
                  <a:lnTo>
                    <a:pt x="2985782" y="704418"/>
                  </a:lnTo>
                  <a:lnTo>
                    <a:pt x="2937637" y="698601"/>
                  </a:lnTo>
                  <a:lnTo>
                    <a:pt x="2890177" y="704418"/>
                  </a:lnTo>
                  <a:lnTo>
                    <a:pt x="2849676" y="721182"/>
                  </a:lnTo>
                  <a:lnTo>
                    <a:pt x="2816885" y="747903"/>
                  </a:lnTo>
                  <a:lnTo>
                    <a:pt x="2792539" y="783615"/>
                  </a:lnTo>
                  <a:lnTo>
                    <a:pt x="2777388" y="827290"/>
                  </a:lnTo>
                  <a:lnTo>
                    <a:pt x="2772168" y="877963"/>
                  </a:lnTo>
                  <a:lnTo>
                    <a:pt x="2777439" y="928357"/>
                  </a:lnTo>
                  <a:lnTo>
                    <a:pt x="2792692" y="971308"/>
                  </a:lnTo>
                  <a:lnTo>
                    <a:pt x="2817126" y="1006055"/>
                  </a:lnTo>
                  <a:lnTo>
                    <a:pt x="2849918" y="1031836"/>
                  </a:lnTo>
                  <a:lnTo>
                    <a:pt x="2890266" y="1047877"/>
                  </a:lnTo>
                  <a:lnTo>
                    <a:pt x="2937345" y="1053388"/>
                  </a:lnTo>
                  <a:lnTo>
                    <a:pt x="2984423" y="1047521"/>
                  </a:lnTo>
                  <a:lnTo>
                    <a:pt x="3024771" y="1030732"/>
                  </a:lnTo>
                  <a:lnTo>
                    <a:pt x="3057575" y="1004189"/>
                  </a:lnTo>
                  <a:lnTo>
                    <a:pt x="3081998" y="969098"/>
                  </a:lnTo>
                  <a:lnTo>
                    <a:pt x="3097263" y="926630"/>
                  </a:lnTo>
                  <a:lnTo>
                    <a:pt x="3102521" y="877963"/>
                  </a:lnTo>
                  <a:close/>
                </a:path>
                <a:path w="3950334" h="1053465">
                  <a:moveTo>
                    <a:pt x="3202152" y="168109"/>
                  </a:moveTo>
                  <a:lnTo>
                    <a:pt x="3143046" y="168109"/>
                  </a:lnTo>
                  <a:lnTo>
                    <a:pt x="3143046" y="509727"/>
                  </a:lnTo>
                  <a:lnTo>
                    <a:pt x="3202152" y="509727"/>
                  </a:lnTo>
                  <a:lnTo>
                    <a:pt x="3202152" y="168109"/>
                  </a:lnTo>
                  <a:close/>
                </a:path>
                <a:path w="3950334" h="1053465">
                  <a:moveTo>
                    <a:pt x="3203905" y="32334"/>
                  </a:moveTo>
                  <a:lnTo>
                    <a:pt x="3141434" y="32334"/>
                  </a:lnTo>
                  <a:lnTo>
                    <a:pt x="3141434" y="95681"/>
                  </a:lnTo>
                  <a:lnTo>
                    <a:pt x="3203905" y="95681"/>
                  </a:lnTo>
                  <a:lnTo>
                    <a:pt x="3203905" y="32334"/>
                  </a:lnTo>
                  <a:close/>
                </a:path>
                <a:path w="3950334" h="1053465">
                  <a:moveTo>
                    <a:pt x="3356216" y="982726"/>
                  </a:moveTo>
                  <a:lnTo>
                    <a:pt x="3310267" y="982726"/>
                  </a:lnTo>
                  <a:lnTo>
                    <a:pt x="3296628" y="981811"/>
                  </a:lnTo>
                  <a:lnTo>
                    <a:pt x="3287153" y="977912"/>
                  </a:lnTo>
                  <a:lnTo>
                    <a:pt x="3281642" y="969327"/>
                  </a:lnTo>
                  <a:lnTo>
                    <a:pt x="3279838" y="954341"/>
                  </a:lnTo>
                  <a:lnTo>
                    <a:pt x="3279991" y="954341"/>
                  </a:lnTo>
                  <a:lnTo>
                    <a:pt x="3279406" y="772337"/>
                  </a:lnTo>
                  <a:lnTo>
                    <a:pt x="3355340" y="772337"/>
                  </a:lnTo>
                  <a:lnTo>
                    <a:pt x="3355340" y="704900"/>
                  </a:lnTo>
                  <a:lnTo>
                    <a:pt x="3279406" y="704900"/>
                  </a:lnTo>
                  <a:lnTo>
                    <a:pt x="3279406" y="602183"/>
                  </a:lnTo>
                  <a:lnTo>
                    <a:pt x="3210636" y="602183"/>
                  </a:lnTo>
                  <a:lnTo>
                    <a:pt x="3186214" y="705192"/>
                  </a:lnTo>
                  <a:lnTo>
                    <a:pt x="3127692" y="705192"/>
                  </a:lnTo>
                  <a:lnTo>
                    <a:pt x="3127692" y="772185"/>
                  </a:lnTo>
                  <a:lnTo>
                    <a:pt x="3183140" y="772185"/>
                  </a:lnTo>
                  <a:lnTo>
                    <a:pt x="3183140" y="958138"/>
                  </a:lnTo>
                  <a:lnTo>
                    <a:pt x="3188157" y="995692"/>
                  </a:lnTo>
                  <a:lnTo>
                    <a:pt x="3205962" y="1024801"/>
                  </a:lnTo>
                  <a:lnTo>
                    <a:pt x="3240659" y="1043635"/>
                  </a:lnTo>
                  <a:lnTo>
                    <a:pt x="3296374" y="1050315"/>
                  </a:lnTo>
                  <a:lnTo>
                    <a:pt x="3318484" y="1049591"/>
                  </a:lnTo>
                  <a:lnTo>
                    <a:pt x="3335299" y="1047699"/>
                  </a:lnTo>
                  <a:lnTo>
                    <a:pt x="3347605" y="1045070"/>
                  </a:lnTo>
                  <a:lnTo>
                    <a:pt x="3356216" y="1042123"/>
                  </a:lnTo>
                  <a:lnTo>
                    <a:pt x="3356216" y="982726"/>
                  </a:lnTo>
                  <a:close/>
                </a:path>
                <a:path w="3950334" h="1053465">
                  <a:moveTo>
                    <a:pt x="3571875" y="286461"/>
                  </a:moveTo>
                  <a:lnTo>
                    <a:pt x="3562286" y="230987"/>
                  </a:lnTo>
                  <a:lnTo>
                    <a:pt x="3536353" y="192659"/>
                  </a:lnTo>
                  <a:lnTo>
                    <a:pt x="3498291" y="170446"/>
                  </a:lnTo>
                  <a:lnTo>
                    <a:pt x="3452342" y="163271"/>
                  </a:lnTo>
                  <a:lnTo>
                    <a:pt x="3414839" y="167792"/>
                  </a:lnTo>
                  <a:lnTo>
                    <a:pt x="3384575" y="179857"/>
                  </a:lnTo>
                  <a:lnTo>
                    <a:pt x="3361423" y="197281"/>
                  </a:lnTo>
                  <a:lnTo>
                    <a:pt x="3345243" y="217843"/>
                  </a:lnTo>
                  <a:lnTo>
                    <a:pt x="3345243" y="168249"/>
                  </a:lnTo>
                  <a:lnTo>
                    <a:pt x="3286137" y="168249"/>
                  </a:lnTo>
                  <a:lnTo>
                    <a:pt x="3286137" y="509866"/>
                  </a:lnTo>
                  <a:lnTo>
                    <a:pt x="3346856" y="509866"/>
                  </a:lnTo>
                  <a:lnTo>
                    <a:pt x="3346856" y="281635"/>
                  </a:lnTo>
                  <a:lnTo>
                    <a:pt x="3354184" y="251675"/>
                  </a:lnTo>
                  <a:lnTo>
                    <a:pt x="3373767" y="230543"/>
                  </a:lnTo>
                  <a:lnTo>
                    <a:pt x="3402025" y="218020"/>
                  </a:lnTo>
                  <a:lnTo>
                    <a:pt x="3403460" y="217843"/>
                  </a:lnTo>
                  <a:lnTo>
                    <a:pt x="3435362" y="213906"/>
                  </a:lnTo>
                  <a:lnTo>
                    <a:pt x="3466642" y="218706"/>
                  </a:lnTo>
                  <a:lnTo>
                    <a:pt x="3490379" y="233260"/>
                  </a:lnTo>
                  <a:lnTo>
                    <a:pt x="3505441" y="257784"/>
                  </a:lnTo>
                  <a:lnTo>
                    <a:pt x="3509797" y="286461"/>
                  </a:lnTo>
                  <a:lnTo>
                    <a:pt x="3510711" y="292315"/>
                  </a:lnTo>
                  <a:lnTo>
                    <a:pt x="3510711" y="509727"/>
                  </a:lnTo>
                  <a:lnTo>
                    <a:pt x="3571875" y="509727"/>
                  </a:lnTo>
                  <a:lnTo>
                    <a:pt x="3571875" y="286461"/>
                  </a:lnTo>
                  <a:close/>
                </a:path>
                <a:path w="3950334" h="1053465">
                  <a:moveTo>
                    <a:pt x="3687305" y="946150"/>
                  </a:moveTo>
                  <a:lnTo>
                    <a:pt x="3683584" y="920127"/>
                  </a:lnTo>
                  <a:lnTo>
                    <a:pt x="3669690" y="891705"/>
                  </a:lnTo>
                  <a:lnTo>
                    <a:pt x="3641572" y="865568"/>
                  </a:lnTo>
                  <a:lnTo>
                    <a:pt x="3595128" y="846366"/>
                  </a:lnTo>
                  <a:lnTo>
                    <a:pt x="3594836" y="846658"/>
                  </a:lnTo>
                  <a:lnTo>
                    <a:pt x="3539388" y="834072"/>
                  </a:lnTo>
                  <a:lnTo>
                    <a:pt x="3515182" y="828090"/>
                  </a:lnTo>
                  <a:lnTo>
                    <a:pt x="3498329" y="820699"/>
                  </a:lnTo>
                  <a:lnTo>
                    <a:pt x="3488474" y="811326"/>
                  </a:lnTo>
                  <a:lnTo>
                    <a:pt x="3485261" y="799401"/>
                  </a:lnTo>
                  <a:lnTo>
                    <a:pt x="3489541" y="783602"/>
                  </a:lnTo>
                  <a:lnTo>
                    <a:pt x="3501466" y="772363"/>
                  </a:lnTo>
                  <a:lnTo>
                    <a:pt x="3519576" y="765644"/>
                  </a:lnTo>
                  <a:lnTo>
                    <a:pt x="3542461" y="763422"/>
                  </a:lnTo>
                  <a:lnTo>
                    <a:pt x="3565106" y="766165"/>
                  </a:lnTo>
                  <a:lnTo>
                    <a:pt x="3583063" y="774166"/>
                  </a:lnTo>
                  <a:lnTo>
                    <a:pt x="3595751" y="787120"/>
                  </a:lnTo>
                  <a:lnTo>
                    <a:pt x="3602596" y="804672"/>
                  </a:lnTo>
                  <a:lnTo>
                    <a:pt x="3683203" y="804672"/>
                  </a:lnTo>
                  <a:lnTo>
                    <a:pt x="3672802" y="759828"/>
                  </a:lnTo>
                  <a:lnTo>
                    <a:pt x="3644595" y="726516"/>
                  </a:lnTo>
                  <a:lnTo>
                    <a:pt x="3600843" y="705751"/>
                  </a:lnTo>
                  <a:lnTo>
                    <a:pt x="3543782" y="698601"/>
                  </a:lnTo>
                  <a:lnTo>
                    <a:pt x="3481895" y="706831"/>
                  </a:lnTo>
                  <a:lnTo>
                    <a:pt x="3436924" y="729551"/>
                  </a:lnTo>
                  <a:lnTo>
                    <a:pt x="3409531" y="763778"/>
                  </a:lnTo>
                  <a:lnTo>
                    <a:pt x="3400399" y="806577"/>
                  </a:lnTo>
                  <a:lnTo>
                    <a:pt x="3407778" y="843902"/>
                  </a:lnTo>
                  <a:lnTo>
                    <a:pt x="3428250" y="871905"/>
                  </a:lnTo>
                  <a:lnTo>
                    <a:pt x="3460000" y="891667"/>
                  </a:lnTo>
                  <a:lnTo>
                    <a:pt x="3501212" y="904303"/>
                  </a:lnTo>
                  <a:lnTo>
                    <a:pt x="3561334" y="916889"/>
                  </a:lnTo>
                  <a:lnTo>
                    <a:pt x="3581184" y="922248"/>
                  </a:lnTo>
                  <a:lnTo>
                    <a:pt x="3594620" y="929563"/>
                  </a:lnTo>
                  <a:lnTo>
                    <a:pt x="3602228" y="939215"/>
                  </a:lnTo>
                  <a:lnTo>
                    <a:pt x="3604641" y="951560"/>
                  </a:lnTo>
                  <a:lnTo>
                    <a:pt x="3600132" y="967447"/>
                  </a:lnTo>
                  <a:lnTo>
                    <a:pt x="3587483" y="978573"/>
                  </a:lnTo>
                  <a:lnTo>
                    <a:pt x="3567976" y="985126"/>
                  </a:lnTo>
                  <a:lnTo>
                    <a:pt x="3542906" y="987259"/>
                  </a:lnTo>
                  <a:lnTo>
                    <a:pt x="3521976" y="984846"/>
                  </a:lnTo>
                  <a:lnTo>
                    <a:pt x="3501390" y="976782"/>
                  </a:lnTo>
                  <a:lnTo>
                    <a:pt x="3484143" y="961898"/>
                  </a:lnTo>
                  <a:lnTo>
                    <a:pt x="3473259" y="938987"/>
                  </a:lnTo>
                  <a:lnTo>
                    <a:pt x="3390011" y="938987"/>
                  </a:lnTo>
                  <a:lnTo>
                    <a:pt x="3403828" y="981925"/>
                  </a:lnTo>
                  <a:lnTo>
                    <a:pt x="3428733" y="1014145"/>
                  </a:lnTo>
                  <a:lnTo>
                    <a:pt x="3462058" y="1036320"/>
                  </a:lnTo>
                  <a:lnTo>
                    <a:pt x="3501161" y="1049121"/>
                  </a:lnTo>
                  <a:lnTo>
                    <a:pt x="3543338" y="1053236"/>
                  </a:lnTo>
                  <a:lnTo>
                    <a:pt x="3601821" y="1046137"/>
                  </a:lnTo>
                  <a:lnTo>
                    <a:pt x="3647313" y="1025372"/>
                  </a:lnTo>
                  <a:lnTo>
                    <a:pt x="3676802" y="991768"/>
                  </a:lnTo>
                  <a:lnTo>
                    <a:pt x="3687305" y="946150"/>
                  </a:lnTo>
                  <a:close/>
                </a:path>
                <a:path w="3950334" h="1053465">
                  <a:moveTo>
                    <a:pt x="3950068" y="476516"/>
                  </a:moveTo>
                  <a:lnTo>
                    <a:pt x="3950017" y="469861"/>
                  </a:lnTo>
                  <a:lnTo>
                    <a:pt x="3949916" y="453097"/>
                  </a:lnTo>
                  <a:lnTo>
                    <a:pt x="3949877" y="447548"/>
                  </a:lnTo>
                  <a:lnTo>
                    <a:pt x="3948646" y="262915"/>
                  </a:lnTo>
                  <a:lnTo>
                    <a:pt x="3948519" y="244919"/>
                  </a:lnTo>
                  <a:lnTo>
                    <a:pt x="3948455" y="235610"/>
                  </a:lnTo>
                  <a:lnTo>
                    <a:pt x="3948353" y="219595"/>
                  </a:lnTo>
                  <a:lnTo>
                    <a:pt x="3948226" y="201295"/>
                  </a:lnTo>
                  <a:lnTo>
                    <a:pt x="3948112" y="182575"/>
                  </a:lnTo>
                  <a:lnTo>
                    <a:pt x="3948011" y="168694"/>
                  </a:lnTo>
                  <a:lnTo>
                    <a:pt x="3890670" y="168694"/>
                  </a:lnTo>
                  <a:lnTo>
                    <a:pt x="3890670" y="367525"/>
                  </a:lnTo>
                  <a:lnTo>
                    <a:pt x="3886924" y="399034"/>
                  </a:lnTo>
                  <a:lnTo>
                    <a:pt x="3872776" y="426440"/>
                  </a:lnTo>
                  <a:lnTo>
                    <a:pt x="3845191" y="445770"/>
                  </a:lnTo>
                  <a:lnTo>
                    <a:pt x="3801135" y="453097"/>
                  </a:lnTo>
                  <a:lnTo>
                    <a:pt x="3758984" y="444423"/>
                  </a:lnTo>
                  <a:lnTo>
                    <a:pt x="3726472" y="420331"/>
                  </a:lnTo>
                  <a:lnTo>
                    <a:pt x="3705542" y="383730"/>
                  </a:lnTo>
                  <a:lnTo>
                    <a:pt x="3698125" y="337527"/>
                  </a:lnTo>
                  <a:lnTo>
                    <a:pt x="3704704" y="285940"/>
                  </a:lnTo>
                  <a:lnTo>
                    <a:pt x="3724021" y="244919"/>
                  </a:lnTo>
                  <a:lnTo>
                    <a:pt x="3755402" y="217830"/>
                  </a:lnTo>
                  <a:lnTo>
                    <a:pt x="3798201" y="208051"/>
                  </a:lnTo>
                  <a:lnTo>
                    <a:pt x="3833888" y="215734"/>
                  </a:lnTo>
                  <a:lnTo>
                    <a:pt x="3862794" y="235610"/>
                  </a:lnTo>
                  <a:lnTo>
                    <a:pt x="3882263" y="262915"/>
                  </a:lnTo>
                  <a:lnTo>
                    <a:pt x="3889641" y="292900"/>
                  </a:lnTo>
                  <a:lnTo>
                    <a:pt x="3890670" y="367525"/>
                  </a:lnTo>
                  <a:lnTo>
                    <a:pt x="3890670" y="168694"/>
                  </a:lnTo>
                  <a:lnTo>
                    <a:pt x="3889641" y="168694"/>
                  </a:lnTo>
                  <a:lnTo>
                    <a:pt x="3889171" y="201295"/>
                  </a:lnTo>
                  <a:lnTo>
                    <a:pt x="3889070" y="208051"/>
                  </a:lnTo>
                  <a:lnTo>
                    <a:pt x="3888956" y="215734"/>
                  </a:lnTo>
                  <a:lnTo>
                    <a:pt x="3888905" y="219595"/>
                  </a:lnTo>
                  <a:lnTo>
                    <a:pt x="3880231" y="208051"/>
                  </a:lnTo>
                  <a:lnTo>
                    <a:pt x="3875163" y="201295"/>
                  </a:lnTo>
                  <a:lnTo>
                    <a:pt x="3852367" y="182575"/>
                  </a:lnTo>
                  <a:lnTo>
                    <a:pt x="3821506" y="167982"/>
                  </a:lnTo>
                  <a:lnTo>
                    <a:pt x="3783571" y="162102"/>
                  </a:lnTo>
                  <a:lnTo>
                    <a:pt x="3738867" y="168833"/>
                  </a:lnTo>
                  <a:lnTo>
                    <a:pt x="3701796" y="187528"/>
                  </a:lnTo>
                  <a:lnTo>
                    <a:pt x="3672675" y="215963"/>
                  </a:lnTo>
                  <a:lnTo>
                    <a:pt x="3651783" y="251917"/>
                  </a:lnTo>
                  <a:lnTo>
                    <a:pt x="3639528" y="292900"/>
                  </a:lnTo>
                  <a:lnTo>
                    <a:pt x="3635946" y="337527"/>
                  </a:lnTo>
                  <a:lnTo>
                    <a:pt x="3644227" y="390436"/>
                  </a:lnTo>
                  <a:lnTo>
                    <a:pt x="3665118" y="435254"/>
                  </a:lnTo>
                  <a:lnTo>
                    <a:pt x="3696881" y="469861"/>
                  </a:lnTo>
                  <a:lnTo>
                    <a:pt x="3737826" y="492175"/>
                  </a:lnTo>
                  <a:lnTo>
                    <a:pt x="3786200" y="500075"/>
                  </a:lnTo>
                  <a:lnTo>
                    <a:pt x="3820960" y="497255"/>
                  </a:lnTo>
                  <a:lnTo>
                    <a:pt x="3851313" y="488188"/>
                  </a:lnTo>
                  <a:lnTo>
                    <a:pt x="3876281" y="471919"/>
                  </a:lnTo>
                  <a:lnTo>
                    <a:pt x="3890670" y="453097"/>
                  </a:lnTo>
                  <a:lnTo>
                    <a:pt x="3894912" y="447548"/>
                  </a:lnTo>
                  <a:lnTo>
                    <a:pt x="3894315" y="487781"/>
                  </a:lnTo>
                  <a:lnTo>
                    <a:pt x="3888473" y="519785"/>
                  </a:lnTo>
                  <a:lnTo>
                    <a:pt x="3870515" y="547662"/>
                  </a:lnTo>
                  <a:lnTo>
                    <a:pt x="3839095" y="567245"/>
                  </a:lnTo>
                  <a:lnTo>
                    <a:pt x="3792931" y="574395"/>
                  </a:lnTo>
                  <a:lnTo>
                    <a:pt x="3765169" y="570560"/>
                  </a:lnTo>
                  <a:lnTo>
                    <a:pt x="3740797" y="560273"/>
                  </a:lnTo>
                  <a:lnTo>
                    <a:pt x="3721938" y="543737"/>
                  </a:lnTo>
                  <a:lnTo>
                    <a:pt x="3710711" y="521144"/>
                  </a:lnTo>
                  <a:lnTo>
                    <a:pt x="3652189" y="521144"/>
                  </a:lnTo>
                  <a:lnTo>
                    <a:pt x="3666756" y="558203"/>
                  </a:lnTo>
                  <a:lnTo>
                    <a:pt x="3696322" y="590118"/>
                  </a:lnTo>
                  <a:lnTo>
                    <a:pt x="3739070" y="612482"/>
                  </a:lnTo>
                  <a:lnTo>
                    <a:pt x="3793223" y="620915"/>
                  </a:lnTo>
                  <a:lnTo>
                    <a:pt x="3844861" y="614743"/>
                  </a:lnTo>
                  <a:lnTo>
                    <a:pt x="3888257" y="596633"/>
                  </a:lnTo>
                  <a:lnTo>
                    <a:pt x="3921417" y="567245"/>
                  </a:lnTo>
                  <a:lnTo>
                    <a:pt x="3942740" y="526923"/>
                  </a:lnTo>
                  <a:lnTo>
                    <a:pt x="3950068" y="476516"/>
                  </a:lnTo>
                  <a:close/>
                </a:path>
              </a:pathLst>
            </a:custGeom>
            <a:solidFill>
              <a:srgbClr val="237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507534" y="0"/>
              <a:ext cx="9596755" cy="8194040"/>
            </a:xfrm>
            <a:custGeom>
              <a:avLst/>
              <a:gdLst/>
              <a:ahLst/>
              <a:cxnLst/>
              <a:rect l="l" t="t" r="r" b="b"/>
              <a:pathLst>
                <a:path w="9596755" h="8194040">
                  <a:moveTo>
                    <a:pt x="541361" y="0"/>
                  </a:moveTo>
                  <a:lnTo>
                    <a:pt x="520916" y="44061"/>
                  </a:lnTo>
                  <a:lnTo>
                    <a:pt x="502143" y="85433"/>
                  </a:lnTo>
                  <a:lnTo>
                    <a:pt x="483687" y="126979"/>
                  </a:lnTo>
                  <a:lnTo>
                    <a:pt x="465550" y="168698"/>
                  </a:lnTo>
                  <a:lnTo>
                    <a:pt x="447735" y="210586"/>
                  </a:lnTo>
                  <a:lnTo>
                    <a:pt x="430241" y="252644"/>
                  </a:lnTo>
                  <a:lnTo>
                    <a:pt x="413072" y="294869"/>
                  </a:lnTo>
                  <a:lnTo>
                    <a:pt x="396228" y="337260"/>
                  </a:lnTo>
                  <a:lnTo>
                    <a:pt x="379711" y="379815"/>
                  </a:lnTo>
                  <a:lnTo>
                    <a:pt x="363522" y="422533"/>
                  </a:lnTo>
                  <a:lnTo>
                    <a:pt x="347663" y="465412"/>
                  </a:lnTo>
                  <a:lnTo>
                    <a:pt x="332137" y="508451"/>
                  </a:lnTo>
                  <a:lnTo>
                    <a:pt x="316943" y="551647"/>
                  </a:lnTo>
                  <a:lnTo>
                    <a:pt x="302084" y="595001"/>
                  </a:lnTo>
                  <a:lnTo>
                    <a:pt x="287561" y="638509"/>
                  </a:lnTo>
                  <a:lnTo>
                    <a:pt x="273377" y="682171"/>
                  </a:lnTo>
                  <a:lnTo>
                    <a:pt x="259531" y="725985"/>
                  </a:lnTo>
                  <a:lnTo>
                    <a:pt x="246027" y="769949"/>
                  </a:lnTo>
                  <a:lnTo>
                    <a:pt x="232865" y="814062"/>
                  </a:lnTo>
                  <a:lnTo>
                    <a:pt x="220047" y="858322"/>
                  </a:lnTo>
                  <a:lnTo>
                    <a:pt x="207574" y="902727"/>
                  </a:lnTo>
                  <a:lnTo>
                    <a:pt x="195449" y="947277"/>
                  </a:lnTo>
                  <a:lnTo>
                    <a:pt x="183673" y="991970"/>
                  </a:lnTo>
                  <a:lnTo>
                    <a:pt x="172246" y="1036804"/>
                  </a:lnTo>
                  <a:lnTo>
                    <a:pt x="161172" y="1081777"/>
                  </a:lnTo>
                  <a:lnTo>
                    <a:pt x="150451" y="1126888"/>
                  </a:lnTo>
                  <a:lnTo>
                    <a:pt x="140084" y="1172135"/>
                  </a:lnTo>
                  <a:lnTo>
                    <a:pt x="130074" y="1217518"/>
                  </a:lnTo>
                  <a:lnTo>
                    <a:pt x="120422" y="1263033"/>
                  </a:lnTo>
                  <a:lnTo>
                    <a:pt x="111130" y="1308681"/>
                  </a:lnTo>
                  <a:lnTo>
                    <a:pt x="102199" y="1354458"/>
                  </a:lnTo>
                  <a:lnTo>
                    <a:pt x="93630" y="1400364"/>
                  </a:lnTo>
                  <a:lnTo>
                    <a:pt x="85425" y="1446398"/>
                  </a:lnTo>
                  <a:lnTo>
                    <a:pt x="77587" y="1492557"/>
                  </a:lnTo>
                  <a:lnTo>
                    <a:pt x="70115" y="1538840"/>
                  </a:lnTo>
                  <a:lnTo>
                    <a:pt x="63012" y="1585245"/>
                  </a:lnTo>
                  <a:lnTo>
                    <a:pt x="56280" y="1631771"/>
                  </a:lnTo>
                  <a:lnTo>
                    <a:pt x="49920" y="1678417"/>
                  </a:lnTo>
                  <a:lnTo>
                    <a:pt x="43933" y="1725180"/>
                  </a:lnTo>
                  <a:lnTo>
                    <a:pt x="38321" y="1772060"/>
                  </a:lnTo>
                  <a:lnTo>
                    <a:pt x="33086" y="1819055"/>
                  </a:lnTo>
                  <a:lnTo>
                    <a:pt x="28228" y="1866162"/>
                  </a:lnTo>
                  <a:lnTo>
                    <a:pt x="23751" y="1913381"/>
                  </a:lnTo>
                  <a:lnTo>
                    <a:pt x="19655" y="1960711"/>
                  </a:lnTo>
                  <a:lnTo>
                    <a:pt x="15941" y="2008148"/>
                  </a:lnTo>
                  <a:lnTo>
                    <a:pt x="12612" y="2055693"/>
                  </a:lnTo>
                  <a:lnTo>
                    <a:pt x="9668" y="2103343"/>
                  </a:lnTo>
                  <a:lnTo>
                    <a:pt x="7112" y="2151097"/>
                  </a:lnTo>
                  <a:lnTo>
                    <a:pt x="4946" y="2198954"/>
                  </a:lnTo>
                  <a:lnTo>
                    <a:pt x="3169" y="2246911"/>
                  </a:lnTo>
                  <a:lnTo>
                    <a:pt x="1785" y="2294967"/>
                  </a:lnTo>
                  <a:lnTo>
                    <a:pt x="794" y="2343121"/>
                  </a:lnTo>
                  <a:lnTo>
                    <a:pt x="198" y="2391371"/>
                  </a:lnTo>
                  <a:lnTo>
                    <a:pt x="0" y="2439716"/>
                  </a:lnTo>
                  <a:lnTo>
                    <a:pt x="198" y="2488060"/>
                  </a:lnTo>
                  <a:lnTo>
                    <a:pt x="794" y="2536311"/>
                  </a:lnTo>
                  <a:lnTo>
                    <a:pt x="1785" y="2584465"/>
                  </a:lnTo>
                  <a:lnTo>
                    <a:pt x="3169" y="2632521"/>
                  </a:lnTo>
                  <a:lnTo>
                    <a:pt x="4946" y="2680478"/>
                  </a:lnTo>
                  <a:lnTo>
                    <a:pt x="7112" y="2728334"/>
                  </a:lnTo>
                  <a:lnTo>
                    <a:pt x="9668" y="2776088"/>
                  </a:lnTo>
                  <a:lnTo>
                    <a:pt x="12612" y="2823739"/>
                  </a:lnTo>
                  <a:lnTo>
                    <a:pt x="15941" y="2871283"/>
                  </a:lnTo>
                  <a:lnTo>
                    <a:pt x="19655" y="2918721"/>
                  </a:lnTo>
                  <a:lnTo>
                    <a:pt x="23751" y="2966050"/>
                  </a:lnTo>
                  <a:lnTo>
                    <a:pt x="28228" y="3013270"/>
                  </a:lnTo>
                  <a:lnTo>
                    <a:pt x="33086" y="3060377"/>
                  </a:lnTo>
                  <a:lnTo>
                    <a:pt x="38321" y="3107372"/>
                  </a:lnTo>
                  <a:lnTo>
                    <a:pt x="43933" y="3154251"/>
                  </a:lnTo>
                  <a:lnTo>
                    <a:pt x="49920" y="3201015"/>
                  </a:lnTo>
                  <a:lnTo>
                    <a:pt x="56280" y="3247660"/>
                  </a:lnTo>
                  <a:lnTo>
                    <a:pt x="63012" y="3294187"/>
                  </a:lnTo>
                  <a:lnTo>
                    <a:pt x="70115" y="3340592"/>
                  </a:lnTo>
                  <a:lnTo>
                    <a:pt x="77587" y="3386875"/>
                  </a:lnTo>
                  <a:lnTo>
                    <a:pt x="85425" y="3433034"/>
                  </a:lnTo>
                  <a:lnTo>
                    <a:pt x="93630" y="3479067"/>
                  </a:lnTo>
                  <a:lnTo>
                    <a:pt x="102199" y="3524973"/>
                  </a:lnTo>
                  <a:lnTo>
                    <a:pt x="111130" y="3570751"/>
                  </a:lnTo>
                  <a:lnTo>
                    <a:pt x="120422" y="3616398"/>
                  </a:lnTo>
                  <a:lnTo>
                    <a:pt x="130074" y="3661914"/>
                  </a:lnTo>
                  <a:lnTo>
                    <a:pt x="140084" y="3707296"/>
                  </a:lnTo>
                  <a:lnTo>
                    <a:pt x="150451" y="3752544"/>
                  </a:lnTo>
                  <a:lnTo>
                    <a:pt x="161172" y="3797655"/>
                  </a:lnTo>
                  <a:lnTo>
                    <a:pt x="172246" y="3842628"/>
                  </a:lnTo>
                  <a:lnTo>
                    <a:pt x="183673" y="3887462"/>
                  </a:lnTo>
                  <a:lnTo>
                    <a:pt x="195449" y="3932154"/>
                  </a:lnTo>
                  <a:lnTo>
                    <a:pt x="207574" y="3976704"/>
                  </a:lnTo>
                  <a:lnTo>
                    <a:pt x="220047" y="4021110"/>
                  </a:lnTo>
                  <a:lnTo>
                    <a:pt x="232865" y="4065370"/>
                  </a:lnTo>
                  <a:lnTo>
                    <a:pt x="246027" y="4109483"/>
                  </a:lnTo>
                  <a:lnTo>
                    <a:pt x="259531" y="4153447"/>
                  </a:lnTo>
                  <a:lnTo>
                    <a:pt x="273377" y="4197261"/>
                  </a:lnTo>
                  <a:lnTo>
                    <a:pt x="287561" y="4240923"/>
                  </a:lnTo>
                  <a:lnTo>
                    <a:pt x="302084" y="4284431"/>
                  </a:lnTo>
                  <a:lnTo>
                    <a:pt x="316943" y="4327784"/>
                  </a:lnTo>
                  <a:lnTo>
                    <a:pt x="332137" y="4370981"/>
                  </a:lnTo>
                  <a:lnTo>
                    <a:pt x="347663" y="4414020"/>
                  </a:lnTo>
                  <a:lnTo>
                    <a:pt x="363522" y="4456899"/>
                  </a:lnTo>
                  <a:lnTo>
                    <a:pt x="379711" y="4499617"/>
                  </a:lnTo>
                  <a:lnTo>
                    <a:pt x="396228" y="4542172"/>
                  </a:lnTo>
                  <a:lnTo>
                    <a:pt x="413072" y="4584563"/>
                  </a:lnTo>
                  <a:lnTo>
                    <a:pt x="430241" y="4626788"/>
                  </a:lnTo>
                  <a:lnTo>
                    <a:pt x="447735" y="4668845"/>
                  </a:lnTo>
                  <a:lnTo>
                    <a:pt x="465550" y="4710734"/>
                  </a:lnTo>
                  <a:lnTo>
                    <a:pt x="483687" y="4752452"/>
                  </a:lnTo>
                  <a:lnTo>
                    <a:pt x="502143" y="4793998"/>
                  </a:lnTo>
                  <a:lnTo>
                    <a:pt x="520916" y="4835371"/>
                  </a:lnTo>
                  <a:lnTo>
                    <a:pt x="540006" y="4876568"/>
                  </a:lnTo>
                  <a:lnTo>
                    <a:pt x="559410" y="4917589"/>
                  </a:lnTo>
                  <a:lnTo>
                    <a:pt x="579128" y="4958432"/>
                  </a:lnTo>
                  <a:lnTo>
                    <a:pt x="599156" y="4999094"/>
                  </a:lnTo>
                  <a:lnTo>
                    <a:pt x="619495" y="5039576"/>
                  </a:lnTo>
                  <a:lnTo>
                    <a:pt x="640142" y="5079874"/>
                  </a:lnTo>
                  <a:lnTo>
                    <a:pt x="661096" y="5119988"/>
                  </a:lnTo>
                  <a:lnTo>
                    <a:pt x="682355" y="5159916"/>
                  </a:lnTo>
                  <a:lnTo>
                    <a:pt x="703918" y="5199657"/>
                  </a:lnTo>
                  <a:lnTo>
                    <a:pt x="725784" y="5239208"/>
                  </a:lnTo>
                  <a:lnTo>
                    <a:pt x="747949" y="5278569"/>
                  </a:lnTo>
                  <a:lnTo>
                    <a:pt x="770414" y="5317737"/>
                  </a:lnTo>
                  <a:lnTo>
                    <a:pt x="793177" y="5356712"/>
                  </a:lnTo>
                  <a:lnTo>
                    <a:pt x="816235" y="5395492"/>
                  </a:lnTo>
                  <a:lnTo>
                    <a:pt x="839588" y="5434075"/>
                  </a:lnTo>
                  <a:lnTo>
                    <a:pt x="863234" y="5472459"/>
                  </a:lnTo>
                  <a:lnTo>
                    <a:pt x="887171" y="5510643"/>
                  </a:lnTo>
                  <a:lnTo>
                    <a:pt x="911398" y="5548626"/>
                  </a:lnTo>
                  <a:lnTo>
                    <a:pt x="935914" y="5586406"/>
                  </a:lnTo>
                  <a:lnTo>
                    <a:pt x="960716" y="5623981"/>
                  </a:lnTo>
                  <a:lnTo>
                    <a:pt x="985803" y="5661351"/>
                  </a:lnTo>
                  <a:lnTo>
                    <a:pt x="1011173" y="5698512"/>
                  </a:lnTo>
                  <a:lnTo>
                    <a:pt x="1036826" y="5735464"/>
                  </a:lnTo>
                  <a:lnTo>
                    <a:pt x="1062759" y="5772206"/>
                  </a:lnTo>
                  <a:lnTo>
                    <a:pt x="1088972" y="5808735"/>
                  </a:lnTo>
                  <a:lnTo>
                    <a:pt x="1115461" y="5845050"/>
                  </a:lnTo>
                  <a:lnTo>
                    <a:pt x="1142227" y="5881150"/>
                  </a:lnTo>
                  <a:lnTo>
                    <a:pt x="1169267" y="5917033"/>
                  </a:lnTo>
                  <a:lnTo>
                    <a:pt x="1196579" y="5952698"/>
                  </a:lnTo>
                  <a:lnTo>
                    <a:pt x="1224163" y="5988142"/>
                  </a:lnTo>
                  <a:lnTo>
                    <a:pt x="1252016" y="6023365"/>
                  </a:lnTo>
                  <a:lnTo>
                    <a:pt x="1280138" y="6058364"/>
                  </a:lnTo>
                  <a:lnTo>
                    <a:pt x="1308526" y="6093139"/>
                  </a:lnTo>
                  <a:lnTo>
                    <a:pt x="1337179" y="6127687"/>
                  </a:lnTo>
                  <a:lnTo>
                    <a:pt x="1366096" y="6162008"/>
                  </a:lnTo>
                  <a:lnTo>
                    <a:pt x="1395274" y="6196099"/>
                  </a:lnTo>
                  <a:lnTo>
                    <a:pt x="1424713" y="6229960"/>
                  </a:lnTo>
                  <a:lnTo>
                    <a:pt x="1454411" y="6263588"/>
                  </a:lnTo>
                  <a:lnTo>
                    <a:pt x="1484365" y="6296982"/>
                  </a:lnTo>
                  <a:lnTo>
                    <a:pt x="1514576" y="6330140"/>
                  </a:lnTo>
                  <a:lnTo>
                    <a:pt x="1545041" y="6363061"/>
                  </a:lnTo>
                  <a:lnTo>
                    <a:pt x="1575758" y="6395744"/>
                  </a:lnTo>
                  <a:lnTo>
                    <a:pt x="1606727" y="6428186"/>
                  </a:lnTo>
                  <a:lnTo>
                    <a:pt x="1637945" y="6460387"/>
                  </a:lnTo>
                  <a:lnTo>
                    <a:pt x="1669411" y="6492344"/>
                  </a:lnTo>
                  <a:lnTo>
                    <a:pt x="1701123" y="6524056"/>
                  </a:lnTo>
                  <a:lnTo>
                    <a:pt x="1733080" y="6555522"/>
                  </a:lnTo>
                  <a:lnTo>
                    <a:pt x="1765281" y="6586740"/>
                  </a:lnTo>
                  <a:lnTo>
                    <a:pt x="1797723" y="6617709"/>
                  </a:lnTo>
                  <a:lnTo>
                    <a:pt x="1830406" y="6648426"/>
                  </a:lnTo>
                  <a:lnTo>
                    <a:pt x="1863327" y="6678891"/>
                  </a:lnTo>
                  <a:lnTo>
                    <a:pt x="1896485" y="6709101"/>
                  </a:lnTo>
                  <a:lnTo>
                    <a:pt x="1929879" y="6739056"/>
                  </a:lnTo>
                  <a:lnTo>
                    <a:pt x="1963507" y="6768754"/>
                  </a:lnTo>
                  <a:lnTo>
                    <a:pt x="1997367" y="6798193"/>
                  </a:lnTo>
                  <a:lnTo>
                    <a:pt x="2031459" y="6827371"/>
                  </a:lnTo>
                  <a:lnTo>
                    <a:pt x="2065779" y="6856288"/>
                  </a:lnTo>
                  <a:lnTo>
                    <a:pt x="2100328" y="6884941"/>
                  </a:lnTo>
                  <a:lnTo>
                    <a:pt x="2135103" y="6913329"/>
                  </a:lnTo>
                  <a:lnTo>
                    <a:pt x="2170102" y="6941451"/>
                  </a:lnTo>
                  <a:lnTo>
                    <a:pt x="2205325" y="6969304"/>
                  </a:lnTo>
                  <a:lnTo>
                    <a:pt x="2240769" y="6996888"/>
                  </a:lnTo>
                  <a:lnTo>
                    <a:pt x="2276434" y="7024200"/>
                  </a:lnTo>
                  <a:lnTo>
                    <a:pt x="2312316" y="7051240"/>
                  </a:lnTo>
                  <a:lnTo>
                    <a:pt x="2348416" y="7078006"/>
                  </a:lnTo>
                  <a:lnTo>
                    <a:pt x="2384732" y="7104495"/>
                  </a:lnTo>
                  <a:lnTo>
                    <a:pt x="2421261" y="7130707"/>
                  </a:lnTo>
                  <a:lnTo>
                    <a:pt x="2458002" y="7156641"/>
                  </a:lnTo>
                  <a:lnTo>
                    <a:pt x="2494955" y="7182294"/>
                  </a:lnTo>
                  <a:lnTo>
                    <a:pt x="2532116" y="7207664"/>
                  </a:lnTo>
                  <a:lnTo>
                    <a:pt x="2569485" y="7232751"/>
                  </a:lnTo>
                  <a:lnTo>
                    <a:pt x="2607061" y="7257553"/>
                  </a:lnTo>
                  <a:lnTo>
                    <a:pt x="2644841" y="7282069"/>
                  </a:lnTo>
                  <a:lnTo>
                    <a:pt x="2682824" y="7306296"/>
                  </a:lnTo>
                  <a:lnTo>
                    <a:pt x="2721008" y="7330233"/>
                  </a:lnTo>
                  <a:lnTo>
                    <a:pt x="2759392" y="7353879"/>
                  </a:lnTo>
                  <a:lnTo>
                    <a:pt x="2797975" y="7377232"/>
                  </a:lnTo>
                  <a:lnTo>
                    <a:pt x="2836755" y="7400290"/>
                  </a:lnTo>
                  <a:lnTo>
                    <a:pt x="2875729" y="7423053"/>
                  </a:lnTo>
                  <a:lnTo>
                    <a:pt x="2914898" y="7445517"/>
                  </a:lnTo>
                  <a:lnTo>
                    <a:pt x="2954259" y="7467683"/>
                  </a:lnTo>
                  <a:lnTo>
                    <a:pt x="2993810" y="7489549"/>
                  </a:lnTo>
                  <a:lnTo>
                    <a:pt x="3033551" y="7511112"/>
                  </a:lnTo>
                  <a:lnTo>
                    <a:pt x="3073479" y="7532371"/>
                  </a:lnTo>
                  <a:lnTo>
                    <a:pt x="3113593" y="7553325"/>
                  </a:lnTo>
                  <a:lnTo>
                    <a:pt x="3153891" y="7573972"/>
                  </a:lnTo>
                  <a:lnTo>
                    <a:pt x="3194373" y="7594311"/>
                  </a:lnTo>
                  <a:lnTo>
                    <a:pt x="3235035" y="7614339"/>
                  </a:lnTo>
                  <a:lnTo>
                    <a:pt x="3275878" y="7634057"/>
                  </a:lnTo>
                  <a:lnTo>
                    <a:pt x="3316898" y="7653461"/>
                  </a:lnTo>
                  <a:lnTo>
                    <a:pt x="3358096" y="7672550"/>
                  </a:lnTo>
                  <a:lnTo>
                    <a:pt x="3399468" y="7691324"/>
                  </a:lnTo>
                  <a:lnTo>
                    <a:pt x="3441015" y="7709780"/>
                  </a:lnTo>
                  <a:lnTo>
                    <a:pt x="3482733" y="7727916"/>
                  </a:lnTo>
                  <a:lnTo>
                    <a:pt x="3524621" y="7745732"/>
                  </a:lnTo>
                  <a:lnTo>
                    <a:pt x="3566679" y="7763226"/>
                  </a:lnTo>
                  <a:lnTo>
                    <a:pt x="3608904" y="7780395"/>
                  </a:lnTo>
                  <a:lnTo>
                    <a:pt x="3651295" y="7797239"/>
                  </a:lnTo>
                  <a:lnTo>
                    <a:pt x="3693850" y="7813756"/>
                  </a:lnTo>
                  <a:lnTo>
                    <a:pt x="3736568" y="7829945"/>
                  </a:lnTo>
                  <a:lnTo>
                    <a:pt x="3779447" y="7845803"/>
                  </a:lnTo>
                  <a:lnTo>
                    <a:pt x="3822486" y="7861330"/>
                  </a:lnTo>
                  <a:lnTo>
                    <a:pt x="3865683" y="7876524"/>
                  </a:lnTo>
                  <a:lnTo>
                    <a:pt x="3909036" y="7891383"/>
                  </a:lnTo>
                  <a:lnTo>
                    <a:pt x="3952544" y="7905905"/>
                  </a:lnTo>
                  <a:lnTo>
                    <a:pt x="3996206" y="7920090"/>
                  </a:lnTo>
                  <a:lnTo>
                    <a:pt x="4040020" y="7933936"/>
                  </a:lnTo>
                  <a:lnTo>
                    <a:pt x="4083984" y="7947440"/>
                  </a:lnTo>
                  <a:lnTo>
                    <a:pt x="4128097" y="7960602"/>
                  </a:lnTo>
                  <a:lnTo>
                    <a:pt x="4172357" y="7973420"/>
                  </a:lnTo>
                  <a:lnTo>
                    <a:pt x="4216763" y="7985892"/>
                  </a:lnTo>
                  <a:lnTo>
                    <a:pt x="4261313" y="7998018"/>
                  </a:lnTo>
                  <a:lnTo>
                    <a:pt x="4306005" y="8009794"/>
                  </a:lnTo>
                  <a:lnTo>
                    <a:pt x="4350839" y="8021221"/>
                  </a:lnTo>
                  <a:lnTo>
                    <a:pt x="4395812" y="8032295"/>
                  </a:lnTo>
                  <a:lnTo>
                    <a:pt x="4440923" y="8043016"/>
                  </a:lnTo>
                  <a:lnTo>
                    <a:pt x="4486170" y="8053383"/>
                  </a:lnTo>
                  <a:lnTo>
                    <a:pt x="4531553" y="8063393"/>
                  </a:lnTo>
                  <a:lnTo>
                    <a:pt x="4577068" y="8073044"/>
                  </a:lnTo>
                  <a:lnTo>
                    <a:pt x="4622716" y="8082337"/>
                  </a:lnTo>
                  <a:lnTo>
                    <a:pt x="4668493" y="8091268"/>
                  </a:lnTo>
                  <a:lnTo>
                    <a:pt x="4714400" y="8099837"/>
                  </a:lnTo>
                  <a:lnTo>
                    <a:pt x="4760433" y="8108041"/>
                  </a:lnTo>
                  <a:lnTo>
                    <a:pt x="4806592" y="8115880"/>
                  </a:lnTo>
                  <a:lnTo>
                    <a:pt x="4852875" y="8123352"/>
                  </a:lnTo>
                  <a:lnTo>
                    <a:pt x="4899280" y="8130454"/>
                  </a:lnTo>
                  <a:lnTo>
                    <a:pt x="4945806" y="8137187"/>
                  </a:lnTo>
                  <a:lnTo>
                    <a:pt x="4992452" y="8143547"/>
                  </a:lnTo>
                  <a:lnTo>
                    <a:pt x="5039216" y="8149534"/>
                  </a:lnTo>
                  <a:lnTo>
                    <a:pt x="5086095" y="8155146"/>
                  </a:lnTo>
                  <a:lnTo>
                    <a:pt x="5133090" y="8160381"/>
                  </a:lnTo>
                  <a:lnTo>
                    <a:pt x="5180197" y="8165238"/>
                  </a:lnTo>
                  <a:lnTo>
                    <a:pt x="5227417" y="8169716"/>
                  </a:lnTo>
                  <a:lnTo>
                    <a:pt x="5274746" y="8173812"/>
                  </a:lnTo>
                  <a:lnTo>
                    <a:pt x="5322184" y="8177526"/>
                  </a:lnTo>
                  <a:lnTo>
                    <a:pt x="5369728" y="8180855"/>
                  </a:lnTo>
                  <a:lnTo>
                    <a:pt x="5417378" y="8183798"/>
                  </a:lnTo>
                  <a:lnTo>
                    <a:pt x="5465133" y="8186354"/>
                  </a:lnTo>
                  <a:lnTo>
                    <a:pt x="5512989" y="8188521"/>
                  </a:lnTo>
                  <a:lnTo>
                    <a:pt x="5560946" y="8190298"/>
                  </a:lnTo>
                  <a:lnTo>
                    <a:pt x="5609002" y="8191682"/>
                  </a:lnTo>
                  <a:lnTo>
                    <a:pt x="5657156" y="8192673"/>
                  </a:lnTo>
                  <a:lnTo>
                    <a:pt x="5705406" y="8193268"/>
                  </a:lnTo>
                  <a:lnTo>
                    <a:pt x="5753751" y="8193467"/>
                  </a:lnTo>
                  <a:lnTo>
                    <a:pt x="5802096" y="8193268"/>
                  </a:lnTo>
                  <a:lnTo>
                    <a:pt x="5850346" y="8192673"/>
                  </a:lnTo>
                  <a:lnTo>
                    <a:pt x="5898500" y="8191682"/>
                  </a:lnTo>
                  <a:lnTo>
                    <a:pt x="5946556" y="8190298"/>
                  </a:lnTo>
                  <a:lnTo>
                    <a:pt x="5994513" y="8188521"/>
                  </a:lnTo>
                  <a:lnTo>
                    <a:pt x="6042370" y="8186354"/>
                  </a:lnTo>
                  <a:lnTo>
                    <a:pt x="6090124" y="8183798"/>
                  </a:lnTo>
                  <a:lnTo>
                    <a:pt x="6137774" y="8180855"/>
                  </a:lnTo>
                  <a:lnTo>
                    <a:pt x="6185318" y="8177526"/>
                  </a:lnTo>
                  <a:lnTo>
                    <a:pt x="6232756" y="8173812"/>
                  </a:lnTo>
                  <a:lnTo>
                    <a:pt x="6280085" y="8169716"/>
                  </a:lnTo>
                  <a:lnTo>
                    <a:pt x="6327305" y="8165238"/>
                  </a:lnTo>
                  <a:lnTo>
                    <a:pt x="6374412" y="8160381"/>
                  </a:lnTo>
                  <a:lnTo>
                    <a:pt x="6421407" y="8155146"/>
                  </a:lnTo>
                  <a:lnTo>
                    <a:pt x="6468286" y="8149534"/>
                  </a:lnTo>
                  <a:lnTo>
                    <a:pt x="6515050" y="8143547"/>
                  </a:lnTo>
                  <a:lnTo>
                    <a:pt x="6561696" y="8137187"/>
                  </a:lnTo>
                  <a:lnTo>
                    <a:pt x="6608222" y="8130454"/>
                  </a:lnTo>
                  <a:lnTo>
                    <a:pt x="6654627" y="8123352"/>
                  </a:lnTo>
                  <a:lnTo>
                    <a:pt x="6700910" y="8115880"/>
                  </a:lnTo>
                  <a:lnTo>
                    <a:pt x="6747069" y="8108041"/>
                  </a:lnTo>
                  <a:lnTo>
                    <a:pt x="6793102" y="8099837"/>
                  </a:lnTo>
                  <a:lnTo>
                    <a:pt x="6839009" y="8091268"/>
                  </a:lnTo>
                  <a:lnTo>
                    <a:pt x="6884786" y="8082337"/>
                  </a:lnTo>
                  <a:lnTo>
                    <a:pt x="6930434" y="8073044"/>
                  </a:lnTo>
                  <a:lnTo>
                    <a:pt x="6975949" y="8063393"/>
                  </a:lnTo>
                  <a:lnTo>
                    <a:pt x="7021332" y="8053383"/>
                  </a:lnTo>
                  <a:lnTo>
                    <a:pt x="7066579" y="8043016"/>
                  </a:lnTo>
                  <a:lnTo>
                    <a:pt x="7111690" y="8032295"/>
                  </a:lnTo>
                  <a:lnTo>
                    <a:pt x="7156663" y="8021221"/>
                  </a:lnTo>
                  <a:lnTo>
                    <a:pt x="7201497" y="8009794"/>
                  </a:lnTo>
                  <a:lnTo>
                    <a:pt x="7246189" y="7998018"/>
                  </a:lnTo>
                  <a:lnTo>
                    <a:pt x="7290739" y="7985892"/>
                  </a:lnTo>
                  <a:lnTo>
                    <a:pt x="7335145" y="7973420"/>
                  </a:lnTo>
                  <a:lnTo>
                    <a:pt x="7379405" y="7960602"/>
                  </a:lnTo>
                  <a:lnTo>
                    <a:pt x="7423518" y="7947440"/>
                  </a:lnTo>
                  <a:lnTo>
                    <a:pt x="7467482" y="7933936"/>
                  </a:lnTo>
                  <a:lnTo>
                    <a:pt x="7511296" y="7920090"/>
                  </a:lnTo>
                  <a:lnTo>
                    <a:pt x="7554958" y="7905905"/>
                  </a:lnTo>
                  <a:lnTo>
                    <a:pt x="7598466" y="7891383"/>
                  </a:lnTo>
                  <a:lnTo>
                    <a:pt x="7641820" y="7876524"/>
                  </a:lnTo>
                  <a:lnTo>
                    <a:pt x="7685016" y="7861330"/>
                  </a:lnTo>
                  <a:lnTo>
                    <a:pt x="7728055" y="7845803"/>
                  </a:lnTo>
                  <a:lnTo>
                    <a:pt x="7770934" y="7829945"/>
                  </a:lnTo>
                  <a:lnTo>
                    <a:pt x="7813652" y="7813756"/>
                  </a:lnTo>
                  <a:lnTo>
                    <a:pt x="7856207" y="7797239"/>
                  </a:lnTo>
                  <a:lnTo>
                    <a:pt x="7898598" y="7780395"/>
                  </a:lnTo>
                  <a:lnTo>
                    <a:pt x="7940823" y="7763226"/>
                  </a:lnTo>
                  <a:lnTo>
                    <a:pt x="7982881" y="7745732"/>
                  </a:lnTo>
                  <a:lnTo>
                    <a:pt x="8024769" y="7727916"/>
                  </a:lnTo>
                  <a:lnTo>
                    <a:pt x="8066487" y="7709780"/>
                  </a:lnTo>
                  <a:lnTo>
                    <a:pt x="8108034" y="7691324"/>
                  </a:lnTo>
                  <a:lnTo>
                    <a:pt x="8149406" y="7672550"/>
                  </a:lnTo>
                  <a:lnTo>
                    <a:pt x="8190604" y="7653461"/>
                  </a:lnTo>
                  <a:lnTo>
                    <a:pt x="8231624" y="7634057"/>
                  </a:lnTo>
                  <a:lnTo>
                    <a:pt x="8272467" y="7614339"/>
                  </a:lnTo>
                  <a:lnTo>
                    <a:pt x="8313129" y="7594311"/>
                  </a:lnTo>
                  <a:lnTo>
                    <a:pt x="8353611" y="7573972"/>
                  </a:lnTo>
                  <a:lnTo>
                    <a:pt x="8393909" y="7553325"/>
                  </a:lnTo>
                  <a:lnTo>
                    <a:pt x="8434023" y="7532371"/>
                  </a:lnTo>
                  <a:lnTo>
                    <a:pt x="8473951" y="7511112"/>
                  </a:lnTo>
                  <a:lnTo>
                    <a:pt x="8513692" y="7489549"/>
                  </a:lnTo>
                  <a:lnTo>
                    <a:pt x="8553243" y="7467683"/>
                  </a:lnTo>
                  <a:lnTo>
                    <a:pt x="8592604" y="7445517"/>
                  </a:lnTo>
                  <a:lnTo>
                    <a:pt x="8631773" y="7423053"/>
                  </a:lnTo>
                  <a:lnTo>
                    <a:pt x="8670747" y="7400290"/>
                  </a:lnTo>
                  <a:lnTo>
                    <a:pt x="8709527" y="7377232"/>
                  </a:lnTo>
                  <a:lnTo>
                    <a:pt x="8748110" y="7353879"/>
                  </a:lnTo>
                  <a:lnTo>
                    <a:pt x="8786494" y="7330233"/>
                  </a:lnTo>
                  <a:lnTo>
                    <a:pt x="8824678" y="7306296"/>
                  </a:lnTo>
                  <a:lnTo>
                    <a:pt x="8862661" y="7282069"/>
                  </a:lnTo>
                  <a:lnTo>
                    <a:pt x="8900441" y="7257553"/>
                  </a:lnTo>
                  <a:lnTo>
                    <a:pt x="8938017" y="7232751"/>
                  </a:lnTo>
                  <a:lnTo>
                    <a:pt x="8975386" y="7207664"/>
                  </a:lnTo>
                  <a:lnTo>
                    <a:pt x="9012547" y="7182294"/>
                  </a:lnTo>
                  <a:lnTo>
                    <a:pt x="9049500" y="7156641"/>
                  </a:lnTo>
                  <a:lnTo>
                    <a:pt x="9086241" y="7130707"/>
                  </a:lnTo>
                  <a:lnTo>
                    <a:pt x="9122770" y="7104495"/>
                  </a:lnTo>
                  <a:lnTo>
                    <a:pt x="9159086" y="7078006"/>
                  </a:lnTo>
                  <a:lnTo>
                    <a:pt x="9195186" y="7051240"/>
                  </a:lnTo>
                  <a:lnTo>
                    <a:pt x="9231068" y="7024200"/>
                  </a:lnTo>
                  <a:lnTo>
                    <a:pt x="9266733" y="6996888"/>
                  </a:lnTo>
                  <a:lnTo>
                    <a:pt x="9302177" y="6969304"/>
                  </a:lnTo>
                  <a:lnTo>
                    <a:pt x="9337400" y="6941451"/>
                  </a:lnTo>
                  <a:lnTo>
                    <a:pt x="9372399" y="6913329"/>
                  </a:lnTo>
                  <a:lnTo>
                    <a:pt x="9407174" y="6884941"/>
                  </a:lnTo>
                  <a:lnTo>
                    <a:pt x="9441723" y="6856288"/>
                  </a:lnTo>
                  <a:lnTo>
                    <a:pt x="9476043" y="6827371"/>
                  </a:lnTo>
                  <a:lnTo>
                    <a:pt x="9510135" y="6798193"/>
                  </a:lnTo>
                  <a:lnTo>
                    <a:pt x="9543995" y="6768754"/>
                  </a:lnTo>
                  <a:lnTo>
                    <a:pt x="9577623" y="6739056"/>
                  </a:lnTo>
                  <a:lnTo>
                    <a:pt x="9596566" y="6722064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2266" y="145"/>
              <a:ext cx="9251833" cy="78486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6400" spc="-65"/>
              <a:t>Urban</a:t>
            </a:r>
            <a:r>
              <a:rPr sz="6400" spc="-355"/>
              <a:t> </a:t>
            </a:r>
            <a:r>
              <a:rPr sz="6400" spc="370"/>
              <a:t>&amp;</a:t>
            </a:r>
            <a:r>
              <a:rPr sz="6400" spc="-350"/>
              <a:t> </a:t>
            </a:r>
            <a:r>
              <a:rPr sz="6400" spc="-60"/>
              <a:t>Community </a:t>
            </a:r>
            <a:r>
              <a:rPr sz="6400" spc="-35"/>
              <a:t>Forestry</a:t>
            </a:r>
            <a:r>
              <a:rPr sz="6400" spc="-395"/>
              <a:t> </a:t>
            </a:r>
            <a:r>
              <a:rPr sz="6400" spc="-495"/>
              <a:t>T</a:t>
            </a:r>
            <a:r>
              <a:rPr sz="6400" spc="70"/>
              <a:t>o</a:t>
            </a:r>
            <a:r>
              <a:rPr sz="6400" spc="65"/>
              <a:t>o</a:t>
            </a:r>
            <a:r>
              <a:rPr sz="6400" spc="10"/>
              <a:t>l</a:t>
            </a:r>
            <a:r>
              <a:rPr sz="6400" spc="65"/>
              <a:t>k</a:t>
            </a:r>
            <a:r>
              <a:rPr sz="6400"/>
              <a:t>i</a:t>
            </a:r>
            <a:r>
              <a:rPr sz="6400" spc="195"/>
              <a:t>t</a:t>
            </a:r>
            <a:endParaRPr sz="6400"/>
          </a:p>
        </p:txBody>
      </p:sp>
      <p:sp>
        <p:nvSpPr>
          <p:cNvPr id="11" name="object 11"/>
          <p:cNvSpPr txBox="1"/>
          <p:nvPr/>
        </p:nvSpPr>
        <p:spPr>
          <a:xfrm>
            <a:off x="1007164" y="2797684"/>
            <a:ext cx="7709534" cy="8464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0"/>
              </a:spcBef>
            </a:pPr>
            <a:r>
              <a:rPr sz="2600" i="1" spc="50">
                <a:solidFill>
                  <a:srgbClr val="237D12"/>
                </a:solidFill>
                <a:latin typeface="Arial"/>
                <a:cs typeface="Arial"/>
              </a:rPr>
              <a:t>A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guide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 spc="85">
                <a:solidFill>
                  <a:srgbClr val="237D12"/>
                </a:solidFill>
                <a:latin typeface="Arial"/>
                <a:cs typeface="Arial"/>
              </a:rPr>
              <a:t>for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communication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and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outreach</a:t>
            </a:r>
            <a:r>
              <a:rPr sz="2600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 spc="70">
                <a:solidFill>
                  <a:srgbClr val="237D12"/>
                </a:solidFill>
                <a:latin typeface="Arial"/>
                <a:cs typeface="Arial"/>
              </a:rPr>
              <a:t>to</a:t>
            </a:r>
            <a:r>
              <a:rPr sz="2600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 spc="-10">
                <a:solidFill>
                  <a:srgbClr val="237D12"/>
                </a:solidFill>
                <a:latin typeface="Arial"/>
                <a:cs typeface="Arial"/>
              </a:rPr>
              <a:t>advance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green</a:t>
            </a:r>
            <a:r>
              <a:rPr sz="260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space</a:t>
            </a:r>
            <a:r>
              <a:rPr sz="260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initiatives</a:t>
            </a:r>
            <a:r>
              <a:rPr sz="260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in</a:t>
            </a:r>
            <a:r>
              <a:rPr sz="260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>
                <a:solidFill>
                  <a:srgbClr val="237D12"/>
                </a:solidFill>
                <a:latin typeface="Arial"/>
                <a:cs typeface="Arial"/>
              </a:rPr>
              <a:t>your</a:t>
            </a:r>
            <a:r>
              <a:rPr sz="260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00" i="1" spc="-1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1360000">
            <a:off x="4509595" y="7744932"/>
            <a:ext cx="11148364" cy="320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75"/>
              </a:lnSpc>
            </a:pPr>
            <a:r>
              <a:rPr sz="25250" b="1" spc="-1005">
                <a:latin typeface="Arial"/>
                <a:cs typeface="Arial"/>
              </a:rPr>
              <a:t>D</a:t>
            </a:r>
            <a:r>
              <a:rPr sz="25250" b="1" spc="-790">
                <a:latin typeface="Arial"/>
                <a:cs typeface="Arial"/>
              </a:rPr>
              <a:t>R</a:t>
            </a:r>
            <a:r>
              <a:rPr sz="25250" b="1" spc="-855">
                <a:latin typeface="Arial"/>
                <a:cs typeface="Arial"/>
              </a:rPr>
              <a:t>A</a:t>
            </a:r>
            <a:r>
              <a:rPr sz="25250" b="1" spc="-470">
                <a:latin typeface="Arial"/>
                <a:cs typeface="Arial"/>
              </a:rPr>
              <a:t>F</a:t>
            </a:r>
            <a:r>
              <a:rPr sz="25250" b="1" spc="-185">
                <a:latin typeface="Arial"/>
                <a:cs typeface="Arial"/>
              </a:rPr>
              <a:t>T</a:t>
            </a:r>
            <a:endParaRPr sz="25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716145" cy="3236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25">
                <a:solidFill>
                  <a:srgbClr val="237D12"/>
                </a:solidFill>
                <a:latin typeface="Arial"/>
                <a:cs typeface="Arial"/>
              </a:rPr>
              <a:t>Photography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Illustration</a:t>
            </a:r>
            <a:endParaRPr sz="2950">
              <a:latin typeface="Arial"/>
              <a:cs typeface="Arial"/>
            </a:endParaRPr>
          </a:p>
          <a:p>
            <a:pPr marL="12700" marR="52069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Graphic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design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plays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crucial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role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advancing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your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visually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communicating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key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messages,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enhancing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brand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recognition,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attracting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diverse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audiences.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inclusive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illustrative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photographic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representations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engaging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ways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resonate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wide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range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needs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values.</a:t>
            </a:r>
            <a:endParaRPr sz="1450">
              <a:latin typeface="Arial"/>
              <a:cs typeface="Arial"/>
            </a:endParaRPr>
          </a:p>
          <a:p>
            <a:pPr marL="12700" marR="5080" algn="just">
              <a:lnSpc>
                <a:spcPct val="104200"/>
              </a:lnSpc>
              <a:spcBef>
                <a:spcPts val="990"/>
              </a:spcBef>
            </a:pP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Illustration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photography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available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licensing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various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online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vendors.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Below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few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websites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offer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and/or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paid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imagery.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376" y="4875411"/>
            <a:ext cx="3417696" cy="23503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376" y="7582135"/>
            <a:ext cx="3417696" cy="23503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025" y="753903"/>
            <a:ext cx="3417696" cy="235037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852025" y="7582051"/>
            <a:ext cx="3418204" cy="2350770"/>
            <a:chOff x="10852025" y="7582051"/>
            <a:chExt cx="3418204" cy="2350770"/>
          </a:xfrm>
        </p:grpSpPr>
        <p:sp>
          <p:nvSpPr>
            <p:cNvPr id="8" name="object 8"/>
            <p:cNvSpPr/>
            <p:nvPr/>
          </p:nvSpPr>
          <p:spPr>
            <a:xfrm>
              <a:off x="10852025" y="7582135"/>
              <a:ext cx="3418204" cy="2350770"/>
            </a:xfrm>
            <a:custGeom>
              <a:avLst/>
              <a:gdLst/>
              <a:ahLst/>
              <a:cxnLst/>
              <a:rect l="l" t="t" r="r" b="b"/>
              <a:pathLst>
                <a:path w="3418205" h="2350770">
                  <a:moveTo>
                    <a:pt x="3417696" y="0"/>
                  </a:moveTo>
                  <a:lnTo>
                    <a:pt x="0" y="0"/>
                  </a:lnTo>
                  <a:lnTo>
                    <a:pt x="0" y="2350378"/>
                  </a:lnTo>
                  <a:lnTo>
                    <a:pt x="3417696" y="2350378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B5DB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2036" y="7582051"/>
              <a:ext cx="3417340" cy="9135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2025" y="8492158"/>
              <a:ext cx="3417686" cy="144035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674" y="753903"/>
            <a:ext cx="3417696" cy="235037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4646673" y="3452941"/>
            <a:ext cx="3418204" cy="2353310"/>
            <a:chOff x="14646673" y="3452941"/>
            <a:chExt cx="3418204" cy="2353310"/>
          </a:xfrm>
        </p:grpSpPr>
        <p:sp>
          <p:nvSpPr>
            <p:cNvPr id="13" name="object 13"/>
            <p:cNvSpPr/>
            <p:nvPr/>
          </p:nvSpPr>
          <p:spPr>
            <a:xfrm>
              <a:off x="14646674" y="3455402"/>
              <a:ext cx="3418204" cy="1057910"/>
            </a:xfrm>
            <a:custGeom>
              <a:avLst/>
              <a:gdLst/>
              <a:ahLst/>
              <a:cxnLst/>
              <a:rect l="l" t="t" r="r" b="b"/>
              <a:pathLst>
                <a:path w="3418205" h="1057910">
                  <a:moveTo>
                    <a:pt x="0" y="1057423"/>
                  </a:moveTo>
                  <a:lnTo>
                    <a:pt x="3417696" y="1057423"/>
                  </a:lnTo>
                  <a:lnTo>
                    <a:pt x="3417696" y="0"/>
                  </a:lnTo>
                  <a:lnTo>
                    <a:pt x="0" y="0"/>
                  </a:lnTo>
                  <a:lnTo>
                    <a:pt x="0" y="1057423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46674" y="4512825"/>
              <a:ext cx="3418204" cy="1293495"/>
            </a:xfrm>
            <a:custGeom>
              <a:avLst/>
              <a:gdLst/>
              <a:ahLst/>
              <a:cxnLst/>
              <a:rect l="l" t="t" r="r" b="b"/>
              <a:pathLst>
                <a:path w="3418205" h="1293495">
                  <a:moveTo>
                    <a:pt x="3417696" y="0"/>
                  </a:moveTo>
                  <a:lnTo>
                    <a:pt x="0" y="0"/>
                  </a:lnTo>
                  <a:lnTo>
                    <a:pt x="0" y="1292944"/>
                  </a:lnTo>
                  <a:lnTo>
                    <a:pt x="3417696" y="1292944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91C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646673" y="4967754"/>
              <a:ext cx="3418204" cy="838200"/>
            </a:xfrm>
            <a:custGeom>
              <a:avLst/>
              <a:gdLst/>
              <a:ahLst/>
              <a:cxnLst/>
              <a:rect l="l" t="t" r="r" b="b"/>
              <a:pathLst>
                <a:path w="3418205" h="838200">
                  <a:moveTo>
                    <a:pt x="3417696" y="0"/>
                  </a:moveTo>
                  <a:lnTo>
                    <a:pt x="2922492" y="50275"/>
                  </a:lnTo>
                  <a:lnTo>
                    <a:pt x="2320515" y="103833"/>
                  </a:lnTo>
                  <a:lnTo>
                    <a:pt x="2019031" y="124086"/>
                  </a:lnTo>
                  <a:lnTo>
                    <a:pt x="1766369" y="136266"/>
                  </a:lnTo>
                  <a:lnTo>
                    <a:pt x="686247" y="167541"/>
                  </a:lnTo>
                  <a:lnTo>
                    <a:pt x="377875" y="181961"/>
                  </a:lnTo>
                  <a:lnTo>
                    <a:pt x="172444" y="195657"/>
                  </a:lnTo>
                  <a:lnTo>
                    <a:pt x="0" y="210429"/>
                  </a:lnTo>
                  <a:lnTo>
                    <a:pt x="0" y="838016"/>
                  </a:lnTo>
                  <a:lnTo>
                    <a:pt x="3417696" y="838016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84CA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4789" y="5164313"/>
              <a:ext cx="209581" cy="1914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646674" y="4769626"/>
              <a:ext cx="3418204" cy="242570"/>
            </a:xfrm>
            <a:custGeom>
              <a:avLst/>
              <a:gdLst/>
              <a:ahLst/>
              <a:cxnLst/>
              <a:rect l="l" t="t" r="r" b="b"/>
              <a:pathLst>
                <a:path w="3418205" h="242570">
                  <a:moveTo>
                    <a:pt x="1567721" y="0"/>
                  </a:moveTo>
                  <a:lnTo>
                    <a:pt x="0" y="0"/>
                  </a:lnTo>
                  <a:lnTo>
                    <a:pt x="0" y="242524"/>
                  </a:lnTo>
                  <a:lnTo>
                    <a:pt x="542599" y="220302"/>
                  </a:lnTo>
                  <a:lnTo>
                    <a:pt x="3417696" y="160829"/>
                  </a:lnTo>
                  <a:lnTo>
                    <a:pt x="3417696" y="98175"/>
                  </a:lnTo>
                  <a:lnTo>
                    <a:pt x="1931721" y="98175"/>
                  </a:lnTo>
                  <a:lnTo>
                    <a:pt x="1849929" y="97609"/>
                  </a:lnTo>
                  <a:lnTo>
                    <a:pt x="1774847" y="95997"/>
                  </a:lnTo>
                  <a:lnTo>
                    <a:pt x="1708615" y="93467"/>
                  </a:lnTo>
                  <a:lnTo>
                    <a:pt x="1653374" y="90149"/>
                  </a:lnTo>
                  <a:lnTo>
                    <a:pt x="1611265" y="86169"/>
                  </a:lnTo>
                  <a:lnTo>
                    <a:pt x="1575009" y="76741"/>
                  </a:lnTo>
                  <a:lnTo>
                    <a:pt x="1579277" y="73415"/>
                  </a:lnTo>
                  <a:lnTo>
                    <a:pt x="1591653" y="70251"/>
                  </a:lnTo>
                  <a:lnTo>
                    <a:pt x="1611497" y="67287"/>
                  </a:lnTo>
                  <a:lnTo>
                    <a:pt x="1638170" y="64563"/>
                  </a:lnTo>
                  <a:lnTo>
                    <a:pt x="1616874" y="52746"/>
                  </a:lnTo>
                  <a:lnTo>
                    <a:pt x="1597806" y="37818"/>
                  </a:lnTo>
                  <a:lnTo>
                    <a:pt x="1581307" y="20121"/>
                  </a:lnTo>
                  <a:lnTo>
                    <a:pt x="1567721" y="0"/>
                  </a:lnTo>
                  <a:close/>
                </a:path>
                <a:path w="3418205" h="242570">
                  <a:moveTo>
                    <a:pt x="3417696" y="0"/>
                  </a:moveTo>
                  <a:lnTo>
                    <a:pt x="2328798" y="0"/>
                  </a:lnTo>
                  <a:lnTo>
                    <a:pt x="2314711" y="21406"/>
                  </a:lnTo>
                  <a:lnTo>
                    <a:pt x="2297419" y="40051"/>
                  </a:lnTo>
                  <a:lnTo>
                    <a:pt x="2277359" y="55585"/>
                  </a:lnTo>
                  <a:lnTo>
                    <a:pt x="2254968" y="67662"/>
                  </a:lnTo>
                  <a:lnTo>
                    <a:pt x="2269258" y="69786"/>
                  </a:lnTo>
                  <a:lnTo>
                    <a:pt x="2279759" y="72017"/>
                  </a:lnTo>
                  <a:lnTo>
                    <a:pt x="2286232" y="74340"/>
                  </a:lnTo>
                  <a:lnTo>
                    <a:pt x="2288443" y="76741"/>
                  </a:lnTo>
                  <a:lnTo>
                    <a:pt x="2279022" y="81657"/>
                  </a:lnTo>
                  <a:lnTo>
                    <a:pt x="2210074" y="90149"/>
                  </a:lnTo>
                  <a:lnTo>
                    <a:pt x="2154831" y="93467"/>
                  </a:lnTo>
                  <a:lnTo>
                    <a:pt x="2088597" y="95997"/>
                  </a:lnTo>
                  <a:lnTo>
                    <a:pt x="2013513" y="97609"/>
                  </a:lnTo>
                  <a:lnTo>
                    <a:pt x="1931721" y="98175"/>
                  </a:lnTo>
                  <a:lnTo>
                    <a:pt x="3417696" y="98175"/>
                  </a:lnTo>
                  <a:lnTo>
                    <a:pt x="3417696" y="0"/>
                  </a:lnTo>
                  <a:close/>
                </a:path>
                <a:path w="3418205" h="242570">
                  <a:moveTo>
                    <a:pt x="2218340" y="0"/>
                  </a:moveTo>
                  <a:lnTo>
                    <a:pt x="2194917" y="0"/>
                  </a:lnTo>
                  <a:lnTo>
                    <a:pt x="2194366" y="16763"/>
                  </a:lnTo>
                  <a:lnTo>
                    <a:pt x="2194256" y="20121"/>
                  </a:lnTo>
                  <a:lnTo>
                    <a:pt x="2194137" y="23737"/>
                  </a:lnTo>
                  <a:lnTo>
                    <a:pt x="2194038" y="26742"/>
                  </a:lnTo>
                  <a:lnTo>
                    <a:pt x="2193963" y="29046"/>
                  </a:lnTo>
                  <a:lnTo>
                    <a:pt x="2193851" y="32434"/>
                  </a:lnTo>
                  <a:lnTo>
                    <a:pt x="2193784" y="34494"/>
                  </a:lnTo>
                  <a:lnTo>
                    <a:pt x="2193682" y="37591"/>
                  </a:lnTo>
                  <a:lnTo>
                    <a:pt x="2193601" y="40051"/>
                  </a:lnTo>
                  <a:lnTo>
                    <a:pt x="2193520" y="42533"/>
                  </a:lnTo>
                  <a:lnTo>
                    <a:pt x="2193408" y="45942"/>
                  </a:lnTo>
                  <a:lnTo>
                    <a:pt x="2193301" y="49175"/>
                  </a:lnTo>
                  <a:lnTo>
                    <a:pt x="2193194" y="52438"/>
                  </a:lnTo>
                  <a:lnTo>
                    <a:pt x="2193125" y="54553"/>
                  </a:lnTo>
                  <a:lnTo>
                    <a:pt x="2192998" y="58406"/>
                  </a:lnTo>
                  <a:lnTo>
                    <a:pt x="2192874" y="62187"/>
                  </a:lnTo>
                  <a:lnTo>
                    <a:pt x="2193552" y="62187"/>
                  </a:lnTo>
                  <a:lnTo>
                    <a:pt x="2209178" y="63265"/>
                  </a:lnTo>
                  <a:lnTo>
                    <a:pt x="2216788" y="62187"/>
                  </a:lnTo>
                  <a:lnTo>
                    <a:pt x="2223706" y="60804"/>
                  </a:lnTo>
                  <a:lnTo>
                    <a:pt x="2223836" y="60804"/>
                  </a:lnTo>
                  <a:lnTo>
                    <a:pt x="2231629" y="58787"/>
                  </a:lnTo>
                  <a:lnTo>
                    <a:pt x="2238830" y="56491"/>
                  </a:lnTo>
                  <a:lnTo>
                    <a:pt x="2218340" y="0"/>
                  </a:lnTo>
                  <a:close/>
                </a:path>
                <a:path w="3418205" h="242570">
                  <a:moveTo>
                    <a:pt x="2188812" y="0"/>
                  </a:moveTo>
                  <a:lnTo>
                    <a:pt x="2162698" y="0"/>
                  </a:lnTo>
                  <a:lnTo>
                    <a:pt x="2138228" y="52438"/>
                  </a:lnTo>
                  <a:lnTo>
                    <a:pt x="2145339" y="55585"/>
                  </a:lnTo>
                  <a:lnTo>
                    <a:pt x="2145989" y="55843"/>
                  </a:lnTo>
                  <a:lnTo>
                    <a:pt x="2153547" y="58406"/>
                  </a:lnTo>
                  <a:lnTo>
                    <a:pt x="2161912" y="60406"/>
                  </a:lnTo>
                  <a:lnTo>
                    <a:pt x="2162708" y="60406"/>
                  </a:lnTo>
                  <a:lnTo>
                    <a:pt x="2186792" y="61757"/>
                  </a:lnTo>
                  <a:lnTo>
                    <a:pt x="2188812" y="0"/>
                  </a:lnTo>
                  <a:close/>
                </a:path>
                <a:path w="3418205" h="242570">
                  <a:moveTo>
                    <a:pt x="1696744" y="0"/>
                  </a:moveTo>
                  <a:lnTo>
                    <a:pt x="1670619" y="0"/>
                  </a:lnTo>
                  <a:lnTo>
                    <a:pt x="1647007" y="50626"/>
                  </a:lnTo>
                  <a:lnTo>
                    <a:pt x="1656512" y="54343"/>
                  </a:lnTo>
                  <a:lnTo>
                    <a:pt x="1666382" y="57369"/>
                  </a:lnTo>
                  <a:lnTo>
                    <a:pt x="1676809" y="59723"/>
                  </a:lnTo>
                  <a:lnTo>
                    <a:pt x="1677004" y="59723"/>
                  </a:lnTo>
                  <a:lnTo>
                    <a:pt x="1687626" y="61275"/>
                  </a:lnTo>
                  <a:lnTo>
                    <a:pt x="1684765" y="61275"/>
                  </a:lnTo>
                  <a:lnTo>
                    <a:pt x="1693246" y="60804"/>
                  </a:lnTo>
                  <a:lnTo>
                    <a:pt x="1694751" y="60804"/>
                  </a:lnTo>
                  <a:lnTo>
                    <a:pt x="1696744" y="0"/>
                  </a:lnTo>
                  <a:close/>
                </a:path>
                <a:path w="3418205" h="242570">
                  <a:moveTo>
                    <a:pt x="1726251" y="0"/>
                  </a:moveTo>
                  <a:lnTo>
                    <a:pt x="1702838" y="0"/>
                  </a:lnTo>
                  <a:lnTo>
                    <a:pt x="1702289" y="16763"/>
                  </a:lnTo>
                  <a:lnTo>
                    <a:pt x="1702179" y="20121"/>
                  </a:lnTo>
                  <a:lnTo>
                    <a:pt x="1702060" y="23737"/>
                  </a:lnTo>
                  <a:lnTo>
                    <a:pt x="1701962" y="26742"/>
                  </a:lnTo>
                  <a:lnTo>
                    <a:pt x="1701886" y="29046"/>
                  </a:lnTo>
                  <a:lnTo>
                    <a:pt x="1701775" y="32434"/>
                  </a:lnTo>
                  <a:lnTo>
                    <a:pt x="1701708" y="34494"/>
                  </a:lnTo>
                  <a:lnTo>
                    <a:pt x="1701606" y="37591"/>
                  </a:lnTo>
                  <a:lnTo>
                    <a:pt x="1701482" y="41396"/>
                  </a:lnTo>
                  <a:lnTo>
                    <a:pt x="1701392" y="44135"/>
                  </a:lnTo>
                  <a:lnTo>
                    <a:pt x="1701285" y="47395"/>
                  </a:lnTo>
                  <a:lnTo>
                    <a:pt x="1701179" y="50626"/>
                  </a:lnTo>
                  <a:lnTo>
                    <a:pt x="1701057" y="54343"/>
                  </a:lnTo>
                  <a:lnTo>
                    <a:pt x="1700969" y="57043"/>
                  </a:lnTo>
                  <a:lnTo>
                    <a:pt x="1700859" y="60406"/>
                  </a:lnTo>
                  <a:lnTo>
                    <a:pt x="1740345" y="56491"/>
                  </a:lnTo>
                  <a:lnTo>
                    <a:pt x="1746051" y="54553"/>
                  </a:lnTo>
                  <a:lnTo>
                    <a:pt x="1726251" y="0"/>
                  </a:lnTo>
                  <a:close/>
                </a:path>
                <a:path w="3418205" h="242570">
                  <a:moveTo>
                    <a:pt x="2110000" y="55307"/>
                  </a:moveTo>
                  <a:lnTo>
                    <a:pt x="1931721" y="55307"/>
                  </a:lnTo>
                  <a:lnTo>
                    <a:pt x="1999593" y="55585"/>
                  </a:lnTo>
                  <a:lnTo>
                    <a:pt x="1987044" y="55585"/>
                  </a:lnTo>
                  <a:lnTo>
                    <a:pt x="2028006" y="56096"/>
                  </a:lnTo>
                  <a:lnTo>
                    <a:pt x="2117030" y="58406"/>
                  </a:lnTo>
                  <a:lnTo>
                    <a:pt x="2114421" y="58406"/>
                  </a:lnTo>
                  <a:lnTo>
                    <a:pt x="2110000" y="55307"/>
                  </a:lnTo>
                  <a:close/>
                </a:path>
                <a:path w="3418205" h="242570">
                  <a:moveTo>
                    <a:pt x="2058659" y="0"/>
                  </a:moveTo>
                  <a:lnTo>
                    <a:pt x="1835431" y="0"/>
                  </a:lnTo>
                  <a:lnTo>
                    <a:pt x="1824225" y="17052"/>
                  </a:lnTo>
                  <a:lnTo>
                    <a:pt x="1810925" y="32434"/>
                  </a:lnTo>
                  <a:lnTo>
                    <a:pt x="1795734" y="45942"/>
                  </a:lnTo>
                  <a:lnTo>
                    <a:pt x="1778856" y="57369"/>
                  </a:lnTo>
                  <a:lnTo>
                    <a:pt x="1852147" y="55843"/>
                  </a:lnTo>
                  <a:lnTo>
                    <a:pt x="1904653" y="55307"/>
                  </a:lnTo>
                  <a:lnTo>
                    <a:pt x="2110000" y="55307"/>
                  </a:lnTo>
                  <a:lnTo>
                    <a:pt x="2097541" y="46572"/>
                  </a:lnTo>
                  <a:lnTo>
                    <a:pt x="2082562" y="32785"/>
                  </a:lnTo>
                  <a:lnTo>
                    <a:pt x="2069647" y="17313"/>
                  </a:lnTo>
                  <a:lnTo>
                    <a:pt x="2069457" y="17052"/>
                  </a:lnTo>
                  <a:lnTo>
                    <a:pt x="2058659" y="0"/>
                  </a:lnTo>
                  <a:close/>
                </a:path>
                <a:path w="3418205" h="242570">
                  <a:moveTo>
                    <a:pt x="2260350" y="0"/>
                  </a:moveTo>
                  <a:lnTo>
                    <a:pt x="2224822" y="0"/>
                  </a:lnTo>
                  <a:lnTo>
                    <a:pt x="2244539" y="54343"/>
                  </a:lnTo>
                  <a:lnTo>
                    <a:pt x="2255915" y="49175"/>
                  </a:lnTo>
                  <a:lnTo>
                    <a:pt x="2266741" y="43018"/>
                  </a:lnTo>
                  <a:lnTo>
                    <a:pt x="2276952" y="35924"/>
                  </a:lnTo>
                  <a:lnTo>
                    <a:pt x="2286485" y="27946"/>
                  </a:lnTo>
                  <a:lnTo>
                    <a:pt x="2260350" y="0"/>
                  </a:lnTo>
                  <a:close/>
                </a:path>
                <a:path w="3418205" h="242570">
                  <a:moveTo>
                    <a:pt x="1768270" y="0"/>
                  </a:moveTo>
                  <a:lnTo>
                    <a:pt x="1732743" y="0"/>
                  </a:lnTo>
                  <a:lnTo>
                    <a:pt x="1751779" y="52438"/>
                  </a:lnTo>
                  <a:lnTo>
                    <a:pt x="1763047" y="47395"/>
                  </a:lnTo>
                  <a:lnTo>
                    <a:pt x="1773757" y="41396"/>
                  </a:lnTo>
                  <a:lnTo>
                    <a:pt x="1783855" y="34494"/>
                  </a:lnTo>
                  <a:lnTo>
                    <a:pt x="1793285" y="26742"/>
                  </a:lnTo>
                  <a:lnTo>
                    <a:pt x="1768270" y="0"/>
                  </a:lnTo>
                  <a:close/>
                </a:path>
                <a:path w="3418205" h="242570">
                  <a:moveTo>
                    <a:pt x="2155965" y="0"/>
                  </a:moveTo>
                  <a:lnTo>
                    <a:pt x="2118731" y="0"/>
                  </a:lnTo>
                  <a:lnTo>
                    <a:pt x="2095025" y="22229"/>
                  </a:lnTo>
                  <a:lnTo>
                    <a:pt x="2103475" y="30272"/>
                  </a:lnTo>
                  <a:lnTo>
                    <a:pt x="2112604" y="37591"/>
                  </a:lnTo>
                  <a:lnTo>
                    <a:pt x="2122367" y="44135"/>
                  </a:lnTo>
                  <a:lnTo>
                    <a:pt x="2132720" y="49851"/>
                  </a:lnTo>
                  <a:lnTo>
                    <a:pt x="2155965" y="0"/>
                  </a:lnTo>
                  <a:close/>
                </a:path>
                <a:path w="3418205" h="242570">
                  <a:moveTo>
                    <a:pt x="1663886" y="0"/>
                  </a:moveTo>
                  <a:lnTo>
                    <a:pt x="1626652" y="0"/>
                  </a:lnTo>
                  <a:lnTo>
                    <a:pt x="1604034" y="21193"/>
                  </a:lnTo>
                  <a:lnTo>
                    <a:pt x="1612488" y="29046"/>
                  </a:lnTo>
                  <a:lnTo>
                    <a:pt x="1621577" y="36175"/>
                  </a:lnTo>
                  <a:lnTo>
                    <a:pt x="1631253" y="42533"/>
                  </a:lnTo>
                  <a:lnTo>
                    <a:pt x="1641468" y="48071"/>
                  </a:lnTo>
                  <a:lnTo>
                    <a:pt x="1663886" y="0"/>
                  </a:lnTo>
                  <a:close/>
                </a:path>
                <a:path w="3418205" h="242570">
                  <a:moveTo>
                    <a:pt x="2309887" y="0"/>
                  </a:moveTo>
                  <a:lnTo>
                    <a:pt x="2268695" y="0"/>
                  </a:lnTo>
                  <a:lnTo>
                    <a:pt x="2290883" y="23737"/>
                  </a:lnTo>
                  <a:lnTo>
                    <a:pt x="2296107" y="18224"/>
                  </a:lnTo>
                  <a:lnTo>
                    <a:pt x="2301025" y="12422"/>
                  </a:lnTo>
                  <a:lnTo>
                    <a:pt x="2305624" y="6343"/>
                  </a:lnTo>
                  <a:lnTo>
                    <a:pt x="2309887" y="0"/>
                  </a:lnTo>
                  <a:close/>
                </a:path>
                <a:path w="3418205" h="242570">
                  <a:moveTo>
                    <a:pt x="1816332" y="0"/>
                  </a:moveTo>
                  <a:lnTo>
                    <a:pt x="1776616" y="0"/>
                  </a:lnTo>
                  <a:lnTo>
                    <a:pt x="1797725" y="22575"/>
                  </a:lnTo>
                  <a:lnTo>
                    <a:pt x="1802811" y="17313"/>
                  </a:lnTo>
                  <a:lnTo>
                    <a:pt x="1807617" y="11790"/>
                  </a:lnTo>
                  <a:lnTo>
                    <a:pt x="1812129" y="6015"/>
                  </a:lnTo>
                  <a:lnTo>
                    <a:pt x="1816332" y="0"/>
                  </a:lnTo>
                  <a:close/>
                </a:path>
                <a:path w="3418205" h="242570">
                  <a:moveTo>
                    <a:pt x="2109810" y="0"/>
                  </a:moveTo>
                  <a:lnTo>
                    <a:pt x="2077549" y="0"/>
                  </a:lnTo>
                  <a:lnTo>
                    <a:pt x="2081579" y="6343"/>
                  </a:lnTo>
                  <a:lnTo>
                    <a:pt x="2085967" y="12198"/>
                  </a:lnTo>
                  <a:lnTo>
                    <a:pt x="2090878" y="17748"/>
                  </a:lnTo>
                  <a:lnTo>
                    <a:pt x="2109810" y="0"/>
                  </a:lnTo>
                  <a:close/>
                </a:path>
                <a:path w="3418205" h="242570">
                  <a:moveTo>
                    <a:pt x="1617730" y="0"/>
                  </a:moveTo>
                  <a:lnTo>
                    <a:pt x="1586820" y="0"/>
                  </a:lnTo>
                  <a:lnTo>
                    <a:pt x="1590806" y="6015"/>
                  </a:lnTo>
                  <a:lnTo>
                    <a:pt x="1595092" y="11528"/>
                  </a:lnTo>
                  <a:lnTo>
                    <a:pt x="1599846" y="16763"/>
                  </a:lnTo>
                  <a:lnTo>
                    <a:pt x="1617730" y="0"/>
                  </a:lnTo>
                  <a:close/>
                </a:path>
              </a:pathLst>
            </a:custGeom>
            <a:solidFill>
              <a:srgbClr val="E4F3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646674" y="4512825"/>
              <a:ext cx="3418204" cy="164465"/>
            </a:xfrm>
            <a:custGeom>
              <a:avLst/>
              <a:gdLst/>
              <a:ahLst/>
              <a:cxnLst/>
              <a:rect l="l" t="t" r="r" b="b"/>
              <a:pathLst>
                <a:path w="3418205" h="164464">
                  <a:moveTo>
                    <a:pt x="1326321" y="159313"/>
                  </a:moveTo>
                  <a:lnTo>
                    <a:pt x="121684" y="159313"/>
                  </a:lnTo>
                  <a:lnTo>
                    <a:pt x="293304" y="160360"/>
                  </a:lnTo>
                  <a:lnTo>
                    <a:pt x="591349" y="162916"/>
                  </a:lnTo>
                  <a:lnTo>
                    <a:pt x="730179" y="163829"/>
                  </a:lnTo>
                  <a:lnTo>
                    <a:pt x="818519" y="164223"/>
                  </a:lnTo>
                  <a:lnTo>
                    <a:pt x="950511" y="164223"/>
                  </a:lnTo>
                  <a:lnTo>
                    <a:pt x="1070262" y="163520"/>
                  </a:lnTo>
                  <a:lnTo>
                    <a:pt x="1326321" y="159313"/>
                  </a:lnTo>
                  <a:close/>
                </a:path>
                <a:path w="3418205" h="164464">
                  <a:moveTo>
                    <a:pt x="3417696" y="0"/>
                  </a:moveTo>
                  <a:lnTo>
                    <a:pt x="0" y="0"/>
                  </a:lnTo>
                  <a:lnTo>
                    <a:pt x="0" y="159313"/>
                  </a:lnTo>
                  <a:lnTo>
                    <a:pt x="1326704" y="159313"/>
                  </a:lnTo>
                  <a:lnTo>
                    <a:pt x="3416676" y="96800"/>
                  </a:lnTo>
                  <a:lnTo>
                    <a:pt x="3417696" y="96800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99D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10677" y="3790292"/>
              <a:ext cx="0" cy="6476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0"/>
                  </a:moveTo>
                  <a:lnTo>
                    <a:pt x="0" y="64406"/>
                  </a:lnTo>
                </a:path>
              </a:pathLst>
            </a:custGeom>
            <a:ln w="3175">
              <a:solidFill>
                <a:srgbClr val="D2E4F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646669" y="3455409"/>
              <a:ext cx="3347720" cy="450215"/>
            </a:xfrm>
            <a:custGeom>
              <a:avLst/>
              <a:gdLst/>
              <a:ahLst/>
              <a:cxnLst/>
              <a:rect l="l" t="t" r="r" b="b"/>
              <a:pathLst>
                <a:path w="3347719" h="450214">
                  <a:moveTo>
                    <a:pt x="200634" y="0"/>
                  </a:moveTo>
                  <a:lnTo>
                    <a:pt x="0" y="0"/>
                  </a:lnTo>
                  <a:lnTo>
                    <a:pt x="0" y="83629"/>
                  </a:lnTo>
                  <a:lnTo>
                    <a:pt x="115963" y="83629"/>
                  </a:lnTo>
                  <a:lnTo>
                    <a:pt x="115963" y="219748"/>
                  </a:lnTo>
                  <a:lnTo>
                    <a:pt x="200634" y="219748"/>
                  </a:lnTo>
                  <a:lnTo>
                    <a:pt x="200634" y="0"/>
                  </a:lnTo>
                  <a:close/>
                </a:path>
                <a:path w="3347719" h="450214">
                  <a:moveTo>
                    <a:pt x="881862" y="0"/>
                  </a:moveTo>
                  <a:lnTo>
                    <a:pt x="325399" y="0"/>
                  </a:lnTo>
                  <a:lnTo>
                    <a:pt x="325399" y="219748"/>
                  </a:lnTo>
                  <a:lnTo>
                    <a:pt x="410044" y="219748"/>
                  </a:lnTo>
                  <a:lnTo>
                    <a:pt x="410044" y="408228"/>
                  </a:lnTo>
                  <a:lnTo>
                    <a:pt x="422884" y="408228"/>
                  </a:lnTo>
                  <a:lnTo>
                    <a:pt x="422884" y="397751"/>
                  </a:lnTo>
                  <a:lnTo>
                    <a:pt x="416737" y="397751"/>
                  </a:lnTo>
                  <a:lnTo>
                    <a:pt x="416737" y="387286"/>
                  </a:lnTo>
                  <a:lnTo>
                    <a:pt x="422884" y="387286"/>
                  </a:lnTo>
                  <a:lnTo>
                    <a:pt x="422884" y="376809"/>
                  </a:lnTo>
                  <a:lnTo>
                    <a:pt x="416737" y="376809"/>
                  </a:lnTo>
                  <a:lnTo>
                    <a:pt x="416737" y="366344"/>
                  </a:lnTo>
                  <a:lnTo>
                    <a:pt x="422884" y="366344"/>
                  </a:lnTo>
                  <a:lnTo>
                    <a:pt x="422884" y="355866"/>
                  </a:lnTo>
                  <a:lnTo>
                    <a:pt x="416737" y="355866"/>
                  </a:lnTo>
                  <a:lnTo>
                    <a:pt x="416737" y="345401"/>
                  </a:lnTo>
                  <a:lnTo>
                    <a:pt x="422884" y="345401"/>
                  </a:lnTo>
                  <a:lnTo>
                    <a:pt x="422884" y="313982"/>
                  </a:lnTo>
                  <a:lnTo>
                    <a:pt x="446849" y="313982"/>
                  </a:lnTo>
                  <a:lnTo>
                    <a:pt x="446849" y="272097"/>
                  </a:lnTo>
                  <a:lnTo>
                    <a:pt x="456311" y="272097"/>
                  </a:lnTo>
                  <a:lnTo>
                    <a:pt x="456311" y="219748"/>
                  </a:lnTo>
                  <a:lnTo>
                    <a:pt x="467194" y="219748"/>
                  </a:lnTo>
                  <a:lnTo>
                    <a:pt x="467194" y="209270"/>
                  </a:lnTo>
                  <a:lnTo>
                    <a:pt x="522058" y="209270"/>
                  </a:lnTo>
                  <a:lnTo>
                    <a:pt x="522058" y="230212"/>
                  </a:lnTo>
                  <a:lnTo>
                    <a:pt x="532942" y="240690"/>
                  </a:lnTo>
                  <a:lnTo>
                    <a:pt x="532942" y="272097"/>
                  </a:lnTo>
                  <a:lnTo>
                    <a:pt x="542404" y="272097"/>
                  </a:lnTo>
                  <a:lnTo>
                    <a:pt x="542404" y="313982"/>
                  </a:lnTo>
                  <a:lnTo>
                    <a:pt x="563841" y="313982"/>
                  </a:lnTo>
                  <a:lnTo>
                    <a:pt x="563841" y="334924"/>
                  </a:lnTo>
                  <a:lnTo>
                    <a:pt x="564159" y="334924"/>
                  </a:lnTo>
                  <a:lnTo>
                    <a:pt x="564159" y="209270"/>
                  </a:lnTo>
                  <a:lnTo>
                    <a:pt x="564159" y="177863"/>
                  </a:lnTo>
                  <a:lnTo>
                    <a:pt x="592772" y="177863"/>
                  </a:lnTo>
                  <a:lnTo>
                    <a:pt x="592772" y="146456"/>
                  </a:lnTo>
                  <a:lnTo>
                    <a:pt x="712914" y="146456"/>
                  </a:lnTo>
                  <a:lnTo>
                    <a:pt x="712914" y="177863"/>
                  </a:lnTo>
                  <a:lnTo>
                    <a:pt x="741540" y="177863"/>
                  </a:lnTo>
                  <a:lnTo>
                    <a:pt x="741540" y="303517"/>
                  </a:lnTo>
                  <a:lnTo>
                    <a:pt x="783145" y="251155"/>
                  </a:lnTo>
                  <a:lnTo>
                    <a:pt x="793750" y="251155"/>
                  </a:lnTo>
                  <a:lnTo>
                    <a:pt x="793750" y="198805"/>
                  </a:lnTo>
                  <a:lnTo>
                    <a:pt x="794004" y="198805"/>
                  </a:lnTo>
                  <a:lnTo>
                    <a:pt x="798106" y="156921"/>
                  </a:lnTo>
                  <a:lnTo>
                    <a:pt x="802132" y="198805"/>
                  </a:lnTo>
                  <a:lnTo>
                    <a:pt x="802386" y="198805"/>
                  </a:lnTo>
                  <a:lnTo>
                    <a:pt x="802386" y="251155"/>
                  </a:lnTo>
                  <a:lnTo>
                    <a:pt x="812977" y="251155"/>
                  </a:lnTo>
                  <a:lnTo>
                    <a:pt x="830567" y="272097"/>
                  </a:lnTo>
                  <a:lnTo>
                    <a:pt x="830567" y="209270"/>
                  </a:lnTo>
                  <a:lnTo>
                    <a:pt x="867206" y="156921"/>
                  </a:lnTo>
                  <a:lnTo>
                    <a:pt x="874534" y="146456"/>
                  </a:lnTo>
                  <a:lnTo>
                    <a:pt x="881862" y="135978"/>
                  </a:lnTo>
                  <a:lnTo>
                    <a:pt x="881862" y="0"/>
                  </a:lnTo>
                  <a:close/>
                </a:path>
                <a:path w="3347719" h="450214">
                  <a:moveTo>
                    <a:pt x="1163853" y="0"/>
                  </a:moveTo>
                  <a:lnTo>
                    <a:pt x="978242" y="0"/>
                  </a:lnTo>
                  <a:lnTo>
                    <a:pt x="978242" y="230212"/>
                  </a:lnTo>
                  <a:lnTo>
                    <a:pt x="1005903" y="230212"/>
                  </a:lnTo>
                  <a:lnTo>
                    <a:pt x="1005903" y="219748"/>
                  </a:lnTo>
                  <a:lnTo>
                    <a:pt x="1025461" y="219748"/>
                  </a:lnTo>
                  <a:lnTo>
                    <a:pt x="1027188" y="209270"/>
                  </a:lnTo>
                  <a:lnTo>
                    <a:pt x="1030909" y="198805"/>
                  </a:lnTo>
                  <a:lnTo>
                    <a:pt x="1052182" y="198805"/>
                  </a:lnTo>
                  <a:lnTo>
                    <a:pt x="1052182" y="146456"/>
                  </a:lnTo>
                  <a:lnTo>
                    <a:pt x="1056005" y="146456"/>
                  </a:lnTo>
                  <a:lnTo>
                    <a:pt x="1056005" y="198805"/>
                  </a:lnTo>
                  <a:lnTo>
                    <a:pt x="1077264" y="198805"/>
                  </a:lnTo>
                  <a:lnTo>
                    <a:pt x="1080998" y="209270"/>
                  </a:lnTo>
                  <a:lnTo>
                    <a:pt x="1082713" y="219748"/>
                  </a:lnTo>
                  <a:lnTo>
                    <a:pt x="1100975" y="219748"/>
                  </a:lnTo>
                  <a:lnTo>
                    <a:pt x="1100975" y="146456"/>
                  </a:lnTo>
                  <a:lnTo>
                    <a:pt x="1127518" y="146456"/>
                  </a:lnTo>
                  <a:lnTo>
                    <a:pt x="1127518" y="52209"/>
                  </a:lnTo>
                  <a:lnTo>
                    <a:pt x="1127925" y="52209"/>
                  </a:lnTo>
                  <a:lnTo>
                    <a:pt x="1163853" y="0"/>
                  </a:lnTo>
                  <a:close/>
                </a:path>
                <a:path w="3347719" h="450214">
                  <a:moveTo>
                    <a:pt x="1420304" y="282219"/>
                  </a:moveTo>
                  <a:lnTo>
                    <a:pt x="1413192" y="282219"/>
                  </a:lnTo>
                  <a:lnTo>
                    <a:pt x="1413192" y="290677"/>
                  </a:lnTo>
                  <a:lnTo>
                    <a:pt x="1420304" y="290677"/>
                  </a:lnTo>
                  <a:lnTo>
                    <a:pt x="1420304" y="282219"/>
                  </a:lnTo>
                  <a:close/>
                </a:path>
                <a:path w="3347719" h="450214">
                  <a:moveTo>
                    <a:pt x="1420304" y="263512"/>
                  </a:moveTo>
                  <a:lnTo>
                    <a:pt x="1413192" y="263512"/>
                  </a:lnTo>
                  <a:lnTo>
                    <a:pt x="1413192" y="271957"/>
                  </a:lnTo>
                  <a:lnTo>
                    <a:pt x="1420304" y="271957"/>
                  </a:lnTo>
                  <a:lnTo>
                    <a:pt x="1420304" y="263512"/>
                  </a:lnTo>
                  <a:close/>
                </a:path>
                <a:path w="3347719" h="450214">
                  <a:moveTo>
                    <a:pt x="1420304" y="251155"/>
                  </a:moveTo>
                  <a:lnTo>
                    <a:pt x="1413179" y="251155"/>
                  </a:lnTo>
                  <a:lnTo>
                    <a:pt x="1413179" y="261632"/>
                  </a:lnTo>
                  <a:lnTo>
                    <a:pt x="1420304" y="261632"/>
                  </a:lnTo>
                  <a:lnTo>
                    <a:pt x="1420304" y="251155"/>
                  </a:lnTo>
                  <a:close/>
                </a:path>
                <a:path w="3347719" h="450214">
                  <a:moveTo>
                    <a:pt x="1451203" y="0"/>
                  </a:moveTo>
                  <a:lnTo>
                    <a:pt x="1208290" y="0"/>
                  </a:lnTo>
                  <a:lnTo>
                    <a:pt x="1244219" y="52209"/>
                  </a:lnTo>
                  <a:lnTo>
                    <a:pt x="1244625" y="52209"/>
                  </a:lnTo>
                  <a:lnTo>
                    <a:pt x="1244625" y="146456"/>
                  </a:lnTo>
                  <a:lnTo>
                    <a:pt x="1271168" y="146456"/>
                  </a:lnTo>
                  <a:lnTo>
                    <a:pt x="1271168" y="293039"/>
                  </a:lnTo>
                  <a:lnTo>
                    <a:pt x="1402194" y="293039"/>
                  </a:lnTo>
                  <a:lnTo>
                    <a:pt x="1402194" y="251155"/>
                  </a:lnTo>
                  <a:lnTo>
                    <a:pt x="1412252" y="251155"/>
                  </a:lnTo>
                  <a:lnTo>
                    <a:pt x="1412252" y="240690"/>
                  </a:lnTo>
                  <a:lnTo>
                    <a:pt x="1420304" y="240690"/>
                  </a:lnTo>
                  <a:lnTo>
                    <a:pt x="1420304" y="230212"/>
                  </a:lnTo>
                  <a:lnTo>
                    <a:pt x="1412252" y="230212"/>
                  </a:lnTo>
                  <a:lnTo>
                    <a:pt x="1412252" y="219748"/>
                  </a:lnTo>
                  <a:lnTo>
                    <a:pt x="1420304" y="219748"/>
                  </a:lnTo>
                  <a:lnTo>
                    <a:pt x="1420304" y="209270"/>
                  </a:lnTo>
                  <a:lnTo>
                    <a:pt x="1412252" y="209270"/>
                  </a:lnTo>
                  <a:lnTo>
                    <a:pt x="1412252" y="188328"/>
                  </a:lnTo>
                  <a:lnTo>
                    <a:pt x="1420304" y="188328"/>
                  </a:lnTo>
                  <a:lnTo>
                    <a:pt x="1420304" y="177863"/>
                  </a:lnTo>
                  <a:lnTo>
                    <a:pt x="1412252" y="177863"/>
                  </a:lnTo>
                  <a:lnTo>
                    <a:pt x="1412252" y="167398"/>
                  </a:lnTo>
                  <a:lnTo>
                    <a:pt x="1420304" y="167398"/>
                  </a:lnTo>
                  <a:lnTo>
                    <a:pt x="1420304" y="156921"/>
                  </a:lnTo>
                  <a:lnTo>
                    <a:pt x="1412252" y="156921"/>
                  </a:lnTo>
                  <a:lnTo>
                    <a:pt x="1412252" y="146456"/>
                  </a:lnTo>
                  <a:lnTo>
                    <a:pt x="1420304" y="146456"/>
                  </a:lnTo>
                  <a:lnTo>
                    <a:pt x="1420304" y="135978"/>
                  </a:lnTo>
                  <a:lnTo>
                    <a:pt x="1412252" y="135978"/>
                  </a:lnTo>
                  <a:lnTo>
                    <a:pt x="1412252" y="125514"/>
                  </a:lnTo>
                  <a:lnTo>
                    <a:pt x="1420304" y="125514"/>
                  </a:lnTo>
                  <a:lnTo>
                    <a:pt x="1420304" y="115036"/>
                  </a:lnTo>
                  <a:lnTo>
                    <a:pt x="1412252" y="115036"/>
                  </a:lnTo>
                  <a:lnTo>
                    <a:pt x="1412252" y="94094"/>
                  </a:lnTo>
                  <a:lnTo>
                    <a:pt x="1420304" y="94094"/>
                  </a:lnTo>
                  <a:lnTo>
                    <a:pt x="1420304" y="83629"/>
                  </a:lnTo>
                  <a:lnTo>
                    <a:pt x="1412252" y="83629"/>
                  </a:lnTo>
                  <a:lnTo>
                    <a:pt x="1412252" y="73152"/>
                  </a:lnTo>
                  <a:lnTo>
                    <a:pt x="1420304" y="73152"/>
                  </a:lnTo>
                  <a:lnTo>
                    <a:pt x="1420304" y="52209"/>
                  </a:lnTo>
                  <a:lnTo>
                    <a:pt x="1441742" y="52209"/>
                  </a:lnTo>
                  <a:lnTo>
                    <a:pt x="1441742" y="10325"/>
                  </a:lnTo>
                  <a:lnTo>
                    <a:pt x="1451203" y="10325"/>
                  </a:lnTo>
                  <a:lnTo>
                    <a:pt x="1451203" y="0"/>
                  </a:lnTo>
                  <a:close/>
                </a:path>
                <a:path w="3347719" h="450214">
                  <a:moveTo>
                    <a:pt x="2414879" y="0"/>
                  </a:moveTo>
                  <a:lnTo>
                    <a:pt x="1527822" y="0"/>
                  </a:lnTo>
                  <a:lnTo>
                    <a:pt x="1527822" y="10325"/>
                  </a:lnTo>
                  <a:lnTo>
                    <a:pt x="1537284" y="10325"/>
                  </a:lnTo>
                  <a:lnTo>
                    <a:pt x="1537284" y="52209"/>
                  </a:lnTo>
                  <a:lnTo>
                    <a:pt x="1561249" y="52209"/>
                  </a:lnTo>
                  <a:lnTo>
                    <a:pt x="1561249" y="73152"/>
                  </a:lnTo>
                  <a:lnTo>
                    <a:pt x="1567408" y="73152"/>
                  </a:lnTo>
                  <a:lnTo>
                    <a:pt x="1567408" y="83629"/>
                  </a:lnTo>
                  <a:lnTo>
                    <a:pt x="1561249" y="83629"/>
                  </a:lnTo>
                  <a:lnTo>
                    <a:pt x="1561249" y="94094"/>
                  </a:lnTo>
                  <a:lnTo>
                    <a:pt x="1567408" y="94094"/>
                  </a:lnTo>
                  <a:lnTo>
                    <a:pt x="1567408" y="115036"/>
                  </a:lnTo>
                  <a:lnTo>
                    <a:pt x="1561249" y="115036"/>
                  </a:lnTo>
                  <a:lnTo>
                    <a:pt x="1561249" y="125514"/>
                  </a:lnTo>
                  <a:lnTo>
                    <a:pt x="1567408" y="125514"/>
                  </a:lnTo>
                  <a:lnTo>
                    <a:pt x="1567408" y="135978"/>
                  </a:lnTo>
                  <a:lnTo>
                    <a:pt x="1561249" y="135978"/>
                  </a:lnTo>
                  <a:lnTo>
                    <a:pt x="1561249" y="146456"/>
                  </a:lnTo>
                  <a:lnTo>
                    <a:pt x="1567408" y="146456"/>
                  </a:lnTo>
                  <a:lnTo>
                    <a:pt x="1567408" y="156921"/>
                  </a:lnTo>
                  <a:lnTo>
                    <a:pt x="1561249" y="156921"/>
                  </a:lnTo>
                  <a:lnTo>
                    <a:pt x="1561249" y="167398"/>
                  </a:lnTo>
                  <a:lnTo>
                    <a:pt x="1567408" y="167398"/>
                  </a:lnTo>
                  <a:lnTo>
                    <a:pt x="1567408" y="177863"/>
                  </a:lnTo>
                  <a:lnTo>
                    <a:pt x="1561249" y="177863"/>
                  </a:lnTo>
                  <a:lnTo>
                    <a:pt x="1561249" y="188328"/>
                  </a:lnTo>
                  <a:lnTo>
                    <a:pt x="1567408" y="188328"/>
                  </a:lnTo>
                  <a:lnTo>
                    <a:pt x="1567408" y="209270"/>
                  </a:lnTo>
                  <a:lnTo>
                    <a:pt x="1561249" y="209270"/>
                  </a:lnTo>
                  <a:lnTo>
                    <a:pt x="1561249" y="219748"/>
                  </a:lnTo>
                  <a:lnTo>
                    <a:pt x="1567408" y="219748"/>
                  </a:lnTo>
                  <a:lnTo>
                    <a:pt x="1567408" y="230212"/>
                  </a:lnTo>
                  <a:lnTo>
                    <a:pt x="1561249" y="230212"/>
                  </a:lnTo>
                  <a:lnTo>
                    <a:pt x="1561249" y="240690"/>
                  </a:lnTo>
                  <a:lnTo>
                    <a:pt x="1567408" y="240690"/>
                  </a:lnTo>
                  <a:lnTo>
                    <a:pt x="1567408" y="251155"/>
                  </a:lnTo>
                  <a:lnTo>
                    <a:pt x="1561249" y="251155"/>
                  </a:lnTo>
                  <a:lnTo>
                    <a:pt x="1561249" y="261632"/>
                  </a:lnTo>
                  <a:lnTo>
                    <a:pt x="1567408" y="261632"/>
                  </a:lnTo>
                  <a:lnTo>
                    <a:pt x="1666938" y="219748"/>
                  </a:lnTo>
                  <a:lnTo>
                    <a:pt x="1669034" y="219748"/>
                  </a:lnTo>
                  <a:lnTo>
                    <a:pt x="1748205" y="251155"/>
                  </a:lnTo>
                  <a:lnTo>
                    <a:pt x="1748205" y="135978"/>
                  </a:lnTo>
                  <a:lnTo>
                    <a:pt x="1767281" y="135978"/>
                  </a:lnTo>
                  <a:lnTo>
                    <a:pt x="1767281" y="115036"/>
                  </a:lnTo>
                  <a:lnTo>
                    <a:pt x="1824431" y="115036"/>
                  </a:lnTo>
                  <a:lnTo>
                    <a:pt x="1824431" y="94094"/>
                  </a:lnTo>
                  <a:lnTo>
                    <a:pt x="1852625" y="94094"/>
                  </a:lnTo>
                  <a:lnTo>
                    <a:pt x="1852625" y="115036"/>
                  </a:lnTo>
                  <a:lnTo>
                    <a:pt x="1866226" y="115036"/>
                  </a:lnTo>
                  <a:lnTo>
                    <a:pt x="1866226" y="135978"/>
                  </a:lnTo>
                  <a:lnTo>
                    <a:pt x="1885289" y="135978"/>
                  </a:lnTo>
                  <a:lnTo>
                    <a:pt x="1885289" y="324459"/>
                  </a:lnTo>
                  <a:lnTo>
                    <a:pt x="1902764" y="324459"/>
                  </a:lnTo>
                  <a:lnTo>
                    <a:pt x="1902764" y="450100"/>
                  </a:lnTo>
                  <a:lnTo>
                    <a:pt x="2017102" y="450100"/>
                  </a:lnTo>
                  <a:lnTo>
                    <a:pt x="2017102" y="293039"/>
                  </a:lnTo>
                  <a:lnTo>
                    <a:pt x="2038959" y="293039"/>
                  </a:lnTo>
                  <a:lnTo>
                    <a:pt x="2038959" y="261632"/>
                  </a:lnTo>
                  <a:lnTo>
                    <a:pt x="2235327" y="261632"/>
                  </a:lnTo>
                  <a:lnTo>
                    <a:pt x="2235327" y="209270"/>
                  </a:lnTo>
                  <a:lnTo>
                    <a:pt x="2243569" y="209270"/>
                  </a:lnTo>
                  <a:lnTo>
                    <a:pt x="2243569" y="261632"/>
                  </a:lnTo>
                  <a:lnTo>
                    <a:pt x="2251811" y="261632"/>
                  </a:lnTo>
                  <a:lnTo>
                    <a:pt x="2251811" y="209270"/>
                  </a:lnTo>
                  <a:lnTo>
                    <a:pt x="2251811" y="188328"/>
                  </a:lnTo>
                  <a:lnTo>
                    <a:pt x="2260054" y="188328"/>
                  </a:lnTo>
                  <a:lnTo>
                    <a:pt x="2260054" y="261632"/>
                  </a:lnTo>
                  <a:lnTo>
                    <a:pt x="2272614" y="261632"/>
                  </a:lnTo>
                  <a:lnTo>
                    <a:pt x="2272614" y="240690"/>
                  </a:lnTo>
                  <a:lnTo>
                    <a:pt x="2325065" y="293039"/>
                  </a:lnTo>
                  <a:lnTo>
                    <a:pt x="2325065" y="240690"/>
                  </a:lnTo>
                  <a:lnTo>
                    <a:pt x="2325065" y="188328"/>
                  </a:lnTo>
                  <a:lnTo>
                    <a:pt x="2325065" y="177863"/>
                  </a:lnTo>
                  <a:lnTo>
                    <a:pt x="2388438" y="177863"/>
                  </a:lnTo>
                  <a:lnTo>
                    <a:pt x="2388438" y="31267"/>
                  </a:lnTo>
                  <a:lnTo>
                    <a:pt x="2414879" y="31267"/>
                  </a:lnTo>
                  <a:lnTo>
                    <a:pt x="2414879" y="0"/>
                  </a:lnTo>
                  <a:close/>
                </a:path>
                <a:path w="3347719" h="450214">
                  <a:moveTo>
                    <a:pt x="2680271" y="0"/>
                  </a:moveTo>
                  <a:lnTo>
                    <a:pt x="2531541" y="0"/>
                  </a:lnTo>
                  <a:lnTo>
                    <a:pt x="2531541" y="31267"/>
                  </a:lnTo>
                  <a:lnTo>
                    <a:pt x="2557996" y="31267"/>
                  </a:lnTo>
                  <a:lnTo>
                    <a:pt x="2557996" y="115036"/>
                  </a:lnTo>
                  <a:lnTo>
                    <a:pt x="2680271" y="115036"/>
                  </a:lnTo>
                  <a:lnTo>
                    <a:pt x="2680271" y="0"/>
                  </a:lnTo>
                  <a:close/>
                </a:path>
                <a:path w="3347719" h="450214">
                  <a:moveTo>
                    <a:pt x="3347351" y="0"/>
                  </a:moveTo>
                  <a:lnTo>
                    <a:pt x="3050273" y="0"/>
                  </a:lnTo>
                  <a:lnTo>
                    <a:pt x="3050273" y="20802"/>
                  </a:lnTo>
                  <a:lnTo>
                    <a:pt x="2958566" y="20802"/>
                  </a:lnTo>
                  <a:lnTo>
                    <a:pt x="2958566" y="0"/>
                  </a:lnTo>
                  <a:lnTo>
                    <a:pt x="2776270" y="0"/>
                  </a:lnTo>
                  <a:lnTo>
                    <a:pt x="2776270" y="20802"/>
                  </a:lnTo>
                  <a:lnTo>
                    <a:pt x="2827375" y="94094"/>
                  </a:lnTo>
                  <a:lnTo>
                    <a:pt x="2827375" y="209270"/>
                  </a:lnTo>
                  <a:lnTo>
                    <a:pt x="2916085" y="209270"/>
                  </a:lnTo>
                  <a:lnTo>
                    <a:pt x="2916085" y="62687"/>
                  </a:lnTo>
                  <a:lnTo>
                    <a:pt x="2944584" y="62687"/>
                  </a:lnTo>
                  <a:lnTo>
                    <a:pt x="2944584" y="31267"/>
                  </a:lnTo>
                  <a:lnTo>
                    <a:pt x="3064268" y="31267"/>
                  </a:lnTo>
                  <a:lnTo>
                    <a:pt x="3064268" y="62687"/>
                  </a:lnTo>
                  <a:lnTo>
                    <a:pt x="3092780" y="62687"/>
                  </a:lnTo>
                  <a:lnTo>
                    <a:pt x="3092780" y="293039"/>
                  </a:lnTo>
                  <a:lnTo>
                    <a:pt x="3196425" y="293039"/>
                  </a:lnTo>
                  <a:lnTo>
                    <a:pt x="3196425" y="156921"/>
                  </a:lnTo>
                  <a:lnTo>
                    <a:pt x="3347351" y="156921"/>
                  </a:lnTo>
                  <a:lnTo>
                    <a:pt x="3347351" y="31267"/>
                  </a:lnTo>
                  <a:lnTo>
                    <a:pt x="3347351" y="20802"/>
                  </a:lnTo>
                  <a:lnTo>
                    <a:pt x="3347351" y="0"/>
                  </a:lnTo>
                  <a:close/>
                </a:path>
              </a:pathLst>
            </a:custGeom>
            <a:solidFill>
              <a:srgbClr val="D2E4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423247" y="4578924"/>
              <a:ext cx="641350" cy="1270"/>
            </a:xfrm>
            <a:custGeom>
              <a:avLst/>
              <a:gdLst/>
              <a:ahLst/>
              <a:cxnLst/>
              <a:rect l="l" t="t" r="r" b="b"/>
              <a:pathLst>
                <a:path w="641350" h="1270">
                  <a:moveTo>
                    <a:pt x="0" y="0"/>
                  </a:moveTo>
                  <a:lnTo>
                    <a:pt x="0" y="942"/>
                  </a:lnTo>
                  <a:lnTo>
                    <a:pt x="641123" y="942"/>
                  </a:lnTo>
                  <a:lnTo>
                    <a:pt x="641123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71734" y="3455409"/>
              <a:ext cx="1092835" cy="673735"/>
            </a:xfrm>
            <a:custGeom>
              <a:avLst/>
              <a:gdLst/>
              <a:ahLst/>
              <a:cxnLst/>
              <a:rect l="l" t="t" r="r" b="b"/>
              <a:pathLst>
                <a:path w="1092834" h="673735">
                  <a:moveTo>
                    <a:pt x="152666" y="0"/>
                  </a:moveTo>
                  <a:lnTo>
                    <a:pt x="89814" y="0"/>
                  </a:lnTo>
                  <a:lnTo>
                    <a:pt x="89814" y="23418"/>
                  </a:lnTo>
                  <a:lnTo>
                    <a:pt x="63373" y="23418"/>
                  </a:lnTo>
                  <a:lnTo>
                    <a:pt x="63373" y="177342"/>
                  </a:lnTo>
                  <a:lnTo>
                    <a:pt x="0" y="177342"/>
                  </a:lnTo>
                  <a:lnTo>
                    <a:pt x="0" y="289382"/>
                  </a:lnTo>
                  <a:lnTo>
                    <a:pt x="38531" y="324980"/>
                  </a:lnTo>
                  <a:lnTo>
                    <a:pt x="38531" y="192011"/>
                  </a:lnTo>
                  <a:lnTo>
                    <a:pt x="66217" y="192011"/>
                  </a:lnTo>
                  <a:lnTo>
                    <a:pt x="66217" y="306133"/>
                  </a:lnTo>
                  <a:lnTo>
                    <a:pt x="66446" y="306133"/>
                  </a:lnTo>
                  <a:lnTo>
                    <a:pt x="66446" y="192011"/>
                  </a:lnTo>
                  <a:lnTo>
                    <a:pt x="66446" y="160591"/>
                  </a:lnTo>
                  <a:lnTo>
                    <a:pt x="93408" y="160591"/>
                  </a:lnTo>
                  <a:lnTo>
                    <a:pt x="93408" y="132321"/>
                  </a:lnTo>
                  <a:lnTo>
                    <a:pt x="91973" y="132321"/>
                  </a:lnTo>
                  <a:lnTo>
                    <a:pt x="91033" y="131279"/>
                  </a:lnTo>
                  <a:lnTo>
                    <a:pt x="91033" y="128130"/>
                  </a:lnTo>
                  <a:lnTo>
                    <a:pt x="91973" y="127088"/>
                  </a:lnTo>
                  <a:lnTo>
                    <a:pt x="93408" y="127088"/>
                  </a:lnTo>
                  <a:lnTo>
                    <a:pt x="141655" y="74726"/>
                  </a:lnTo>
                  <a:lnTo>
                    <a:pt x="141655" y="45415"/>
                  </a:lnTo>
                  <a:lnTo>
                    <a:pt x="150876" y="45415"/>
                  </a:lnTo>
                  <a:lnTo>
                    <a:pt x="152666" y="0"/>
                  </a:lnTo>
                  <a:close/>
                </a:path>
                <a:path w="1092834" h="673735">
                  <a:moveTo>
                    <a:pt x="725208" y="0"/>
                  </a:moveTo>
                  <a:lnTo>
                    <a:pt x="633501" y="0"/>
                  </a:lnTo>
                  <a:lnTo>
                    <a:pt x="633501" y="19913"/>
                  </a:lnTo>
                  <a:lnTo>
                    <a:pt x="725208" y="19913"/>
                  </a:lnTo>
                  <a:lnTo>
                    <a:pt x="725208" y="0"/>
                  </a:lnTo>
                  <a:close/>
                </a:path>
                <a:path w="1092834" h="673735">
                  <a:moveTo>
                    <a:pt x="1092631" y="571"/>
                  </a:moveTo>
                  <a:lnTo>
                    <a:pt x="1089101" y="571"/>
                  </a:lnTo>
                  <a:lnTo>
                    <a:pt x="1089101" y="193611"/>
                  </a:lnTo>
                  <a:lnTo>
                    <a:pt x="1089101" y="252031"/>
                  </a:lnTo>
                  <a:lnTo>
                    <a:pt x="1040041" y="252031"/>
                  </a:lnTo>
                  <a:lnTo>
                    <a:pt x="1040041" y="193611"/>
                  </a:lnTo>
                  <a:lnTo>
                    <a:pt x="1089101" y="193611"/>
                  </a:lnTo>
                  <a:lnTo>
                    <a:pt x="1089101" y="571"/>
                  </a:lnTo>
                  <a:lnTo>
                    <a:pt x="1022286" y="571"/>
                  </a:lnTo>
                  <a:lnTo>
                    <a:pt x="1022286" y="155511"/>
                  </a:lnTo>
                  <a:lnTo>
                    <a:pt x="1020838" y="155511"/>
                  </a:lnTo>
                  <a:lnTo>
                    <a:pt x="1020838" y="193611"/>
                  </a:lnTo>
                  <a:lnTo>
                    <a:pt x="1020838" y="252031"/>
                  </a:lnTo>
                  <a:lnTo>
                    <a:pt x="971791" y="252031"/>
                  </a:lnTo>
                  <a:lnTo>
                    <a:pt x="971791" y="193611"/>
                  </a:lnTo>
                  <a:lnTo>
                    <a:pt x="1020838" y="193611"/>
                  </a:lnTo>
                  <a:lnTo>
                    <a:pt x="1020838" y="155511"/>
                  </a:lnTo>
                  <a:lnTo>
                    <a:pt x="871359" y="155511"/>
                  </a:lnTo>
                  <a:lnTo>
                    <a:pt x="871359" y="292671"/>
                  </a:lnTo>
                  <a:lnTo>
                    <a:pt x="767715" y="292671"/>
                  </a:lnTo>
                  <a:lnTo>
                    <a:pt x="767715" y="53911"/>
                  </a:lnTo>
                  <a:lnTo>
                    <a:pt x="739203" y="53911"/>
                  </a:lnTo>
                  <a:lnTo>
                    <a:pt x="739203" y="27241"/>
                  </a:lnTo>
                  <a:lnTo>
                    <a:pt x="740664" y="27241"/>
                  </a:lnTo>
                  <a:lnTo>
                    <a:pt x="741553" y="25971"/>
                  </a:lnTo>
                  <a:lnTo>
                    <a:pt x="741553" y="23431"/>
                  </a:lnTo>
                  <a:lnTo>
                    <a:pt x="740664" y="22161"/>
                  </a:lnTo>
                  <a:lnTo>
                    <a:pt x="689457" y="22161"/>
                  </a:lnTo>
                  <a:lnTo>
                    <a:pt x="689457" y="67881"/>
                  </a:lnTo>
                  <a:lnTo>
                    <a:pt x="689457" y="93281"/>
                  </a:lnTo>
                  <a:lnTo>
                    <a:pt x="689457" y="380301"/>
                  </a:lnTo>
                  <a:lnTo>
                    <a:pt x="607542" y="380301"/>
                  </a:lnTo>
                  <a:lnTo>
                    <a:pt x="607542" y="354901"/>
                  </a:lnTo>
                  <a:lnTo>
                    <a:pt x="689457" y="354901"/>
                  </a:lnTo>
                  <a:lnTo>
                    <a:pt x="689457" y="344741"/>
                  </a:lnTo>
                  <a:lnTo>
                    <a:pt x="607542" y="344741"/>
                  </a:lnTo>
                  <a:lnTo>
                    <a:pt x="607542" y="319341"/>
                  </a:lnTo>
                  <a:lnTo>
                    <a:pt x="689457" y="319341"/>
                  </a:lnTo>
                  <a:lnTo>
                    <a:pt x="689457" y="309181"/>
                  </a:lnTo>
                  <a:lnTo>
                    <a:pt x="607542" y="309181"/>
                  </a:lnTo>
                  <a:lnTo>
                    <a:pt x="607542" y="282511"/>
                  </a:lnTo>
                  <a:lnTo>
                    <a:pt x="689457" y="282511"/>
                  </a:lnTo>
                  <a:lnTo>
                    <a:pt x="689457" y="273621"/>
                  </a:lnTo>
                  <a:lnTo>
                    <a:pt x="607542" y="273621"/>
                  </a:lnTo>
                  <a:lnTo>
                    <a:pt x="607542" y="246951"/>
                  </a:lnTo>
                  <a:lnTo>
                    <a:pt x="689457" y="246951"/>
                  </a:lnTo>
                  <a:lnTo>
                    <a:pt x="689457" y="236791"/>
                  </a:lnTo>
                  <a:lnTo>
                    <a:pt x="607542" y="236791"/>
                  </a:lnTo>
                  <a:lnTo>
                    <a:pt x="607542" y="231711"/>
                  </a:lnTo>
                  <a:lnTo>
                    <a:pt x="607542" y="211391"/>
                  </a:lnTo>
                  <a:lnTo>
                    <a:pt x="689457" y="211391"/>
                  </a:lnTo>
                  <a:lnTo>
                    <a:pt x="689457" y="201231"/>
                  </a:lnTo>
                  <a:lnTo>
                    <a:pt x="607542" y="201231"/>
                  </a:lnTo>
                  <a:lnTo>
                    <a:pt x="607542" y="174561"/>
                  </a:lnTo>
                  <a:lnTo>
                    <a:pt x="689457" y="174561"/>
                  </a:lnTo>
                  <a:lnTo>
                    <a:pt x="689457" y="165671"/>
                  </a:lnTo>
                  <a:lnTo>
                    <a:pt x="607542" y="165671"/>
                  </a:lnTo>
                  <a:lnTo>
                    <a:pt x="607542" y="139001"/>
                  </a:lnTo>
                  <a:lnTo>
                    <a:pt x="689457" y="139001"/>
                  </a:lnTo>
                  <a:lnTo>
                    <a:pt x="689457" y="130111"/>
                  </a:lnTo>
                  <a:lnTo>
                    <a:pt x="607542" y="130111"/>
                  </a:lnTo>
                  <a:lnTo>
                    <a:pt x="607542" y="103441"/>
                  </a:lnTo>
                  <a:lnTo>
                    <a:pt x="689457" y="103441"/>
                  </a:lnTo>
                  <a:lnTo>
                    <a:pt x="689457" y="93281"/>
                  </a:lnTo>
                  <a:lnTo>
                    <a:pt x="607542" y="93281"/>
                  </a:lnTo>
                  <a:lnTo>
                    <a:pt x="607542" y="67881"/>
                  </a:lnTo>
                  <a:lnTo>
                    <a:pt x="689457" y="67881"/>
                  </a:lnTo>
                  <a:lnTo>
                    <a:pt x="689457" y="22161"/>
                  </a:lnTo>
                  <a:lnTo>
                    <a:pt x="618045" y="22161"/>
                  </a:lnTo>
                  <a:lnTo>
                    <a:pt x="617156" y="23431"/>
                  </a:lnTo>
                  <a:lnTo>
                    <a:pt x="617156" y="25971"/>
                  </a:lnTo>
                  <a:lnTo>
                    <a:pt x="618045" y="27241"/>
                  </a:lnTo>
                  <a:lnTo>
                    <a:pt x="619518" y="27241"/>
                  </a:lnTo>
                  <a:lnTo>
                    <a:pt x="619518" y="53911"/>
                  </a:lnTo>
                  <a:lnTo>
                    <a:pt x="591007" y="53911"/>
                  </a:lnTo>
                  <a:lnTo>
                    <a:pt x="591007" y="208851"/>
                  </a:lnTo>
                  <a:lnTo>
                    <a:pt x="502310" y="208851"/>
                  </a:lnTo>
                  <a:lnTo>
                    <a:pt x="502310" y="158051"/>
                  </a:lnTo>
                  <a:lnTo>
                    <a:pt x="502310" y="105981"/>
                  </a:lnTo>
                  <a:lnTo>
                    <a:pt x="502310" y="90741"/>
                  </a:lnTo>
                  <a:lnTo>
                    <a:pt x="487032" y="67589"/>
                  </a:lnTo>
                  <a:lnTo>
                    <a:pt x="487032" y="132651"/>
                  </a:lnTo>
                  <a:lnTo>
                    <a:pt x="487032" y="158051"/>
                  </a:lnTo>
                  <a:lnTo>
                    <a:pt x="487032" y="165671"/>
                  </a:lnTo>
                  <a:lnTo>
                    <a:pt x="487032" y="191071"/>
                  </a:lnTo>
                  <a:lnTo>
                    <a:pt x="466471" y="191071"/>
                  </a:lnTo>
                  <a:lnTo>
                    <a:pt x="466471" y="165671"/>
                  </a:lnTo>
                  <a:lnTo>
                    <a:pt x="487032" y="165671"/>
                  </a:lnTo>
                  <a:lnTo>
                    <a:pt x="487032" y="158051"/>
                  </a:lnTo>
                  <a:lnTo>
                    <a:pt x="466471" y="158051"/>
                  </a:lnTo>
                  <a:lnTo>
                    <a:pt x="466471" y="132651"/>
                  </a:lnTo>
                  <a:lnTo>
                    <a:pt x="487032" y="132651"/>
                  </a:lnTo>
                  <a:lnTo>
                    <a:pt x="487032" y="67589"/>
                  </a:lnTo>
                  <a:lnTo>
                    <a:pt x="458431" y="24231"/>
                  </a:lnTo>
                  <a:lnTo>
                    <a:pt x="458431" y="132651"/>
                  </a:lnTo>
                  <a:lnTo>
                    <a:pt x="458431" y="158051"/>
                  </a:lnTo>
                  <a:lnTo>
                    <a:pt x="458431" y="165671"/>
                  </a:lnTo>
                  <a:lnTo>
                    <a:pt x="458431" y="191071"/>
                  </a:lnTo>
                  <a:lnTo>
                    <a:pt x="437870" y="191071"/>
                  </a:lnTo>
                  <a:lnTo>
                    <a:pt x="437870" y="165671"/>
                  </a:lnTo>
                  <a:lnTo>
                    <a:pt x="458431" y="165671"/>
                  </a:lnTo>
                  <a:lnTo>
                    <a:pt x="458431" y="158051"/>
                  </a:lnTo>
                  <a:lnTo>
                    <a:pt x="437870" y="158051"/>
                  </a:lnTo>
                  <a:lnTo>
                    <a:pt x="437870" y="132651"/>
                  </a:lnTo>
                  <a:lnTo>
                    <a:pt x="458431" y="132651"/>
                  </a:lnTo>
                  <a:lnTo>
                    <a:pt x="458431" y="24231"/>
                  </a:lnTo>
                  <a:lnTo>
                    <a:pt x="451205" y="13271"/>
                  </a:lnTo>
                  <a:lnTo>
                    <a:pt x="451205" y="571"/>
                  </a:lnTo>
                  <a:lnTo>
                    <a:pt x="429818" y="571"/>
                  </a:lnTo>
                  <a:lnTo>
                    <a:pt x="429818" y="132651"/>
                  </a:lnTo>
                  <a:lnTo>
                    <a:pt x="429818" y="158051"/>
                  </a:lnTo>
                  <a:lnTo>
                    <a:pt x="429818" y="165671"/>
                  </a:lnTo>
                  <a:lnTo>
                    <a:pt x="429818" y="191071"/>
                  </a:lnTo>
                  <a:lnTo>
                    <a:pt x="409270" y="191071"/>
                  </a:lnTo>
                  <a:lnTo>
                    <a:pt x="409270" y="165671"/>
                  </a:lnTo>
                  <a:lnTo>
                    <a:pt x="429818" y="165671"/>
                  </a:lnTo>
                  <a:lnTo>
                    <a:pt x="429818" y="158051"/>
                  </a:lnTo>
                  <a:lnTo>
                    <a:pt x="409270" y="158051"/>
                  </a:lnTo>
                  <a:lnTo>
                    <a:pt x="409270" y="132651"/>
                  </a:lnTo>
                  <a:lnTo>
                    <a:pt x="429818" y="132651"/>
                  </a:lnTo>
                  <a:lnTo>
                    <a:pt x="429818" y="571"/>
                  </a:lnTo>
                  <a:lnTo>
                    <a:pt x="401231" y="571"/>
                  </a:lnTo>
                  <a:lnTo>
                    <a:pt x="401231" y="132651"/>
                  </a:lnTo>
                  <a:lnTo>
                    <a:pt x="401231" y="158051"/>
                  </a:lnTo>
                  <a:lnTo>
                    <a:pt x="401231" y="165671"/>
                  </a:lnTo>
                  <a:lnTo>
                    <a:pt x="401231" y="191071"/>
                  </a:lnTo>
                  <a:lnTo>
                    <a:pt x="380669" y="191071"/>
                  </a:lnTo>
                  <a:lnTo>
                    <a:pt x="380669" y="165671"/>
                  </a:lnTo>
                  <a:lnTo>
                    <a:pt x="401231" y="165671"/>
                  </a:lnTo>
                  <a:lnTo>
                    <a:pt x="401231" y="158051"/>
                  </a:lnTo>
                  <a:lnTo>
                    <a:pt x="380669" y="158051"/>
                  </a:lnTo>
                  <a:lnTo>
                    <a:pt x="380669" y="132651"/>
                  </a:lnTo>
                  <a:lnTo>
                    <a:pt x="401231" y="132651"/>
                  </a:lnTo>
                  <a:lnTo>
                    <a:pt x="401231" y="571"/>
                  </a:lnTo>
                  <a:lnTo>
                    <a:pt x="372630" y="571"/>
                  </a:lnTo>
                  <a:lnTo>
                    <a:pt x="372630" y="132651"/>
                  </a:lnTo>
                  <a:lnTo>
                    <a:pt x="372630" y="158051"/>
                  </a:lnTo>
                  <a:lnTo>
                    <a:pt x="372630" y="165671"/>
                  </a:lnTo>
                  <a:lnTo>
                    <a:pt x="372630" y="191071"/>
                  </a:lnTo>
                  <a:lnTo>
                    <a:pt x="352082" y="191071"/>
                  </a:lnTo>
                  <a:lnTo>
                    <a:pt x="352082" y="165671"/>
                  </a:lnTo>
                  <a:lnTo>
                    <a:pt x="372630" y="165671"/>
                  </a:lnTo>
                  <a:lnTo>
                    <a:pt x="372630" y="158051"/>
                  </a:lnTo>
                  <a:lnTo>
                    <a:pt x="352082" y="158051"/>
                  </a:lnTo>
                  <a:lnTo>
                    <a:pt x="352082" y="132651"/>
                  </a:lnTo>
                  <a:lnTo>
                    <a:pt x="372630" y="132651"/>
                  </a:lnTo>
                  <a:lnTo>
                    <a:pt x="372630" y="571"/>
                  </a:lnTo>
                  <a:lnTo>
                    <a:pt x="355206" y="571"/>
                  </a:lnTo>
                  <a:lnTo>
                    <a:pt x="355206" y="105981"/>
                  </a:lnTo>
                  <a:lnTo>
                    <a:pt x="344043" y="105981"/>
                  </a:lnTo>
                  <a:lnTo>
                    <a:pt x="344043" y="132651"/>
                  </a:lnTo>
                  <a:lnTo>
                    <a:pt x="344043" y="158051"/>
                  </a:lnTo>
                  <a:lnTo>
                    <a:pt x="344043" y="165671"/>
                  </a:lnTo>
                  <a:lnTo>
                    <a:pt x="344043" y="191071"/>
                  </a:lnTo>
                  <a:lnTo>
                    <a:pt x="323481" y="191071"/>
                  </a:lnTo>
                  <a:lnTo>
                    <a:pt x="323481" y="165671"/>
                  </a:lnTo>
                  <a:lnTo>
                    <a:pt x="344043" y="165671"/>
                  </a:lnTo>
                  <a:lnTo>
                    <a:pt x="344043" y="158051"/>
                  </a:lnTo>
                  <a:lnTo>
                    <a:pt x="323481" y="158051"/>
                  </a:lnTo>
                  <a:lnTo>
                    <a:pt x="323481" y="132651"/>
                  </a:lnTo>
                  <a:lnTo>
                    <a:pt x="344043" y="132651"/>
                  </a:lnTo>
                  <a:lnTo>
                    <a:pt x="344043" y="105981"/>
                  </a:lnTo>
                  <a:lnTo>
                    <a:pt x="315442" y="105981"/>
                  </a:lnTo>
                  <a:lnTo>
                    <a:pt x="315442" y="132651"/>
                  </a:lnTo>
                  <a:lnTo>
                    <a:pt x="315442" y="158051"/>
                  </a:lnTo>
                  <a:lnTo>
                    <a:pt x="315442" y="165671"/>
                  </a:lnTo>
                  <a:lnTo>
                    <a:pt x="315442" y="191071"/>
                  </a:lnTo>
                  <a:lnTo>
                    <a:pt x="294881" y="191071"/>
                  </a:lnTo>
                  <a:lnTo>
                    <a:pt x="294881" y="165671"/>
                  </a:lnTo>
                  <a:lnTo>
                    <a:pt x="315442" y="165671"/>
                  </a:lnTo>
                  <a:lnTo>
                    <a:pt x="315442" y="158051"/>
                  </a:lnTo>
                  <a:lnTo>
                    <a:pt x="294881" y="158051"/>
                  </a:lnTo>
                  <a:lnTo>
                    <a:pt x="294881" y="132651"/>
                  </a:lnTo>
                  <a:lnTo>
                    <a:pt x="315442" y="132651"/>
                  </a:lnTo>
                  <a:lnTo>
                    <a:pt x="315442" y="105981"/>
                  </a:lnTo>
                  <a:lnTo>
                    <a:pt x="286842" y="105981"/>
                  </a:lnTo>
                  <a:lnTo>
                    <a:pt x="286842" y="132651"/>
                  </a:lnTo>
                  <a:lnTo>
                    <a:pt x="286842" y="158051"/>
                  </a:lnTo>
                  <a:lnTo>
                    <a:pt x="286842" y="165671"/>
                  </a:lnTo>
                  <a:lnTo>
                    <a:pt x="286842" y="191071"/>
                  </a:lnTo>
                  <a:lnTo>
                    <a:pt x="266293" y="191071"/>
                  </a:lnTo>
                  <a:lnTo>
                    <a:pt x="266293" y="165671"/>
                  </a:lnTo>
                  <a:lnTo>
                    <a:pt x="286842" y="165671"/>
                  </a:lnTo>
                  <a:lnTo>
                    <a:pt x="286842" y="158051"/>
                  </a:lnTo>
                  <a:lnTo>
                    <a:pt x="266293" y="158051"/>
                  </a:lnTo>
                  <a:lnTo>
                    <a:pt x="266293" y="132651"/>
                  </a:lnTo>
                  <a:lnTo>
                    <a:pt x="286842" y="132651"/>
                  </a:lnTo>
                  <a:lnTo>
                    <a:pt x="286842" y="105981"/>
                  </a:lnTo>
                  <a:lnTo>
                    <a:pt x="258241" y="105981"/>
                  </a:lnTo>
                  <a:lnTo>
                    <a:pt x="258241" y="132651"/>
                  </a:lnTo>
                  <a:lnTo>
                    <a:pt x="258241" y="158051"/>
                  </a:lnTo>
                  <a:lnTo>
                    <a:pt x="237680" y="158051"/>
                  </a:lnTo>
                  <a:lnTo>
                    <a:pt x="237680" y="132651"/>
                  </a:lnTo>
                  <a:lnTo>
                    <a:pt x="258241" y="132651"/>
                  </a:lnTo>
                  <a:lnTo>
                    <a:pt x="258241" y="105981"/>
                  </a:lnTo>
                  <a:lnTo>
                    <a:pt x="232930" y="105981"/>
                  </a:lnTo>
                  <a:lnTo>
                    <a:pt x="232930" y="23431"/>
                  </a:lnTo>
                  <a:lnTo>
                    <a:pt x="206476" y="23431"/>
                  </a:lnTo>
                  <a:lnTo>
                    <a:pt x="206476" y="571"/>
                  </a:lnTo>
                  <a:lnTo>
                    <a:pt x="154787" y="571"/>
                  </a:lnTo>
                  <a:lnTo>
                    <a:pt x="156540" y="46291"/>
                  </a:lnTo>
                  <a:lnTo>
                    <a:pt x="165773" y="46291"/>
                  </a:lnTo>
                  <a:lnTo>
                    <a:pt x="165773" y="75501"/>
                  </a:lnTo>
                  <a:lnTo>
                    <a:pt x="165303" y="75501"/>
                  </a:lnTo>
                  <a:lnTo>
                    <a:pt x="213550" y="127571"/>
                  </a:lnTo>
                  <a:lnTo>
                    <a:pt x="214985" y="127571"/>
                  </a:lnTo>
                  <a:lnTo>
                    <a:pt x="215912" y="128841"/>
                  </a:lnTo>
                  <a:lnTo>
                    <a:pt x="215912" y="131381"/>
                  </a:lnTo>
                  <a:lnTo>
                    <a:pt x="214985" y="132651"/>
                  </a:lnTo>
                  <a:lnTo>
                    <a:pt x="213550" y="132651"/>
                  </a:lnTo>
                  <a:lnTo>
                    <a:pt x="213550" y="161861"/>
                  </a:lnTo>
                  <a:lnTo>
                    <a:pt x="243814" y="161861"/>
                  </a:lnTo>
                  <a:lnTo>
                    <a:pt x="243814" y="165671"/>
                  </a:lnTo>
                  <a:lnTo>
                    <a:pt x="258241" y="165671"/>
                  </a:lnTo>
                  <a:lnTo>
                    <a:pt x="258241" y="191071"/>
                  </a:lnTo>
                  <a:lnTo>
                    <a:pt x="243814" y="191071"/>
                  </a:lnTo>
                  <a:lnTo>
                    <a:pt x="243814" y="192341"/>
                  </a:lnTo>
                  <a:lnTo>
                    <a:pt x="271500" y="192341"/>
                  </a:lnTo>
                  <a:lnTo>
                    <a:pt x="271500" y="418401"/>
                  </a:lnTo>
                  <a:lnTo>
                    <a:pt x="384213" y="418401"/>
                  </a:lnTo>
                  <a:lnTo>
                    <a:pt x="384213" y="250761"/>
                  </a:lnTo>
                  <a:lnTo>
                    <a:pt x="408698" y="250761"/>
                  </a:lnTo>
                  <a:lnTo>
                    <a:pt x="408698" y="231711"/>
                  </a:lnTo>
                  <a:lnTo>
                    <a:pt x="451510" y="231711"/>
                  </a:lnTo>
                  <a:lnTo>
                    <a:pt x="451510" y="417131"/>
                  </a:lnTo>
                  <a:lnTo>
                    <a:pt x="591121" y="417131"/>
                  </a:lnTo>
                  <a:lnTo>
                    <a:pt x="591121" y="475551"/>
                  </a:lnTo>
                  <a:lnTo>
                    <a:pt x="597369" y="475551"/>
                  </a:lnTo>
                  <a:lnTo>
                    <a:pt x="597369" y="489521"/>
                  </a:lnTo>
                  <a:lnTo>
                    <a:pt x="670458" y="489521"/>
                  </a:lnTo>
                  <a:lnTo>
                    <a:pt x="670458" y="507301"/>
                  </a:lnTo>
                  <a:lnTo>
                    <a:pt x="694855" y="507301"/>
                  </a:lnTo>
                  <a:lnTo>
                    <a:pt x="694855" y="673671"/>
                  </a:lnTo>
                  <a:lnTo>
                    <a:pt x="807123" y="673671"/>
                  </a:lnTo>
                  <a:lnTo>
                    <a:pt x="807123" y="451421"/>
                  </a:lnTo>
                  <a:lnTo>
                    <a:pt x="834707" y="451421"/>
                  </a:lnTo>
                  <a:lnTo>
                    <a:pt x="834707" y="418401"/>
                  </a:lnTo>
                  <a:lnTo>
                    <a:pt x="864870" y="418401"/>
                  </a:lnTo>
                  <a:lnTo>
                    <a:pt x="864870" y="391731"/>
                  </a:lnTo>
                  <a:lnTo>
                    <a:pt x="863447" y="391731"/>
                  </a:lnTo>
                  <a:lnTo>
                    <a:pt x="862507" y="390461"/>
                  </a:lnTo>
                  <a:lnTo>
                    <a:pt x="862507" y="387921"/>
                  </a:lnTo>
                  <a:lnTo>
                    <a:pt x="863447" y="386651"/>
                  </a:lnTo>
                  <a:lnTo>
                    <a:pt x="864870" y="386651"/>
                  </a:lnTo>
                  <a:lnTo>
                    <a:pt x="870635" y="380301"/>
                  </a:lnTo>
                  <a:lnTo>
                    <a:pt x="893699" y="354901"/>
                  </a:lnTo>
                  <a:lnTo>
                    <a:pt x="903312" y="344741"/>
                  </a:lnTo>
                  <a:lnTo>
                    <a:pt x="912926" y="334581"/>
                  </a:lnTo>
                  <a:lnTo>
                    <a:pt x="912456" y="334581"/>
                  </a:lnTo>
                  <a:lnTo>
                    <a:pt x="912456" y="319341"/>
                  </a:lnTo>
                  <a:lnTo>
                    <a:pt x="912456" y="309181"/>
                  </a:lnTo>
                  <a:lnTo>
                    <a:pt x="912456" y="304101"/>
                  </a:lnTo>
                  <a:lnTo>
                    <a:pt x="921651" y="304101"/>
                  </a:lnTo>
                  <a:lnTo>
                    <a:pt x="922083" y="292671"/>
                  </a:lnTo>
                  <a:lnTo>
                    <a:pt x="923645" y="252031"/>
                  </a:lnTo>
                  <a:lnTo>
                    <a:pt x="903541" y="252031"/>
                  </a:lnTo>
                  <a:lnTo>
                    <a:pt x="903541" y="193611"/>
                  </a:lnTo>
                  <a:lnTo>
                    <a:pt x="952588" y="193611"/>
                  </a:lnTo>
                  <a:lnTo>
                    <a:pt x="952588" y="252031"/>
                  </a:lnTo>
                  <a:lnTo>
                    <a:pt x="925322" y="252031"/>
                  </a:lnTo>
                  <a:lnTo>
                    <a:pt x="927290" y="304101"/>
                  </a:lnTo>
                  <a:lnTo>
                    <a:pt x="936498" y="304101"/>
                  </a:lnTo>
                  <a:lnTo>
                    <a:pt x="936498" y="334581"/>
                  </a:lnTo>
                  <a:lnTo>
                    <a:pt x="984554" y="386651"/>
                  </a:lnTo>
                  <a:lnTo>
                    <a:pt x="985989" y="386651"/>
                  </a:lnTo>
                  <a:lnTo>
                    <a:pt x="986917" y="387921"/>
                  </a:lnTo>
                  <a:lnTo>
                    <a:pt x="986917" y="390461"/>
                  </a:lnTo>
                  <a:lnTo>
                    <a:pt x="985989" y="391731"/>
                  </a:lnTo>
                  <a:lnTo>
                    <a:pt x="984554" y="391731"/>
                  </a:lnTo>
                  <a:lnTo>
                    <a:pt x="984554" y="418401"/>
                  </a:lnTo>
                  <a:lnTo>
                    <a:pt x="1011415" y="418401"/>
                  </a:lnTo>
                  <a:lnTo>
                    <a:pt x="1011415" y="564451"/>
                  </a:lnTo>
                  <a:lnTo>
                    <a:pt x="1011643" y="564451"/>
                  </a:lnTo>
                  <a:lnTo>
                    <a:pt x="1011643" y="451421"/>
                  </a:lnTo>
                  <a:lnTo>
                    <a:pt x="1039215" y="451421"/>
                  </a:lnTo>
                  <a:lnTo>
                    <a:pt x="1039215" y="610171"/>
                  </a:lnTo>
                  <a:lnTo>
                    <a:pt x="1092631" y="610171"/>
                  </a:lnTo>
                  <a:lnTo>
                    <a:pt x="1092631" y="451421"/>
                  </a:lnTo>
                  <a:lnTo>
                    <a:pt x="1092631" y="193611"/>
                  </a:lnTo>
                  <a:lnTo>
                    <a:pt x="1092631" y="571"/>
                  </a:lnTo>
                  <a:close/>
                </a:path>
              </a:pathLst>
            </a:custGeom>
            <a:solidFill>
              <a:srgbClr val="B3D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215548" y="3521995"/>
              <a:ext cx="845819" cy="313055"/>
            </a:xfrm>
            <a:custGeom>
              <a:avLst/>
              <a:gdLst/>
              <a:ahLst/>
              <a:cxnLst/>
              <a:rect l="l" t="t" r="r" b="b"/>
              <a:pathLst>
                <a:path w="845819" h="313054">
                  <a:moveTo>
                    <a:pt x="14439" y="97663"/>
                  </a:moveTo>
                  <a:lnTo>
                    <a:pt x="0" y="97663"/>
                  </a:lnTo>
                  <a:lnTo>
                    <a:pt x="0" y="122504"/>
                  </a:lnTo>
                  <a:lnTo>
                    <a:pt x="14439" y="122504"/>
                  </a:lnTo>
                  <a:lnTo>
                    <a:pt x="14439" y="97663"/>
                  </a:lnTo>
                  <a:close/>
                </a:path>
                <a:path w="845819" h="313054">
                  <a:moveTo>
                    <a:pt x="43027" y="97663"/>
                  </a:moveTo>
                  <a:lnTo>
                    <a:pt x="22479" y="97663"/>
                  </a:lnTo>
                  <a:lnTo>
                    <a:pt x="22479" y="122504"/>
                  </a:lnTo>
                  <a:lnTo>
                    <a:pt x="43027" y="122504"/>
                  </a:lnTo>
                  <a:lnTo>
                    <a:pt x="43027" y="97663"/>
                  </a:lnTo>
                  <a:close/>
                </a:path>
                <a:path w="845819" h="313054">
                  <a:moveTo>
                    <a:pt x="71615" y="97663"/>
                  </a:moveTo>
                  <a:lnTo>
                    <a:pt x="51066" y="97663"/>
                  </a:lnTo>
                  <a:lnTo>
                    <a:pt x="51066" y="122504"/>
                  </a:lnTo>
                  <a:lnTo>
                    <a:pt x="71615" y="122504"/>
                  </a:lnTo>
                  <a:lnTo>
                    <a:pt x="71615" y="97663"/>
                  </a:lnTo>
                  <a:close/>
                </a:path>
                <a:path w="845819" h="313054">
                  <a:moveTo>
                    <a:pt x="100228" y="97663"/>
                  </a:moveTo>
                  <a:lnTo>
                    <a:pt x="79654" y="97663"/>
                  </a:lnTo>
                  <a:lnTo>
                    <a:pt x="79654" y="122504"/>
                  </a:lnTo>
                  <a:lnTo>
                    <a:pt x="100228" y="122504"/>
                  </a:lnTo>
                  <a:lnTo>
                    <a:pt x="100228" y="97663"/>
                  </a:lnTo>
                  <a:close/>
                </a:path>
                <a:path w="845819" h="313054">
                  <a:moveTo>
                    <a:pt x="128816" y="97663"/>
                  </a:moveTo>
                  <a:lnTo>
                    <a:pt x="108267" y="97663"/>
                  </a:lnTo>
                  <a:lnTo>
                    <a:pt x="108267" y="122504"/>
                  </a:lnTo>
                  <a:lnTo>
                    <a:pt x="128816" y="122504"/>
                  </a:lnTo>
                  <a:lnTo>
                    <a:pt x="128816" y="97663"/>
                  </a:lnTo>
                  <a:close/>
                </a:path>
                <a:path w="845819" h="313054">
                  <a:moveTo>
                    <a:pt x="157416" y="97663"/>
                  </a:moveTo>
                  <a:lnTo>
                    <a:pt x="136855" y="97663"/>
                  </a:lnTo>
                  <a:lnTo>
                    <a:pt x="136855" y="122504"/>
                  </a:lnTo>
                  <a:lnTo>
                    <a:pt x="157416" y="122504"/>
                  </a:lnTo>
                  <a:lnTo>
                    <a:pt x="157416" y="97663"/>
                  </a:lnTo>
                  <a:close/>
                </a:path>
                <a:path w="845819" h="313054">
                  <a:moveTo>
                    <a:pt x="157416" y="65735"/>
                  </a:moveTo>
                  <a:lnTo>
                    <a:pt x="136855" y="65735"/>
                  </a:lnTo>
                  <a:lnTo>
                    <a:pt x="136855" y="90576"/>
                  </a:lnTo>
                  <a:lnTo>
                    <a:pt x="157416" y="90576"/>
                  </a:lnTo>
                  <a:lnTo>
                    <a:pt x="157416" y="65735"/>
                  </a:lnTo>
                  <a:close/>
                </a:path>
                <a:path w="845819" h="313054">
                  <a:moveTo>
                    <a:pt x="186004" y="97663"/>
                  </a:moveTo>
                  <a:lnTo>
                    <a:pt x="165455" y="97663"/>
                  </a:lnTo>
                  <a:lnTo>
                    <a:pt x="165455" y="122504"/>
                  </a:lnTo>
                  <a:lnTo>
                    <a:pt x="186004" y="122504"/>
                  </a:lnTo>
                  <a:lnTo>
                    <a:pt x="186004" y="97663"/>
                  </a:lnTo>
                  <a:close/>
                </a:path>
                <a:path w="845819" h="313054">
                  <a:moveTo>
                    <a:pt x="186004" y="65735"/>
                  </a:moveTo>
                  <a:lnTo>
                    <a:pt x="165455" y="65735"/>
                  </a:lnTo>
                  <a:lnTo>
                    <a:pt x="165455" y="90576"/>
                  </a:lnTo>
                  <a:lnTo>
                    <a:pt x="186004" y="90576"/>
                  </a:lnTo>
                  <a:lnTo>
                    <a:pt x="186004" y="65735"/>
                  </a:lnTo>
                  <a:close/>
                </a:path>
                <a:path w="845819" h="313054">
                  <a:moveTo>
                    <a:pt x="214617" y="97663"/>
                  </a:moveTo>
                  <a:lnTo>
                    <a:pt x="194056" y="97663"/>
                  </a:lnTo>
                  <a:lnTo>
                    <a:pt x="194056" y="122504"/>
                  </a:lnTo>
                  <a:lnTo>
                    <a:pt x="214617" y="122504"/>
                  </a:lnTo>
                  <a:lnTo>
                    <a:pt x="214617" y="97663"/>
                  </a:lnTo>
                  <a:close/>
                </a:path>
                <a:path w="845819" h="313054">
                  <a:moveTo>
                    <a:pt x="214617" y="65735"/>
                  </a:moveTo>
                  <a:lnTo>
                    <a:pt x="194056" y="65735"/>
                  </a:lnTo>
                  <a:lnTo>
                    <a:pt x="194056" y="90576"/>
                  </a:lnTo>
                  <a:lnTo>
                    <a:pt x="214617" y="90576"/>
                  </a:lnTo>
                  <a:lnTo>
                    <a:pt x="214617" y="65735"/>
                  </a:lnTo>
                  <a:close/>
                </a:path>
                <a:path w="845819" h="313054">
                  <a:moveTo>
                    <a:pt x="243217" y="97663"/>
                  </a:moveTo>
                  <a:lnTo>
                    <a:pt x="222656" y="97663"/>
                  </a:lnTo>
                  <a:lnTo>
                    <a:pt x="222656" y="122504"/>
                  </a:lnTo>
                  <a:lnTo>
                    <a:pt x="243217" y="122504"/>
                  </a:lnTo>
                  <a:lnTo>
                    <a:pt x="243217" y="97663"/>
                  </a:lnTo>
                  <a:close/>
                </a:path>
                <a:path w="845819" h="313054">
                  <a:moveTo>
                    <a:pt x="243217" y="65735"/>
                  </a:moveTo>
                  <a:lnTo>
                    <a:pt x="222656" y="65735"/>
                  </a:lnTo>
                  <a:lnTo>
                    <a:pt x="222656" y="90576"/>
                  </a:lnTo>
                  <a:lnTo>
                    <a:pt x="243217" y="90576"/>
                  </a:lnTo>
                  <a:lnTo>
                    <a:pt x="243217" y="65735"/>
                  </a:lnTo>
                  <a:close/>
                </a:path>
                <a:path w="845819" h="313054">
                  <a:moveTo>
                    <a:pt x="445643" y="286956"/>
                  </a:moveTo>
                  <a:lnTo>
                    <a:pt x="363728" y="286956"/>
                  </a:lnTo>
                  <a:lnTo>
                    <a:pt x="363728" y="312750"/>
                  </a:lnTo>
                  <a:lnTo>
                    <a:pt x="445643" y="312750"/>
                  </a:lnTo>
                  <a:lnTo>
                    <a:pt x="445643" y="286956"/>
                  </a:lnTo>
                  <a:close/>
                </a:path>
                <a:path w="845819" h="313054">
                  <a:moveTo>
                    <a:pt x="445643" y="251104"/>
                  </a:moveTo>
                  <a:lnTo>
                    <a:pt x="363728" y="251104"/>
                  </a:lnTo>
                  <a:lnTo>
                    <a:pt x="363728" y="276885"/>
                  </a:lnTo>
                  <a:lnTo>
                    <a:pt x="445643" y="276885"/>
                  </a:lnTo>
                  <a:lnTo>
                    <a:pt x="445643" y="251104"/>
                  </a:lnTo>
                  <a:close/>
                </a:path>
                <a:path w="845819" h="313054">
                  <a:moveTo>
                    <a:pt x="445643" y="215226"/>
                  </a:moveTo>
                  <a:lnTo>
                    <a:pt x="363728" y="215226"/>
                  </a:lnTo>
                  <a:lnTo>
                    <a:pt x="363728" y="241007"/>
                  </a:lnTo>
                  <a:lnTo>
                    <a:pt x="445643" y="241007"/>
                  </a:lnTo>
                  <a:lnTo>
                    <a:pt x="445643" y="215226"/>
                  </a:lnTo>
                  <a:close/>
                </a:path>
                <a:path w="845819" h="313054">
                  <a:moveTo>
                    <a:pt x="445643" y="179349"/>
                  </a:moveTo>
                  <a:lnTo>
                    <a:pt x="363728" y="179349"/>
                  </a:lnTo>
                  <a:lnTo>
                    <a:pt x="363728" y="205130"/>
                  </a:lnTo>
                  <a:lnTo>
                    <a:pt x="445643" y="205130"/>
                  </a:lnTo>
                  <a:lnTo>
                    <a:pt x="445643" y="179349"/>
                  </a:lnTo>
                  <a:close/>
                </a:path>
                <a:path w="845819" h="313054">
                  <a:moveTo>
                    <a:pt x="445643" y="143484"/>
                  </a:moveTo>
                  <a:lnTo>
                    <a:pt x="363728" y="143484"/>
                  </a:lnTo>
                  <a:lnTo>
                    <a:pt x="363728" y="169265"/>
                  </a:lnTo>
                  <a:lnTo>
                    <a:pt x="445643" y="169265"/>
                  </a:lnTo>
                  <a:lnTo>
                    <a:pt x="445643" y="143484"/>
                  </a:lnTo>
                  <a:close/>
                </a:path>
                <a:path w="845819" h="313054">
                  <a:moveTo>
                    <a:pt x="445643" y="107607"/>
                  </a:moveTo>
                  <a:lnTo>
                    <a:pt x="363728" y="107607"/>
                  </a:lnTo>
                  <a:lnTo>
                    <a:pt x="363728" y="133400"/>
                  </a:lnTo>
                  <a:lnTo>
                    <a:pt x="445643" y="133400"/>
                  </a:lnTo>
                  <a:lnTo>
                    <a:pt x="445643" y="107607"/>
                  </a:lnTo>
                  <a:close/>
                </a:path>
                <a:path w="845819" h="313054">
                  <a:moveTo>
                    <a:pt x="445643" y="71742"/>
                  </a:moveTo>
                  <a:lnTo>
                    <a:pt x="363728" y="71742"/>
                  </a:lnTo>
                  <a:lnTo>
                    <a:pt x="363728" y="97523"/>
                  </a:lnTo>
                  <a:lnTo>
                    <a:pt x="445643" y="97523"/>
                  </a:lnTo>
                  <a:lnTo>
                    <a:pt x="445643" y="71742"/>
                  </a:lnTo>
                  <a:close/>
                </a:path>
                <a:path w="845819" h="313054">
                  <a:moveTo>
                    <a:pt x="445643" y="35864"/>
                  </a:moveTo>
                  <a:lnTo>
                    <a:pt x="363728" y="35864"/>
                  </a:lnTo>
                  <a:lnTo>
                    <a:pt x="363728" y="61645"/>
                  </a:lnTo>
                  <a:lnTo>
                    <a:pt x="445643" y="61645"/>
                  </a:lnTo>
                  <a:lnTo>
                    <a:pt x="445643" y="35864"/>
                  </a:lnTo>
                  <a:close/>
                </a:path>
                <a:path w="845819" h="313054">
                  <a:moveTo>
                    <a:pt x="445643" y="0"/>
                  </a:moveTo>
                  <a:lnTo>
                    <a:pt x="363728" y="0"/>
                  </a:lnTo>
                  <a:lnTo>
                    <a:pt x="363728" y="25781"/>
                  </a:lnTo>
                  <a:lnTo>
                    <a:pt x="445643" y="25781"/>
                  </a:lnTo>
                  <a:lnTo>
                    <a:pt x="445643" y="0"/>
                  </a:lnTo>
                  <a:close/>
                </a:path>
                <a:path w="845819" h="313054">
                  <a:moveTo>
                    <a:pt x="708787" y="125793"/>
                  </a:moveTo>
                  <a:lnTo>
                    <a:pt x="659726" y="125793"/>
                  </a:lnTo>
                  <a:lnTo>
                    <a:pt x="659726" y="185089"/>
                  </a:lnTo>
                  <a:lnTo>
                    <a:pt x="679831" y="185089"/>
                  </a:lnTo>
                  <a:lnTo>
                    <a:pt x="680377" y="170878"/>
                  </a:lnTo>
                  <a:lnTo>
                    <a:pt x="680948" y="170903"/>
                  </a:lnTo>
                  <a:lnTo>
                    <a:pt x="681494" y="185089"/>
                  </a:lnTo>
                  <a:lnTo>
                    <a:pt x="708787" y="185089"/>
                  </a:lnTo>
                  <a:lnTo>
                    <a:pt x="708787" y="125793"/>
                  </a:lnTo>
                  <a:close/>
                </a:path>
                <a:path w="845819" h="313054">
                  <a:moveTo>
                    <a:pt x="777024" y="125793"/>
                  </a:moveTo>
                  <a:lnTo>
                    <a:pt x="727976" y="125793"/>
                  </a:lnTo>
                  <a:lnTo>
                    <a:pt x="727976" y="185089"/>
                  </a:lnTo>
                  <a:lnTo>
                    <a:pt x="777024" y="185089"/>
                  </a:lnTo>
                  <a:lnTo>
                    <a:pt x="777024" y="125793"/>
                  </a:lnTo>
                  <a:close/>
                </a:path>
                <a:path w="845819" h="313054">
                  <a:moveTo>
                    <a:pt x="845273" y="125793"/>
                  </a:moveTo>
                  <a:lnTo>
                    <a:pt x="796226" y="125793"/>
                  </a:lnTo>
                  <a:lnTo>
                    <a:pt x="796226" y="185089"/>
                  </a:lnTo>
                  <a:lnTo>
                    <a:pt x="845273" y="185089"/>
                  </a:lnTo>
                  <a:lnTo>
                    <a:pt x="845273" y="125793"/>
                  </a:lnTo>
                  <a:close/>
                </a:path>
              </a:pathLst>
            </a:custGeom>
            <a:solidFill>
              <a:srgbClr val="CEE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23817" y="3587723"/>
              <a:ext cx="20955" cy="25400"/>
            </a:xfrm>
            <a:custGeom>
              <a:avLst/>
              <a:gdLst/>
              <a:ahLst/>
              <a:cxnLst/>
              <a:rect l="l" t="t" r="r" b="b"/>
              <a:pathLst>
                <a:path w="20955" h="25400">
                  <a:moveTo>
                    <a:pt x="20554" y="0"/>
                  </a:moveTo>
                  <a:lnTo>
                    <a:pt x="0" y="0"/>
                  </a:lnTo>
                  <a:lnTo>
                    <a:pt x="0" y="24847"/>
                  </a:lnTo>
                  <a:lnTo>
                    <a:pt x="20554" y="24847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B3D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09415" y="3587730"/>
              <a:ext cx="106680" cy="25400"/>
            </a:xfrm>
            <a:custGeom>
              <a:avLst/>
              <a:gdLst/>
              <a:ahLst/>
              <a:cxnLst/>
              <a:rect l="l" t="t" r="r" b="b"/>
              <a:pathLst>
                <a:path w="106680" h="25400">
                  <a:moveTo>
                    <a:pt x="20574" y="0"/>
                  </a:moveTo>
                  <a:lnTo>
                    <a:pt x="0" y="0"/>
                  </a:lnTo>
                  <a:lnTo>
                    <a:pt x="0" y="24841"/>
                  </a:lnTo>
                  <a:lnTo>
                    <a:pt x="20574" y="24841"/>
                  </a:lnTo>
                  <a:lnTo>
                    <a:pt x="20574" y="0"/>
                  </a:lnTo>
                  <a:close/>
                </a:path>
                <a:path w="106680" h="25400">
                  <a:moveTo>
                    <a:pt x="49161" y="0"/>
                  </a:moveTo>
                  <a:lnTo>
                    <a:pt x="28613" y="0"/>
                  </a:lnTo>
                  <a:lnTo>
                    <a:pt x="28613" y="24841"/>
                  </a:lnTo>
                  <a:lnTo>
                    <a:pt x="49161" y="24841"/>
                  </a:lnTo>
                  <a:lnTo>
                    <a:pt x="49161" y="0"/>
                  </a:lnTo>
                  <a:close/>
                </a:path>
                <a:path w="106680" h="25400">
                  <a:moveTo>
                    <a:pt x="77749" y="0"/>
                  </a:moveTo>
                  <a:lnTo>
                    <a:pt x="57200" y="0"/>
                  </a:lnTo>
                  <a:lnTo>
                    <a:pt x="57200" y="24841"/>
                  </a:lnTo>
                  <a:lnTo>
                    <a:pt x="77749" y="24841"/>
                  </a:lnTo>
                  <a:lnTo>
                    <a:pt x="77749" y="0"/>
                  </a:lnTo>
                  <a:close/>
                </a:path>
                <a:path w="106680" h="25400">
                  <a:moveTo>
                    <a:pt x="106362" y="0"/>
                  </a:moveTo>
                  <a:lnTo>
                    <a:pt x="85788" y="0"/>
                  </a:lnTo>
                  <a:lnTo>
                    <a:pt x="85788" y="24841"/>
                  </a:lnTo>
                  <a:lnTo>
                    <a:pt x="106362" y="24841"/>
                  </a:lnTo>
                  <a:lnTo>
                    <a:pt x="106362" y="0"/>
                  </a:lnTo>
                  <a:close/>
                </a:path>
              </a:pathLst>
            </a:custGeom>
            <a:solidFill>
              <a:srgbClr val="CEE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646669" y="4578597"/>
              <a:ext cx="2776855" cy="1270"/>
            </a:xfrm>
            <a:custGeom>
              <a:avLst/>
              <a:gdLst/>
              <a:ahLst/>
              <a:cxnLst/>
              <a:rect l="l" t="t" r="r" b="b"/>
              <a:pathLst>
                <a:path w="2776855" h="1270">
                  <a:moveTo>
                    <a:pt x="119062" y="939"/>
                  </a:moveTo>
                  <a:lnTo>
                    <a:pt x="0" y="939"/>
                  </a:lnTo>
                  <a:lnTo>
                    <a:pt x="0" y="1270"/>
                  </a:lnTo>
                  <a:lnTo>
                    <a:pt x="119037" y="1270"/>
                  </a:lnTo>
                  <a:lnTo>
                    <a:pt x="119062" y="939"/>
                  </a:lnTo>
                  <a:close/>
                </a:path>
                <a:path w="2776855" h="1270">
                  <a:moveTo>
                    <a:pt x="851115" y="1270"/>
                  </a:moveTo>
                  <a:lnTo>
                    <a:pt x="850595" y="838"/>
                  </a:lnTo>
                  <a:lnTo>
                    <a:pt x="532282" y="1028"/>
                  </a:lnTo>
                  <a:lnTo>
                    <a:pt x="532269" y="1193"/>
                  </a:lnTo>
                  <a:lnTo>
                    <a:pt x="503605" y="1181"/>
                  </a:lnTo>
                  <a:lnTo>
                    <a:pt x="503656" y="927"/>
                  </a:lnTo>
                  <a:lnTo>
                    <a:pt x="479285" y="927"/>
                  </a:lnTo>
                  <a:lnTo>
                    <a:pt x="479564" y="1168"/>
                  </a:lnTo>
                  <a:lnTo>
                    <a:pt x="163029" y="1054"/>
                  </a:lnTo>
                  <a:lnTo>
                    <a:pt x="163169" y="1270"/>
                  </a:lnTo>
                  <a:lnTo>
                    <a:pt x="479691" y="1270"/>
                  </a:lnTo>
                  <a:lnTo>
                    <a:pt x="503593" y="1270"/>
                  </a:lnTo>
                  <a:lnTo>
                    <a:pt x="532269" y="1270"/>
                  </a:lnTo>
                  <a:lnTo>
                    <a:pt x="764133" y="1270"/>
                  </a:lnTo>
                  <a:lnTo>
                    <a:pt x="851115" y="1270"/>
                  </a:lnTo>
                  <a:close/>
                </a:path>
                <a:path w="2776855" h="1270">
                  <a:moveTo>
                    <a:pt x="1657400" y="1270"/>
                  </a:moveTo>
                  <a:lnTo>
                    <a:pt x="1657172" y="622"/>
                  </a:lnTo>
                  <a:lnTo>
                    <a:pt x="1625701" y="622"/>
                  </a:lnTo>
                  <a:lnTo>
                    <a:pt x="1624749" y="1270"/>
                  </a:lnTo>
                  <a:lnTo>
                    <a:pt x="1657400" y="1270"/>
                  </a:lnTo>
                  <a:close/>
                </a:path>
                <a:path w="2776855" h="1270">
                  <a:moveTo>
                    <a:pt x="1703006" y="609"/>
                  </a:moveTo>
                  <a:lnTo>
                    <a:pt x="1663649" y="609"/>
                  </a:lnTo>
                  <a:lnTo>
                    <a:pt x="1663890" y="1270"/>
                  </a:lnTo>
                  <a:lnTo>
                    <a:pt x="1702981" y="1270"/>
                  </a:lnTo>
                  <a:lnTo>
                    <a:pt x="1703006" y="609"/>
                  </a:lnTo>
                  <a:close/>
                </a:path>
                <a:path w="2776855" h="1270">
                  <a:moveTo>
                    <a:pt x="1752701" y="609"/>
                  </a:moveTo>
                  <a:lnTo>
                    <a:pt x="1709102" y="609"/>
                  </a:lnTo>
                  <a:lnTo>
                    <a:pt x="1709089" y="1270"/>
                  </a:lnTo>
                  <a:lnTo>
                    <a:pt x="1752384" y="1270"/>
                  </a:lnTo>
                  <a:lnTo>
                    <a:pt x="1752701" y="609"/>
                  </a:lnTo>
                  <a:close/>
                </a:path>
                <a:path w="2776855" h="1270">
                  <a:moveTo>
                    <a:pt x="1778406" y="1270"/>
                  </a:moveTo>
                  <a:lnTo>
                    <a:pt x="1777377" y="596"/>
                  </a:lnTo>
                  <a:lnTo>
                    <a:pt x="1759432" y="596"/>
                  </a:lnTo>
                  <a:lnTo>
                    <a:pt x="1759102" y="1270"/>
                  </a:lnTo>
                  <a:lnTo>
                    <a:pt x="1778406" y="1270"/>
                  </a:lnTo>
                  <a:close/>
                </a:path>
                <a:path w="2776855" h="1270">
                  <a:moveTo>
                    <a:pt x="1869516" y="1270"/>
                  </a:moveTo>
                  <a:lnTo>
                    <a:pt x="1869300" y="571"/>
                  </a:lnTo>
                  <a:lnTo>
                    <a:pt x="1816328" y="571"/>
                  </a:lnTo>
                  <a:lnTo>
                    <a:pt x="1817014" y="1270"/>
                  </a:lnTo>
                  <a:lnTo>
                    <a:pt x="1869516" y="1270"/>
                  </a:lnTo>
                  <a:close/>
                </a:path>
                <a:path w="2776855" h="1270">
                  <a:moveTo>
                    <a:pt x="2030120" y="533"/>
                  </a:moveTo>
                  <a:lnTo>
                    <a:pt x="1971573" y="533"/>
                  </a:lnTo>
                  <a:lnTo>
                    <a:pt x="1971509" y="1270"/>
                  </a:lnTo>
                  <a:lnTo>
                    <a:pt x="2029244" y="1270"/>
                  </a:lnTo>
                  <a:lnTo>
                    <a:pt x="2030120" y="533"/>
                  </a:lnTo>
                  <a:close/>
                </a:path>
                <a:path w="2776855" h="1270">
                  <a:moveTo>
                    <a:pt x="2080387" y="508"/>
                  </a:moveTo>
                  <a:lnTo>
                    <a:pt x="2054796" y="508"/>
                  </a:lnTo>
                  <a:lnTo>
                    <a:pt x="2053907" y="1270"/>
                  </a:lnTo>
                  <a:lnTo>
                    <a:pt x="2079612" y="1270"/>
                  </a:lnTo>
                  <a:lnTo>
                    <a:pt x="2080387" y="508"/>
                  </a:lnTo>
                  <a:close/>
                </a:path>
                <a:path w="2776855" h="1270">
                  <a:moveTo>
                    <a:pt x="2130818" y="1270"/>
                  </a:moveTo>
                  <a:lnTo>
                    <a:pt x="2130641" y="495"/>
                  </a:lnTo>
                  <a:lnTo>
                    <a:pt x="2121471" y="495"/>
                  </a:lnTo>
                  <a:lnTo>
                    <a:pt x="2120239" y="1270"/>
                  </a:lnTo>
                  <a:lnTo>
                    <a:pt x="2130818" y="1270"/>
                  </a:lnTo>
                  <a:close/>
                </a:path>
                <a:path w="2776855" h="1270">
                  <a:moveTo>
                    <a:pt x="2149475" y="1270"/>
                  </a:moveTo>
                  <a:lnTo>
                    <a:pt x="2149195" y="495"/>
                  </a:lnTo>
                  <a:lnTo>
                    <a:pt x="2147049" y="495"/>
                  </a:lnTo>
                  <a:lnTo>
                    <a:pt x="2147239" y="1270"/>
                  </a:lnTo>
                  <a:lnTo>
                    <a:pt x="2149475" y="1270"/>
                  </a:lnTo>
                  <a:close/>
                </a:path>
                <a:path w="2776855" h="1270">
                  <a:moveTo>
                    <a:pt x="2195093" y="495"/>
                  </a:moveTo>
                  <a:lnTo>
                    <a:pt x="2155672" y="495"/>
                  </a:lnTo>
                  <a:lnTo>
                    <a:pt x="2155964" y="1270"/>
                  </a:lnTo>
                  <a:lnTo>
                    <a:pt x="2195055" y="1270"/>
                  </a:lnTo>
                  <a:lnTo>
                    <a:pt x="2195093" y="495"/>
                  </a:lnTo>
                  <a:close/>
                </a:path>
                <a:path w="2776855" h="1270">
                  <a:moveTo>
                    <a:pt x="2244826" y="482"/>
                  </a:moveTo>
                  <a:lnTo>
                    <a:pt x="2201189" y="482"/>
                  </a:lnTo>
                  <a:lnTo>
                    <a:pt x="2201164" y="1270"/>
                  </a:lnTo>
                  <a:lnTo>
                    <a:pt x="2244458" y="1270"/>
                  </a:lnTo>
                  <a:lnTo>
                    <a:pt x="2244826" y="482"/>
                  </a:lnTo>
                  <a:close/>
                </a:path>
                <a:path w="2776855" h="1270">
                  <a:moveTo>
                    <a:pt x="2266238" y="0"/>
                  </a:moveTo>
                  <a:lnTo>
                    <a:pt x="2251481" y="0"/>
                  </a:lnTo>
                  <a:lnTo>
                    <a:pt x="2251481" y="1270"/>
                  </a:lnTo>
                  <a:lnTo>
                    <a:pt x="2266238" y="1270"/>
                  </a:lnTo>
                  <a:lnTo>
                    <a:pt x="2266238" y="0"/>
                  </a:lnTo>
                  <a:close/>
                </a:path>
                <a:path w="2776855" h="1270">
                  <a:moveTo>
                    <a:pt x="2776575" y="0"/>
                  </a:moveTo>
                  <a:lnTo>
                    <a:pt x="2293670" y="0"/>
                  </a:lnTo>
                  <a:lnTo>
                    <a:pt x="2293670" y="1270"/>
                  </a:lnTo>
                  <a:lnTo>
                    <a:pt x="2776575" y="1270"/>
                  </a:lnTo>
                  <a:lnTo>
                    <a:pt x="2776575" y="0"/>
                  </a:lnTo>
                  <a:close/>
                </a:path>
              </a:pathLst>
            </a:custGeom>
            <a:solidFill>
              <a:srgbClr val="A1D2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646669" y="3455409"/>
              <a:ext cx="2776855" cy="779780"/>
            </a:xfrm>
            <a:custGeom>
              <a:avLst/>
              <a:gdLst/>
              <a:ahLst/>
              <a:cxnLst/>
              <a:rect l="l" t="t" r="r" b="b"/>
              <a:pathLst>
                <a:path w="2776855" h="779779">
                  <a:moveTo>
                    <a:pt x="422884" y="429158"/>
                  </a:moveTo>
                  <a:lnTo>
                    <a:pt x="416737" y="429158"/>
                  </a:lnTo>
                  <a:lnTo>
                    <a:pt x="416737" y="408228"/>
                  </a:lnTo>
                  <a:lnTo>
                    <a:pt x="410044" y="408228"/>
                  </a:lnTo>
                  <a:lnTo>
                    <a:pt x="410044" y="219748"/>
                  </a:lnTo>
                  <a:lnTo>
                    <a:pt x="325399" y="219748"/>
                  </a:lnTo>
                  <a:lnTo>
                    <a:pt x="325399" y="0"/>
                  </a:lnTo>
                  <a:lnTo>
                    <a:pt x="319328" y="0"/>
                  </a:lnTo>
                  <a:lnTo>
                    <a:pt x="319328" y="376809"/>
                  </a:lnTo>
                  <a:lnTo>
                    <a:pt x="222567" y="376809"/>
                  </a:lnTo>
                  <a:lnTo>
                    <a:pt x="222567" y="355866"/>
                  </a:lnTo>
                  <a:lnTo>
                    <a:pt x="222567" y="345401"/>
                  </a:lnTo>
                  <a:lnTo>
                    <a:pt x="319328" y="345401"/>
                  </a:lnTo>
                  <a:lnTo>
                    <a:pt x="319328" y="334924"/>
                  </a:lnTo>
                  <a:lnTo>
                    <a:pt x="222567" y="334924"/>
                  </a:lnTo>
                  <a:lnTo>
                    <a:pt x="222567" y="303517"/>
                  </a:lnTo>
                  <a:lnTo>
                    <a:pt x="319328" y="303517"/>
                  </a:lnTo>
                  <a:lnTo>
                    <a:pt x="319328" y="293039"/>
                  </a:lnTo>
                  <a:lnTo>
                    <a:pt x="222567" y="293039"/>
                  </a:lnTo>
                  <a:lnTo>
                    <a:pt x="222567" y="261632"/>
                  </a:lnTo>
                  <a:lnTo>
                    <a:pt x="319328" y="261632"/>
                  </a:lnTo>
                  <a:lnTo>
                    <a:pt x="319328" y="251155"/>
                  </a:lnTo>
                  <a:lnTo>
                    <a:pt x="222567" y="251155"/>
                  </a:lnTo>
                  <a:lnTo>
                    <a:pt x="222567" y="219748"/>
                  </a:lnTo>
                  <a:lnTo>
                    <a:pt x="319328" y="219748"/>
                  </a:lnTo>
                  <a:lnTo>
                    <a:pt x="319328" y="209270"/>
                  </a:lnTo>
                  <a:lnTo>
                    <a:pt x="222567" y="209270"/>
                  </a:lnTo>
                  <a:lnTo>
                    <a:pt x="222567" y="177863"/>
                  </a:lnTo>
                  <a:lnTo>
                    <a:pt x="319328" y="177863"/>
                  </a:lnTo>
                  <a:lnTo>
                    <a:pt x="319328" y="167398"/>
                  </a:lnTo>
                  <a:lnTo>
                    <a:pt x="222567" y="167398"/>
                  </a:lnTo>
                  <a:lnTo>
                    <a:pt x="222567" y="135978"/>
                  </a:lnTo>
                  <a:lnTo>
                    <a:pt x="319328" y="135978"/>
                  </a:lnTo>
                  <a:lnTo>
                    <a:pt x="319328" y="125514"/>
                  </a:lnTo>
                  <a:lnTo>
                    <a:pt x="222567" y="125514"/>
                  </a:lnTo>
                  <a:lnTo>
                    <a:pt x="222567" y="94094"/>
                  </a:lnTo>
                  <a:lnTo>
                    <a:pt x="319328" y="94094"/>
                  </a:lnTo>
                  <a:lnTo>
                    <a:pt x="319328" y="73152"/>
                  </a:lnTo>
                  <a:lnTo>
                    <a:pt x="222567" y="73152"/>
                  </a:lnTo>
                  <a:lnTo>
                    <a:pt x="222567" y="41744"/>
                  </a:lnTo>
                  <a:lnTo>
                    <a:pt x="319328" y="41744"/>
                  </a:lnTo>
                  <a:lnTo>
                    <a:pt x="319328" y="31267"/>
                  </a:lnTo>
                  <a:lnTo>
                    <a:pt x="222567" y="31267"/>
                  </a:lnTo>
                  <a:lnTo>
                    <a:pt x="222567" y="0"/>
                  </a:lnTo>
                  <a:lnTo>
                    <a:pt x="200634" y="0"/>
                  </a:lnTo>
                  <a:lnTo>
                    <a:pt x="200634" y="219748"/>
                  </a:lnTo>
                  <a:lnTo>
                    <a:pt x="115963" y="219748"/>
                  </a:lnTo>
                  <a:lnTo>
                    <a:pt x="115963" y="83629"/>
                  </a:lnTo>
                  <a:lnTo>
                    <a:pt x="91846" y="83629"/>
                  </a:lnTo>
                  <a:lnTo>
                    <a:pt x="91846" y="198805"/>
                  </a:lnTo>
                  <a:lnTo>
                    <a:pt x="91846" y="261632"/>
                  </a:lnTo>
                  <a:lnTo>
                    <a:pt x="42799" y="261632"/>
                  </a:lnTo>
                  <a:lnTo>
                    <a:pt x="42799" y="198805"/>
                  </a:lnTo>
                  <a:lnTo>
                    <a:pt x="91846" y="198805"/>
                  </a:lnTo>
                  <a:lnTo>
                    <a:pt x="91846" y="83629"/>
                  </a:lnTo>
                  <a:lnTo>
                    <a:pt x="0" y="83629"/>
                  </a:lnTo>
                  <a:lnTo>
                    <a:pt x="0" y="198805"/>
                  </a:lnTo>
                  <a:lnTo>
                    <a:pt x="23596" y="198805"/>
                  </a:lnTo>
                  <a:lnTo>
                    <a:pt x="23596" y="261632"/>
                  </a:lnTo>
                  <a:lnTo>
                    <a:pt x="0" y="261632"/>
                  </a:lnTo>
                  <a:lnTo>
                    <a:pt x="0" y="701408"/>
                  </a:lnTo>
                  <a:lnTo>
                    <a:pt x="98844" y="701408"/>
                  </a:lnTo>
                  <a:lnTo>
                    <a:pt x="98844" y="397751"/>
                  </a:lnTo>
                  <a:lnTo>
                    <a:pt x="117919" y="397751"/>
                  </a:lnTo>
                  <a:lnTo>
                    <a:pt x="117919" y="376809"/>
                  </a:lnTo>
                  <a:lnTo>
                    <a:pt x="131508" y="376809"/>
                  </a:lnTo>
                  <a:lnTo>
                    <a:pt x="131508" y="355866"/>
                  </a:lnTo>
                  <a:lnTo>
                    <a:pt x="159702" y="355866"/>
                  </a:lnTo>
                  <a:lnTo>
                    <a:pt x="159702" y="376809"/>
                  </a:lnTo>
                  <a:lnTo>
                    <a:pt x="216865" y="376809"/>
                  </a:lnTo>
                  <a:lnTo>
                    <a:pt x="216865" y="397751"/>
                  </a:lnTo>
                  <a:lnTo>
                    <a:pt x="235940" y="397751"/>
                  </a:lnTo>
                  <a:lnTo>
                    <a:pt x="235940" y="512927"/>
                  </a:lnTo>
                  <a:lnTo>
                    <a:pt x="315112" y="481520"/>
                  </a:lnTo>
                  <a:lnTo>
                    <a:pt x="317195" y="481520"/>
                  </a:lnTo>
                  <a:lnTo>
                    <a:pt x="416737" y="523405"/>
                  </a:lnTo>
                  <a:lnTo>
                    <a:pt x="416737" y="502462"/>
                  </a:lnTo>
                  <a:lnTo>
                    <a:pt x="422884" y="502462"/>
                  </a:lnTo>
                  <a:lnTo>
                    <a:pt x="422884" y="491985"/>
                  </a:lnTo>
                  <a:lnTo>
                    <a:pt x="416737" y="491985"/>
                  </a:lnTo>
                  <a:lnTo>
                    <a:pt x="416737" y="481520"/>
                  </a:lnTo>
                  <a:lnTo>
                    <a:pt x="422884" y="481520"/>
                  </a:lnTo>
                  <a:lnTo>
                    <a:pt x="422884" y="471043"/>
                  </a:lnTo>
                  <a:lnTo>
                    <a:pt x="416737" y="471043"/>
                  </a:lnTo>
                  <a:lnTo>
                    <a:pt x="416737" y="460578"/>
                  </a:lnTo>
                  <a:lnTo>
                    <a:pt x="422884" y="460578"/>
                  </a:lnTo>
                  <a:lnTo>
                    <a:pt x="422884" y="450100"/>
                  </a:lnTo>
                  <a:lnTo>
                    <a:pt x="416737" y="450100"/>
                  </a:lnTo>
                  <a:lnTo>
                    <a:pt x="416737" y="439635"/>
                  </a:lnTo>
                  <a:lnTo>
                    <a:pt x="422884" y="439635"/>
                  </a:lnTo>
                  <a:lnTo>
                    <a:pt x="422884" y="429158"/>
                  </a:lnTo>
                  <a:close/>
                </a:path>
                <a:path w="2776855" h="779779">
                  <a:moveTo>
                    <a:pt x="570953" y="540296"/>
                  </a:moveTo>
                  <a:lnTo>
                    <a:pt x="563841" y="540296"/>
                  </a:lnTo>
                  <a:lnTo>
                    <a:pt x="563841" y="549186"/>
                  </a:lnTo>
                  <a:lnTo>
                    <a:pt x="570953" y="549186"/>
                  </a:lnTo>
                  <a:lnTo>
                    <a:pt x="570953" y="540296"/>
                  </a:lnTo>
                  <a:close/>
                </a:path>
                <a:path w="2776855" h="779779">
                  <a:moveTo>
                    <a:pt x="570953" y="522516"/>
                  </a:moveTo>
                  <a:lnTo>
                    <a:pt x="563841" y="522516"/>
                  </a:lnTo>
                  <a:lnTo>
                    <a:pt x="563841" y="530136"/>
                  </a:lnTo>
                  <a:lnTo>
                    <a:pt x="570953" y="530136"/>
                  </a:lnTo>
                  <a:lnTo>
                    <a:pt x="570953" y="522516"/>
                  </a:lnTo>
                  <a:close/>
                </a:path>
                <a:path w="2776855" h="779779">
                  <a:moveTo>
                    <a:pt x="741540" y="168186"/>
                  </a:moveTo>
                  <a:lnTo>
                    <a:pt x="712914" y="168186"/>
                  </a:lnTo>
                  <a:lnTo>
                    <a:pt x="712914" y="141516"/>
                  </a:lnTo>
                  <a:lnTo>
                    <a:pt x="714387" y="141516"/>
                  </a:lnTo>
                  <a:lnTo>
                    <a:pt x="715289" y="140246"/>
                  </a:lnTo>
                  <a:lnTo>
                    <a:pt x="715289" y="137706"/>
                  </a:lnTo>
                  <a:lnTo>
                    <a:pt x="714387" y="136436"/>
                  </a:lnTo>
                  <a:lnTo>
                    <a:pt x="712520" y="136436"/>
                  </a:lnTo>
                  <a:lnTo>
                    <a:pt x="712520" y="187236"/>
                  </a:lnTo>
                  <a:lnTo>
                    <a:pt x="712520" y="213906"/>
                  </a:lnTo>
                  <a:lnTo>
                    <a:pt x="712520" y="499656"/>
                  </a:lnTo>
                  <a:lnTo>
                    <a:pt x="691032" y="499656"/>
                  </a:lnTo>
                  <a:lnTo>
                    <a:pt x="691032" y="474256"/>
                  </a:lnTo>
                  <a:lnTo>
                    <a:pt x="712520" y="474256"/>
                  </a:lnTo>
                  <a:lnTo>
                    <a:pt x="712520" y="464096"/>
                  </a:lnTo>
                  <a:lnTo>
                    <a:pt x="691032" y="464096"/>
                  </a:lnTo>
                  <a:lnTo>
                    <a:pt x="691032" y="438696"/>
                  </a:lnTo>
                  <a:lnTo>
                    <a:pt x="712520" y="438696"/>
                  </a:lnTo>
                  <a:lnTo>
                    <a:pt x="712520" y="428536"/>
                  </a:lnTo>
                  <a:lnTo>
                    <a:pt x="691032" y="428536"/>
                  </a:lnTo>
                  <a:lnTo>
                    <a:pt x="691032" y="403136"/>
                  </a:lnTo>
                  <a:lnTo>
                    <a:pt x="712520" y="403136"/>
                  </a:lnTo>
                  <a:lnTo>
                    <a:pt x="712520" y="392976"/>
                  </a:lnTo>
                  <a:lnTo>
                    <a:pt x="691032" y="392976"/>
                  </a:lnTo>
                  <a:lnTo>
                    <a:pt x="691032" y="366306"/>
                  </a:lnTo>
                  <a:lnTo>
                    <a:pt x="712520" y="366306"/>
                  </a:lnTo>
                  <a:lnTo>
                    <a:pt x="712520" y="356146"/>
                  </a:lnTo>
                  <a:lnTo>
                    <a:pt x="691032" y="356146"/>
                  </a:lnTo>
                  <a:lnTo>
                    <a:pt x="691032" y="330746"/>
                  </a:lnTo>
                  <a:lnTo>
                    <a:pt x="712520" y="330746"/>
                  </a:lnTo>
                  <a:lnTo>
                    <a:pt x="712520" y="320586"/>
                  </a:lnTo>
                  <a:lnTo>
                    <a:pt x="691032" y="320586"/>
                  </a:lnTo>
                  <a:lnTo>
                    <a:pt x="691032" y="295186"/>
                  </a:lnTo>
                  <a:lnTo>
                    <a:pt x="712520" y="295186"/>
                  </a:lnTo>
                  <a:lnTo>
                    <a:pt x="712520" y="285026"/>
                  </a:lnTo>
                  <a:lnTo>
                    <a:pt x="691032" y="285026"/>
                  </a:lnTo>
                  <a:lnTo>
                    <a:pt x="691032" y="259626"/>
                  </a:lnTo>
                  <a:lnTo>
                    <a:pt x="712520" y="259626"/>
                  </a:lnTo>
                  <a:lnTo>
                    <a:pt x="712520" y="249466"/>
                  </a:lnTo>
                  <a:lnTo>
                    <a:pt x="691032" y="249466"/>
                  </a:lnTo>
                  <a:lnTo>
                    <a:pt x="691032" y="222796"/>
                  </a:lnTo>
                  <a:lnTo>
                    <a:pt x="712520" y="222796"/>
                  </a:lnTo>
                  <a:lnTo>
                    <a:pt x="712520" y="213906"/>
                  </a:lnTo>
                  <a:lnTo>
                    <a:pt x="691032" y="213906"/>
                  </a:lnTo>
                  <a:lnTo>
                    <a:pt x="691032" y="187236"/>
                  </a:lnTo>
                  <a:lnTo>
                    <a:pt x="712520" y="187236"/>
                  </a:lnTo>
                  <a:lnTo>
                    <a:pt x="712520" y="136436"/>
                  </a:lnTo>
                  <a:lnTo>
                    <a:pt x="684923" y="136436"/>
                  </a:lnTo>
                  <a:lnTo>
                    <a:pt x="684923" y="187236"/>
                  </a:lnTo>
                  <a:lnTo>
                    <a:pt x="684923" y="213906"/>
                  </a:lnTo>
                  <a:lnTo>
                    <a:pt x="684923" y="499656"/>
                  </a:lnTo>
                  <a:lnTo>
                    <a:pt x="663435" y="499656"/>
                  </a:lnTo>
                  <a:lnTo>
                    <a:pt x="663435" y="474256"/>
                  </a:lnTo>
                  <a:lnTo>
                    <a:pt x="684923" y="474256"/>
                  </a:lnTo>
                  <a:lnTo>
                    <a:pt x="684923" y="464096"/>
                  </a:lnTo>
                  <a:lnTo>
                    <a:pt x="663435" y="464096"/>
                  </a:lnTo>
                  <a:lnTo>
                    <a:pt x="663435" y="438696"/>
                  </a:lnTo>
                  <a:lnTo>
                    <a:pt x="684923" y="438696"/>
                  </a:lnTo>
                  <a:lnTo>
                    <a:pt x="684923" y="428536"/>
                  </a:lnTo>
                  <a:lnTo>
                    <a:pt x="663435" y="428536"/>
                  </a:lnTo>
                  <a:lnTo>
                    <a:pt x="663435" y="403136"/>
                  </a:lnTo>
                  <a:lnTo>
                    <a:pt x="684923" y="403136"/>
                  </a:lnTo>
                  <a:lnTo>
                    <a:pt x="684923" y="392976"/>
                  </a:lnTo>
                  <a:lnTo>
                    <a:pt x="663435" y="392976"/>
                  </a:lnTo>
                  <a:lnTo>
                    <a:pt x="663435" y="366306"/>
                  </a:lnTo>
                  <a:lnTo>
                    <a:pt x="684923" y="366306"/>
                  </a:lnTo>
                  <a:lnTo>
                    <a:pt x="684923" y="356146"/>
                  </a:lnTo>
                  <a:lnTo>
                    <a:pt x="663435" y="356146"/>
                  </a:lnTo>
                  <a:lnTo>
                    <a:pt x="663435" y="330746"/>
                  </a:lnTo>
                  <a:lnTo>
                    <a:pt x="684923" y="330746"/>
                  </a:lnTo>
                  <a:lnTo>
                    <a:pt x="684923" y="320586"/>
                  </a:lnTo>
                  <a:lnTo>
                    <a:pt x="663435" y="320586"/>
                  </a:lnTo>
                  <a:lnTo>
                    <a:pt x="663435" y="295186"/>
                  </a:lnTo>
                  <a:lnTo>
                    <a:pt x="684923" y="295186"/>
                  </a:lnTo>
                  <a:lnTo>
                    <a:pt x="684923" y="285026"/>
                  </a:lnTo>
                  <a:lnTo>
                    <a:pt x="663435" y="285026"/>
                  </a:lnTo>
                  <a:lnTo>
                    <a:pt x="663435" y="259626"/>
                  </a:lnTo>
                  <a:lnTo>
                    <a:pt x="684923" y="259626"/>
                  </a:lnTo>
                  <a:lnTo>
                    <a:pt x="684923" y="249466"/>
                  </a:lnTo>
                  <a:lnTo>
                    <a:pt x="663435" y="249466"/>
                  </a:lnTo>
                  <a:lnTo>
                    <a:pt x="663435" y="222796"/>
                  </a:lnTo>
                  <a:lnTo>
                    <a:pt x="684923" y="222796"/>
                  </a:lnTo>
                  <a:lnTo>
                    <a:pt x="684923" y="213906"/>
                  </a:lnTo>
                  <a:lnTo>
                    <a:pt x="663435" y="213906"/>
                  </a:lnTo>
                  <a:lnTo>
                    <a:pt x="663435" y="187236"/>
                  </a:lnTo>
                  <a:lnTo>
                    <a:pt x="684923" y="187236"/>
                  </a:lnTo>
                  <a:lnTo>
                    <a:pt x="684923" y="136436"/>
                  </a:lnTo>
                  <a:lnTo>
                    <a:pt x="657313" y="136436"/>
                  </a:lnTo>
                  <a:lnTo>
                    <a:pt x="657313" y="187236"/>
                  </a:lnTo>
                  <a:lnTo>
                    <a:pt x="657313" y="213906"/>
                  </a:lnTo>
                  <a:lnTo>
                    <a:pt x="657313" y="499656"/>
                  </a:lnTo>
                  <a:lnTo>
                    <a:pt x="635825" y="499656"/>
                  </a:lnTo>
                  <a:lnTo>
                    <a:pt x="635825" y="474256"/>
                  </a:lnTo>
                  <a:lnTo>
                    <a:pt x="657313" y="474256"/>
                  </a:lnTo>
                  <a:lnTo>
                    <a:pt x="657313" y="464096"/>
                  </a:lnTo>
                  <a:lnTo>
                    <a:pt x="635825" y="464096"/>
                  </a:lnTo>
                  <a:lnTo>
                    <a:pt x="635825" y="438696"/>
                  </a:lnTo>
                  <a:lnTo>
                    <a:pt x="657313" y="438696"/>
                  </a:lnTo>
                  <a:lnTo>
                    <a:pt x="657313" y="428536"/>
                  </a:lnTo>
                  <a:lnTo>
                    <a:pt x="635825" y="428536"/>
                  </a:lnTo>
                  <a:lnTo>
                    <a:pt x="635825" y="403136"/>
                  </a:lnTo>
                  <a:lnTo>
                    <a:pt x="657313" y="403136"/>
                  </a:lnTo>
                  <a:lnTo>
                    <a:pt x="657313" y="392976"/>
                  </a:lnTo>
                  <a:lnTo>
                    <a:pt x="635825" y="392976"/>
                  </a:lnTo>
                  <a:lnTo>
                    <a:pt x="635825" y="366306"/>
                  </a:lnTo>
                  <a:lnTo>
                    <a:pt x="657313" y="366306"/>
                  </a:lnTo>
                  <a:lnTo>
                    <a:pt x="657313" y="356146"/>
                  </a:lnTo>
                  <a:lnTo>
                    <a:pt x="635825" y="356146"/>
                  </a:lnTo>
                  <a:lnTo>
                    <a:pt x="635825" y="330746"/>
                  </a:lnTo>
                  <a:lnTo>
                    <a:pt x="657313" y="330746"/>
                  </a:lnTo>
                  <a:lnTo>
                    <a:pt x="657313" y="320586"/>
                  </a:lnTo>
                  <a:lnTo>
                    <a:pt x="635825" y="320586"/>
                  </a:lnTo>
                  <a:lnTo>
                    <a:pt x="635825" y="295186"/>
                  </a:lnTo>
                  <a:lnTo>
                    <a:pt x="657313" y="295186"/>
                  </a:lnTo>
                  <a:lnTo>
                    <a:pt x="657313" y="285026"/>
                  </a:lnTo>
                  <a:lnTo>
                    <a:pt x="635825" y="285026"/>
                  </a:lnTo>
                  <a:lnTo>
                    <a:pt x="635825" y="259626"/>
                  </a:lnTo>
                  <a:lnTo>
                    <a:pt x="657313" y="259626"/>
                  </a:lnTo>
                  <a:lnTo>
                    <a:pt x="657313" y="249466"/>
                  </a:lnTo>
                  <a:lnTo>
                    <a:pt x="635825" y="249466"/>
                  </a:lnTo>
                  <a:lnTo>
                    <a:pt x="635825" y="222796"/>
                  </a:lnTo>
                  <a:lnTo>
                    <a:pt x="657313" y="222796"/>
                  </a:lnTo>
                  <a:lnTo>
                    <a:pt x="657313" y="213906"/>
                  </a:lnTo>
                  <a:lnTo>
                    <a:pt x="635825" y="213906"/>
                  </a:lnTo>
                  <a:lnTo>
                    <a:pt x="635825" y="187236"/>
                  </a:lnTo>
                  <a:lnTo>
                    <a:pt x="657313" y="187236"/>
                  </a:lnTo>
                  <a:lnTo>
                    <a:pt x="657313" y="136436"/>
                  </a:lnTo>
                  <a:lnTo>
                    <a:pt x="629704" y="136436"/>
                  </a:lnTo>
                  <a:lnTo>
                    <a:pt x="629704" y="187236"/>
                  </a:lnTo>
                  <a:lnTo>
                    <a:pt x="629704" y="213906"/>
                  </a:lnTo>
                  <a:lnTo>
                    <a:pt x="629704" y="499656"/>
                  </a:lnTo>
                  <a:lnTo>
                    <a:pt x="608215" y="499656"/>
                  </a:lnTo>
                  <a:lnTo>
                    <a:pt x="608215" y="474256"/>
                  </a:lnTo>
                  <a:lnTo>
                    <a:pt x="629704" y="474256"/>
                  </a:lnTo>
                  <a:lnTo>
                    <a:pt x="629704" y="464096"/>
                  </a:lnTo>
                  <a:lnTo>
                    <a:pt x="608215" y="464096"/>
                  </a:lnTo>
                  <a:lnTo>
                    <a:pt x="608215" y="438696"/>
                  </a:lnTo>
                  <a:lnTo>
                    <a:pt x="629704" y="438696"/>
                  </a:lnTo>
                  <a:lnTo>
                    <a:pt x="629704" y="428536"/>
                  </a:lnTo>
                  <a:lnTo>
                    <a:pt x="608215" y="428536"/>
                  </a:lnTo>
                  <a:lnTo>
                    <a:pt x="608215" y="403136"/>
                  </a:lnTo>
                  <a:lnTo>
                    <a:pt x="629704" y="403136"/>
                  </a:lnTo>
                  <a:lnTo>
                    <a:pt x="629704" y="392976"/>
                  </a:lnTo>
                  <a:lnTo>
                    <a:pt x="608215" y="392976"/>
                  </a:lnTo>
                  <a:lnTo>
                    <a:pt x="608215" y="366306"/>
                  </a:lnTo>
                  <a:lnTo>
                    <a:pt x="629704" y="366306"/>
                  </a:lnTo>
                  <a:lnTo>
                    <a:pt x="629704" y="356146"/>
                  </a:lnTo>
                  <a:lnTo>
                    <a:pt x="608215" y="356146"/>
                  </a:lnTo>
                  <a:lnTo>
                    <a:pt x="608215" y="330746"/>
                  </a:lnTo>
                  <a:lnTo>
                    <a:pt x="629704" y="330746"/>
                  </a:lnTo>
                  <a:lnTo>
                    <a:pt x="629704" y="320586"/>
                  </a:lnTo>
                  <a:lnTo>
                    <a:pt x="608215" y="320586"/>
                  </a:lnTo>
                  <a:lnTo>
                    <a:pt x="608215" y="295186"/>
                  </a:lnTo>
                  <a:lnTo>
                    <a:pt x="629704" y="295186"/>
                  </a:lnTo>
                  <a:lnTo>
                    <a:pt x="629704" y="285026"/>
                  </a:lnTo>
                  <a:lnTo>
                    <a:pt x="608215" y="285026"/>
                  </a:lnTo>
                  <a:lnTo>
                    <a:pt x="608215" y="259626"/>
                  </a:lnTo>
                  <a:lnTo>
                    <a:pt x="629704" y="259626"/>
                  </a:lnTo>
                  <a:lnTo>
                    <a:pt x="629704" y="249466"/>
                  </a:lnTo>
                  <a:lnTo>
                    <a:pt x="608215" y="249466"/>
                  </a:lnTo>
                  <a:lnTo>
                    <a:pt x="608215" y="222796"/>
                  </a:lnTo>
                  <a:lnTo>
                    <a:pt x="629704" y="222796"/>
                  </a:lnTo>
                  <a:lnTo>
                    <a:pt x="629704" y="213906"/>
                  </a:lnTo>
                  <a:lnTo>
                    <a:pt x="608215" y="213906"/>
                  </a:lnTo>
                  <a:lnTo>
                    <a:pt x="608215" y="187236"/>
                  </a:lnTo>
                  <a:lnTo>
                    <a:pt x="629704" y="187236"/>
                  </a:lnTo>
                  <a:lnTo>
                    <a:pt x="629704" y="136436"/>
                  </a:lnTo>
                  <a:lnTo>
                    <a:pt x="591312" y="136436"/>
                  </a:lnTo>
                  <a:lnTo>
                    <a:pt x="590410" y="137706"/>
                  </a:lnTo>
                  <a:lnTo>
                    <a:pt x="590410" y="140246"/>
                  </a:lnTo>
                  <a:lnTo>
                    <a:pt x="591312" y="141516"/>
                  </a:lnTo>
                  <a:lnTo>
                    <a:pt x="592772" y="141516"/>
                  </a:lnTo>
                  <a:lnTo>
                    <a:pt x="592772" y="168186"/>
                  </a:lnTo>
                  <a:lnTo>
                    <a:pt x="564159" y="168186"/>
                  </a:lnTo>
                  <a:lnTo>
                    <a:pt x="564159" y="325666"/>
                  </a:lnTo>
                  <a:lnTo>
                    <a:pt x="571881" y="325666"/>
                  </a:lnTo>
                  <a:lnTo>
                    <a:pt x="571881" y="335826"/>
                  </a:lnTo>
                  <a:lnTo>
                    <a:pt x="564159" y="335826"/>
                  </a:lnTo>
                  <a:lnTo>
                    <a:pt x="564159" y="343446"/>
                  </a:lnTo>
                  <a:lnTo>
                    <a:pt x="571881" y="343446"/>
                  </a:lnTo>
                  <a:lnTo>
                    <a:pt x="571881" y="353606"/>
                  </a:lnTo>
                  <a:lnTo>
                    <a:pt x="564159" y="353606"/>
                  </a:lnTo>
                  <a:lnTo>
                    <a:pt x="564159" y="362496"/>
                  </a:lnTo>
                  <a:lnTo>
                    <a:pt x="571881" y="362496"/>
                  </a:lnTo>
                  <a:lnTo>
                    <a:pt x="571881" y="372656"/>
                  </a:lnTo>
                  <a:lnTo>
                    <a:pt x="564159" y="372656"/>
                  </a:lnTo>
                  <a:lnTo>
                    <a:pt x="564159" y="381546"/>
                  </a:lnTo>
                  <a:lnTo>
                    <a:pt x="571881" y="381546"/>
                  </a:lnTo>
                  <a:lnTo>
                    <a:pt x="571881" y="391706"/>
                  </a:lnTo>
                  <a:lnTo>
                    <a:pt x="564159" y="391706"/>
                  </a:lnTo>
                  <a:lnTo>
                    <a:pt x="564159" y="399326"/>
                  </a:lnTo>
                  <a:lnTo>
                    <a:pt x="571881" y="399326"/>
                  </a:lnTo>
                  <a:lnTo>
                    <a:pt x="571881" y="410756"/>
                  </a:lnTo>
                  <a:lnTo>
                    <a:pt x="563829" y="410756"/>
                  </a:lnTo>
                  <a:lnTo>
                    <a:pt x="563829" y="418376"/>
                  </a:lnTo>
                  <a:lnTo>
                    <a:pt x="571881" y="418376"/>
                  </a:lnTo>
                  <a:lnTo>
                    <a:pt x="571881" y="428536"/>
                  </a:lnTo>
                  <a:lnTo>
                    <a:pt x="563829" y="428536"/>
                  </a:lnTo>
                  <a:lnTo>
                    <a:pt x="563829" y="437426"/>
                  </a:lnTo>
                  <a:lnTo>
                    <a:pt x="571881" y="437426"/>
                  </a:lnTo>
                  <a:lnTo>
                    <a:pt x="571881" y="447586"/>
                  </a:lnTo>
                  <a:lnTo>
                    <a:pt x="563829" y="447586"/>
                  </a:lnTo>
                  <a:lnTo>
                    <a:pt x="563829" y="456476"/>
                  </a:lnTo>
                  <a:lnTo>
                    <a:pt x="571881" y="456476"/>
                  </a:lnTo>
                  <a:lnTo>
                    <a:pt x="571881" y="466636"/>
                  </a:lnTo>
                  <a:lnTo>
                    <a:pt x="563829" y="466636"/>
                  </a:lnTo>
                  <a:lnTo>
                    <a:pt x="563829" y="474256"/>
                  </a:lnTo>
                  <a:lnTo>
                    <a:pt x="571881" y="474256"/>
                  </a:lnTo>
                  <a:lnTo>
                    <a:pt x="571881" y="484416"/>
                  </a:lnTo>
                  <a:lnTo>
                    <a:pt x="563829" y="484416"/>
                  </a:lnTo>
                  <a:lnTo>
                    <a:pt x="563829" y="493306"/>
                  </a:lnTo>
                  <a:lnTo>
                    <a:pt x="571881" y="493306"/>
                  </a:lnTo>
                  <a:lnTo>
                    <a:pt x="571881" y="503466"/>
                  </a:lnTo>
                  <a:lnTo>
                    <a:pt x="563829" y="503466"/>
                  </a:lnTo>
                  <a:lnTo>
                    <a:pt x="563829" y="512356"/>
                  </a:lnTo>
                  <a:lnTo>
                    <a:pt x="570953" y="512356"/>
                  </a:lnTo>
                  <a:lnTo>
                    <a:pt x="570953" y="504736"/>
                  </a:lnTo>
                  <a:lnTo>
                    <a:pt x="581952" y="504736"/>
                  </a:lnTo>
                  <a:lnTo>
                    <a:pt x="581952" y="549186"/>
                  </a:lnTo>
                  <a:lnTo>
                    <a:pt x="712965" y="549186"/>
                  </a:lnTo>
                  <a:lnTo>
                    <a:pt x="712965" y="504736"/>
                  </a:lnTo>
                  <a:lnTo>
                    <a:pt x="712965" y="499656"/>
                  </a:lnTo>
                  <a:lnTo>
                    <a:pt x="712965" y="464096"/>
                  </a:lnTo>
                  <a:lnTo>
                    <a:pt x="712965" y="438696"/>
                  </a:lnTo>
                  <a:lnTo>
                    <a:pt x="712965" y="403136"/>
                  </a:lnTo>
                  <a:lnTo>
                    <a:pt x="712965" y="396786"/>
                  </a:lnTo>
                  <a:lnTo>
                    <a:pt x="739508" y="396786"/>
                  </a:lnTo>
                  <a:lnTo>
                    <a:pt x="739508" y="304076"/>
                  </a:lnTo>
                  <a:lnTo>
                    <a:pt x="739927" y="304076"/>
                  </a:lnTo>
                  <a:lnTo>
                    <a:pt x="741540" y="301536"/>
                  </a:lnTo>
                  <a:lnTo>
                    <a:pt x="741540" y="295186"/>
                  </a:lnTo>
                  <a:lnTo>
                    <a:pt x="741540" y="285026"/>
                  </a:lnTo>
                  <a:lnTo>
                    <a:pt x="741540" y="187236"/>
                  </a:lnTo>
                  <a:lnTo>
                    <a:pt x="741540" y="168186"/>
                  </a:lnTo>
                  <a:close/>
                </a:path>
                <a:path w="2776855" h="779779">
                  <a:moveTo>
                    <a:pt x="1005903" y="220014"/>
                  </a:moveTo>
                  <a:lnTo>
                    <a:pt x="978242" y="220014"/>
                  </a:lnTo>
                  <a:lnTo>
                    <a:pt x="978242" y="189598"/>
                  </a:lnTo>
                  <a:lnTo>
                    <a:pt x="978242" y="177444"/>
                  </a:lnTo>
                  <a:lnTo>
                    <a:pt x="978242" y="0"/>
                  </a:lnTo>
                  <a:lnTo>
                    <a:pt x="971283" y="0"/>
                  </a:lnTo>
                  <a:lnTo>
                    <a:pt x="971283" y="350367"/>
                  </a:lnTo>
                  <a:lnTo>
                    <a:pt x="945388" y="350367"/>
                  </a:lnTo>
                  <a:lnTo>
                    <a:pt x="945388" y="319303"/>
                  </a:lnTo>
                  <a:lnTo>
                    <a:pt x="971283" y="319303"/>
                  </a:lnTo>
                  <a:lnTo>
                    <a:pt x="971283" y="307149"/>
                  </a:lnTo>
                  <a:lnTo>
                    <a:pt x="945388" y="307149"/>
                  </a:lnTo>
                  <a:lnTo>
                    <a:pt x="945388" y="276059"/>
                  </a:lnTo>
                  <a:lnTo>
                    <a:pt x="971283" y="276059"/>
                  </a:lnTo>
                  <a:lnTo>
                    <a:pt x="971283" y="263893"/>
                  </a:lnTo>
                  <a:lnTo>
                    <a:pt x="945388" y="263893"/>
                  </a:lnTo>
                  <a:lnTo>
                    <a:pt x="945388" y="232829"/>
                  </a:lnTo>
                  <a:lnTo>
                    <a:pt x="971283" y="232829"/>
                  </a:lnTo>
                  <a:lnTo>
                    <a:pt x="971283" y="220675"/>
                  </a:lnTo>
                  <a:lnTo>
                    <a:pt x="945388" y="220675"/>
                  </a:lnTo>
                  <a:lnTo>
                    <a:pt x="945388" y="189598"/>
                  </a:lnTo>
                  <a:lnTo>
                    <a:pt x="971283" y="189598"/>
                  </a:lnTo>
                  <a:lnTo>
                    <a:pt x="971283" y="177444"/>
                  </a:lnTo>
                  <a:lnTo>
                    <a:pt x="945388" y="177444"/>
                  </a:lnTo>
                  <a:lnTo>
                    <a:pt x="945388" y="146367"/>
                  </a:lnTo>
                  <a:lnTo>
                    <a:pt x="971283" y="146367"/>
                  </a:lnTo>
                  <a:lnTo>
                    <a:pt x="971283" y="134213"/>
                  </a:lnTo>
                  <a:lnTo>
                    <a:pt x="945388" y="134213"/>
                  </a:lnTo>
                  <a:lnTo>
                    <a:pt x="945388" y="103136"/>
                  </a:lnTo>
                  <a:lnTo>
                    <a:pt x="971283" y="103136"/>
                  </a:lnTo>
                  <a:lnTo>
                    <a:pt x="971283" y="90995"/>
                  </a:lnTo>
                  <a:lnTo>
                    <a:pt x="945388" y="90995"/>
                  </a:lnTo>
                  <a:lnTo>
                    <a:pt x="945388" y="59918"/>
                  </a:lnTo>
                  <a:lnTo>
                    <a:pt x="971283" y="59918"/>
                  </a:lnTo>
                  <a:lnTo>
                    <a:pt x="971283" y="47764"/>
                  </a:lnTo>
                  <a:lnTo>
                    <a:pt x="945388" y="47764"/>
                  </a:lnTo>
                  <a:lnTo>
                    <a:pt x="945388" y="16687"/>
                  </a:lnTo>
                  <a:lnTo>
                    <a:pt x="971283" y="16687"/>
                  </a:lnTo>
                  <a:lnTo>
                    <a:pt x="971283" y="4521"/>
                  </a:lnTo>
                  <a:lnTo>
                    <a:pt x="945388" y="4521"/>
                  </a:lnTo>
                  <a:lnTo>
                    <a:pt x="945388" y="0"/>
                  </a:lnTo>
                  <a:lnTo>
                    <a:pt x="881862" y="0"/>
                  </a:lnTo>
                  <a:lnTo>
                    <a:pt x="881862" y="127127"/>
                  </a:lnTo>
                  <a:lnTo>
                    <a:pt x="830567" y="204647"/>
                  </a:lnTo>
                  <a:lnTo>
                    <a:pt x="830567" y="267144"/>
                  </a:lnTo>
                  <a:lnTo>
                    <a:pt x="856208" y="303085"/>
                  </a:lnTo>
                  <a:lnTo>
                    <a:pt x="856627" y="303085"/>
                  </a:lnTo>
                  <a:lnTo>
                    <a:pt x="856627" y="396786"/>
                  </a:lnTo>
                  <a:lnTo>
                    <a:pt x="883170" y="396786"/>
                  </a:lnTo>
                  <a:lnTo>
                    <a:pt x="883170" y="478180"/>
                  </a:lnTo>
                  <a:lnTo>
                    <a:pt x="1005903" y="478180"/>
                  </a:lnTo>
                  <a:lnTo>
                    <a:pt x="1005903" y="220675"/>
                  </a:lnTo>
                  <a:lnTo>
                    <a:pt x="1005903" y="220014"/>
                  </a:lnTo>
                  <a:close/>
                </a:path>
                <a:path w="2776855" h="779779">
                  <a:moveTo>
                    <a:pt x="1885289" y="131318"/>
                  </a:moveTo>
                  <a:lnTo>
                    <a:pt x="1872500" y="131318"/>
                  </a:lnTo>
                  <a:lnTo>
                    <a:pt x="1872500" y="141478"/>
                  </a:lnTo>
                  <a:lnTo>
                    <a:pt x="1872500" y="168148"/>
                  </a:lnTo>
                  <a:lnTo>
                    <a:pt x="1872500" y="311658"/>
                  </a:lnTo>
                  <a:lnTo>
                    <a:pt x="1851025" y="311658"/>
                  </a:lnTo>
                  <a:lnTo>
                    <a:pt x="1851025" y="284988"/>
                  </a:lnTo>
                  <a:lnTo>
                    <a:pt x="1872500" y="284988"/>
                  </a:lnTo>
                  <a:lnTo>
                    <a:pt x="1872500" y="274828"/>
                  </a:lnTo>
                  <a:lnTo>
                    <a:pt x="1851025" y="274828"/>
                  </a:lnTo>
                  <a:lnTo>
                    <a:pt x="1851025" y="249428"/>
                  </a:lnTo>
                  <a:lnTo>
                    <a:pt x="1872500" y="249428"/>
                  </a:lnTo>
                  <a:lnTo>
                    <a:pt x="1872500" y="239268"/>
                  </a:lnTo>
                  <a:lnTo>
                    <a:pt x="1851025" y="239268"/>
                  </a:lnTo>
                  <a:lnTo>
                    <a:pt x="1851025" y="213868"/>
                  </a:lnTo>
                  <a:lnTo>
                    <a:pt x="1872500" y="213868"/>
                  </a:lnTo>
                  <a:lnTo>
                    <a:pt x="1872500" y="203708"/>
                  </a:lnTo>
                  <a:lnTo>
                    <a:pt x="1851025" y="203708"/>
                  </a:lnTo>
                  <a:lnTo>
                    <a:pt x="1851025" y="178308"/>
                  </a:lnTo>
                  <a:lnTo>
                    <a:pt x="1872500" y="178308"/>
                  </a:lnTo>
                  <a:lnTo>
                    <a:pt x="1872500" y="168148"/>
                  </a:lnTo>
                  <a:lnTo>
                    <a:pt x="1851025" y="168148"/>
                  </a:lnTo>
                  <a:lnTo>
                    <a:pt x="1851025" y="141478"/>
                  </a:lnTo>
                  <a:lnTo>
                    <a:pt x="1872500" y="141478"/>
                  </a:lnTo>
                  <a:lnTo>
                    <a:pt x="1872500" y="131318"/>
                  </a:lnTo>
                  <a:lnTo>
                    <a:pt x="1866226" y="131318"/>
                  </a:lnTo>
                  <a:lnTo>
                    <a:pt x="1866226" y="109728"/>
                  </a:lnTo>
                  <a:lnTo>
                    <a:pt x="1852637" y="109728"/>
                  </a:lnTo>
                  <a:lnTo>
                    <a:pt x="1852637" y="93218"/>
                  </a:lnTo>
                  <a:lnTo>
                    <a:pt x="1844890" y="93218"/>
                  </a:lnTo>
                  <a:lnTo>
                    <a:pt x="1844890" y="141478"/>
                  </a:lnTo>
                  <a:lnTo>
                    <a:pt x="1844890" y="168148"/>
                  </a:lnTo>
                  <a:lnTo>
                    <a:pt x="1844890" y="418338"/>
                  </a:lnTo>
                  <a:lnTo>
                    <a:pt x="1823402" y="418338"/>
                  </a:lnTo>
                  <a:lnTo>
                    <a:pt x="1823402" y="392938"/>
                  </a:lnTo>
                  <a:lnTo>
                    <a:pt x="1844890" y="392938"/>
                  </a:lnTo>
                  <a:lnTo>
                    <a:pt x="1844890" y="382778"/>
                  </a:lnTo>
                  <a:lnTo>
                    <a:pt x="1823402" y="382778"/>
                  </a:lnTo>
                  <a:lnTo>
                    <a:pt x="1823402" y="357378"/>
                  </a:lnTo>
                  <a:lnTo>
                    <a:pt x="1844890" y="357378"/>
                  </a:lnTo>
                  <a:lnTo>
                    <a:pt x="1844890" y="347218"/>
                  </a:lnTo>
                  <a:lnTo>
                    <a:pt x="1823402" y="347218"/>
                  </a:lnTo>
                  <a:lnTo>
                    <a:pt x="1823402" y="321818"/>
                  </a:lnTo>
                  <a:lnTo>
                    <a:pt x="1844890" y="321818"/>
                  </a:lnTo>
                  <a:lnTo>
                    <a:pt x="1844890" y="311658"/>
                  </a:lnTo>
                  <a:lnTo>
                    <a:pt x="1823402" y="311658"/>
                  </a:lnTo>
                  <a:lnTo>
                    <a:pt x="1823402" y="284988"/>
                  </a:lnTo>
                  <a:lnTo>
                    <a:pt x="1844890" y="284988"/>
                  </a:lnTo>
                  <a:lnTo>
                    <a:pt x="1844890" y="274828"/>
                  </a:lnTo>
                  <a:lnTo>
                    <a:pt x="1823402" y="274828"/>
                  </a:lnTo>
                  <a:lnTo>
                    <a:pt x="1823402" y="249428"/>
                  </a:lnTo>
                  <a:lnTo>
                    <a:pt x="1844890" y="249428"/>
                  </a:lnTo>
                  <a:lnTo>
                    <a:pt x="1844890" y="239268"/>
                  </a:lnTo>
                  <a:lnTo>
                    <a:pt x="1823402" y="239268"/>
                  </a:lnTo>
                  <a:lnTo>
                    <a:pt x="1823402" y="213868"/>
                  </a:lnTo>
                  <a:lnTo>
                    <a:pt x="1844890" y="213868"/>
                  </a:lnTo>
                  <a:lnTo>
                    <a:pt x="1844890" y="203708"/>
                  </a:lnTo>
                  <a:lnTo>
                    <a:pt x="1823402" y="203708"/>
                  </a:lnTo>
                  <a:lnTo>
                    <a:pt x="1823402" y="178308"/>
                  </a:lnTo>
                  <a:lnTo>
                    <a:pt x="1844890" y="178308"/>
                  </a:lnTo>
                  <a:lnTo>
                    <a:pt x="1844890" y="168148"/>
                  </a:lnTo>
                  <a:lnTo>
                    <a:pt x="1823402" y="168148"/>
                  </a:lnTo>
                  <a:lnTo>
                    <a:pt x="1823402" y="141478"/>
                  </a:lnTo>
                  <a:lnTo>
                    <a:pt x="1844890" y="141478"/>
                  </a:lnTo>
                  <a:lnTo>
                    <a:pt x="1844890" y="93218"/>
                  </a:lnTo>
                  <a:lnTo>
                    <a:pt x="1824431" y="93218"/>
                  </a:lnTo>
                  <a:lnTo>
                    <a:pt x="1824431" y="109728"/>
                  </a:lnTo>
                  <a:lnTo>
                    <a:pt x="1817293" y="109728"/>
                  </a:lnTo>
                  <a:lnTo>
                    <a:pt x="1817293" y="239268"/>
                  </a:lnTo>
                  <a:lnTo>
                    <a:pt x="1795805" y="239268"/>
                  </a:lnTo>
                  <a:lnTo>
                    <a:pt x="1795805" y="213868"/>
                  </a:lnTo>
                  <a:lnTo>
                    <a:pt x="1817293" y="213868"/>
                  </a:lnTo>
                  <a:lnTo>
                    <a:pt x="1817293" y="203708"/>
                  </a:lnTo>
                  <a:lnTo>
                    <a:pt x="1795805" y="203708"/>
                  </a:lnTo>
                  <a:lnTo>
                    <a:pt x="1795805" y="178308"/>
                  </a:lnTo>
                  <a:lnTo>
                    <a:pt x="1817293" y="178308"/>
                  </a:lnTo>
                  <a:lnTo>
                    <a:pt x="1817293" y="168148"/>
                  </a:lnTo>
                  <a:lnTo>
                    <a:pt x="1795805" y="168148"/>
                  </a:lnTo>
                  <a:lnTo>
                    <a:pt x="1795805" y="141478"/>
                  </a:lnTo>
                  <a:lnTo>
                    <a:pt x="1817293" y="141478"/>
                  </a:lnTo>
                  <a:lnTo>
                    <a:pt x="1817293" y="109728"/>
                  </a:lnTo>
                  <a:lnTo>
                    <a:pt x="1789696" y="109728"/>
                  </a:lnTo>
                  <a:lnTo>
                    <a:pt x="1789696" y="141478"/>
                  </a:lnTo>
                  <a:lnTo>
                    <a:pt x="1789696" y="168148"/>
                  </a:lnTo>
                  <a:lnTo>
                    <a:pt x="1789696" y="178308"/>
                  </a:lnTo>
                  <a:lnTo>
                    <a:pt x="1789696" y="203708"/>
                  </a:lnTo>
                  <a:lnTo>
                    <a:pt x="1789696" y="213868"/>
                  </a:lnTo>
                  <a:lnTo>
                    <a:pt x="1789696" y="239268"/>
                  </a:lnTo>
                  <a:lnTo>
                    <a:pt x="1768208" y="239268"/>
                  </a:lnTo>
                  <a:lnTo>
                    <a:pt x="1768208" y="213868"/>
                  </a:lnTo>
                  <a:lnTo>
                    <a:pt x="1789696" y="213868"/>
                  </a:lnTo>
                  <a:lnTo>
                    <a:pt x="1789696" y="203708"/>
                  </a:lnTo>
                  <a:lnTo>
                    <a:pt x="1768208" y="203708"/>
                  </a:lnTo>
                  <a:lnTo>
                    <a:pt x="1768208" y="178308"/>
                  </a:lnTo>
                  <a:lnTo>
                    <a:pt x="1789696" y="178308"/>
                  </a:lnTo>
                  <a:lnTo>
                    <a:pt x="1789696" y="168148"/>
                  </a:lnTo>
                  <a:lnTo>
                    <a:pt x="1768208" y="168148"/>
                  </a:lnTo>
                  <a:lnTo>
                    <a:pt x="1768208" y="141478"/>
                  </a:lnTo>
                  <a:lnTo>
                    <a:pt x="1789696" y="141478"/>
                  </a:lnTo>
                  <a:lnTo>
                    <a:pt x="1789696" y="109728"/>
                  </a:lnTo>
                  <a:lnTo>
                    <a:pt x="1767268" y="109728"/>
                  </a:lnTo>
                  <a:lnTo>
                    <a:pt x="1767268" y="131318"/>
                  </a:lnTo>
                  <a:lnTo>
                    <a:pt x="1748205" y="131318"/>
                  </a:lnTo>
                  <a:lnTo>
                    <a:pt x="1748205" y="251968"/>
                  </a:lnTo>
                  <a:lnTo>
                    <a:pt x="1669034" y="218948"/>
                  </a:lnTo>
                  <a:lnTo>
                    <a:pt x="1666938" y="218948"/>
                  </a:lnTo>
                  <a:lnTo>
                    <a:pt x="1567408" y="260858"/>
                  </a:lnTo>
                  <a:lnTo>
                    <a:pt x="1567408" y="253238"/>
                  </a:lnTo>
                  <a:lnTo>
                    <a:pt x="1561249" y="253238"/>
                  </a:lnTo>
                  <a:lnTo>
                    <a:pt x="1561249" y="245618"/>
                  </a:lnTo>
                  <a:lnTo>
                    <a:pt x="1567408" y="245618"/>
                  </a:lnTo>
                  <a:lnTo>
                    <a:pt x="1567408" y="235458"/>
                  </a:lnTo>
                  <a:lnTo>
                    <a:pt x="1561249" y="235458"/>
                  </a:lnTo>
                  <a:lnTo>
                    <a:pt x="1561249" y="226568"/>
                  </a:lnTo>
                  <a:lnTo>
                    <a:pt x="1567408" y="226568"/>
                  </a:lnTo>
                  <a:lnTo>
                    <a:pt x="1567408" y="216408"/>
                  </a:lnTo>
                  <a:lnTo>
                    <a:pt x="1561249" y="216408"/>
                  </a:lnTo>
                  <a:lnTo>
                    <a:pt x="1561249" y="207518"/>
                  </a:lnTo>
                  <a:lnTo>
                    <a:pt x="1567408" y="207518"/>
                  </a:lnTo>
                  <a:lnTo>
                    <a:pt x="1567408" y="197358"/>
                  </a:lnTo>
                  <a:lnTo>
                    <a:pt x="1561249" y="197358"/>
                  </a:lnTo>
                  <a:lnTo>
                    <a:pt x="1561249" y="189738"/>
                  </a:lnTo>
                  <a:lnTo>
                    <a:pt x="1567408" y="189738"/>
                  </a:lnTo>
                  <a:lnTo>
                    <a:pt x="1567408" y="179578"/>
                  </a:lnTo>
                  <a:lnTo>
                    <a:pt x="1561249" y="179578"/>
                  </a:lnTo>
                  <a:lnTo>
                    <a:pt x="1561249" y="170688"/>
                  </a:lnTo>
                  <a:lnTo>
                    <a:pt x="1567408" y="170688"/>
                  </a:lnTo>
                  <a:lnTo>
                    <a:pt x="1567408" y="160528"/>
                  </a:lnTo>
                  <a:lnTo>
                    <a:pt x="1561249" y="160528"/>
                  </a:lnTo>
                  <a:lnTo>
                    <a:pt x="1561249" y="151638"/>
                  </a:lnTo>
                  <a:lnTo>
                    <a:pt x="1567408" y="151638"/>
                  </a:lnTo>
                  <a:lnTo>
                    <a:pt x="1567408" y="141478"/>
                  </a:lnTo>
                  <a:lnTo>
                    <a:pt x="1561249" y="141478"/>
                  </a:lnTo>
                  <a:lnTo>
                    <a:pt x="1561249" y="132588"/>
                  </a:lnTo>
                  <a:lnTo>
                    <a:pt x="1567408" y="132588"/>
                  </a:lnTo>
                  <a:lnTo>
                    <a:pt x="1567408" y="122428"/>
                  </a:lnTo>
                  <a:lnTo>
                    <a:pt x="1561249" y="122428"/>
                  </a:lnTo>
                  <a:lnTo>
                    <a:pt x="1561249" y="114808"/>
                  </a:lnTo>
                  <a:lnTo>
                    <a:pt x="1567408" y="114808"/>
                  </a:lnTo>
                  <a:lnTo>
                    <a:pt x="1567408" y="104648"/>
                  </a:lnTo>
                  <a:lnTo>
                    <a:pt x="1561249" y="104648"/>
                  </a:lnTo>
                  <a:lnTo>
                    <a:pt x="1561249" y="95758"/>
                  </a:lnTo>
                  <a:lnTo>
                    <a:pt x="1567408" y="95758"/>
                  </a:lnTo>
                  <a:lnTo>
                    <a:pt x="1567408" y="85598"/>
                  </a:lnTo>
                  <a:lnTo>
                    <a:pt x="1561249" y="85598"/>
                  </a:lnTo>
                  <a:lnTo>
                    <a:pt x="1561249" y="76708"/>
                  </a:lnTo>
                  <a:lnTo>
                    <a:pt x="1567408" y="76708"/>
                  </a:lnTo>
                  <a:lnTo>
                    <a:pt x="1567408" y="66548"/>
                  </a:lnTo>
                  <a:lnTo>
                    <a:pt x="1561249" y="66548"/>
                  </a:lnTo>
                  <a:lnTo>
                    <a:pt x="1561249" y="51308"/>
                  </a:lnTo>
                  <a:lnTo>
                    <a:pt x="1537284" y="51308"/>
                  </a:lnTo>
                  <a:lnTo>
                    <a:pt x="1537284" y="4318"/>
                  </a:lnTo>
                  <a:lnTo>
                    <a:pt x="1527822" y="4318"/>
                  </a:lnTo>
                  <a:lnTo>
                    <a:pt x="1527822" y="508"/>
                  </a:lnTo>
                  <a:lnTo>
                    <a:pt x="1451203" y="508"/>
                  </a:lnTo>
                  <a:lnTo>
                    <a:pt x="1451203" y="4318"/>
                  </a:lnTo>
                  <a:lnTo>
                    <a:pt x="1441742" y="4318"/>
                  </a:lnTo>
                  <a:lnTo>
                    <a:pt x="1441742" y="51308"/>
                  </a:lnTo>
                  <a:lnTo>
                    <a:pt x="1420304" y="51308"/>
                  </a:lnTo>
                  <a:lnTo>
                    <a:pt x="1420304" y="66548"/>
                  </a:lnTo>
                  <a:lnTo>
                    <a:pt x="1412252" y="66548"/>
                  </a:lnTo>
                  <a:lnTo>
                    <a:pt x="1412252" y="76708"/>
                  </a:lnTo>
                  <a:lnTo>
                    <a:pt x="1420304" y="76708"/>
                  </a:lnTo>
                  <a:lnTo>
                    <a:pt x="1420304" y="85598"/>
                  </a:lnTo>
                  <a:lnTo>
                    <a:pt x="1412252" y="85598"/>
                  </a:lnTo>
                  <a:lnTo>
                    <a:pt x="1412252" y="95758"/>
                  </a:lnTo>
                  <a:lnTo>
                    <a:pt x="1420304" y="95758"/>
                  </a:lnTo>
                  <a:lnTo>
                    <a:pt x="1420304" y="104648"/>
                  </a:lnTo>
                  <a:lnTo>
                    <a:pt x="1412252" y="104648"/>
                  </a:lnTo>
                  <a:lnTo>
                    <a:pt x="1412252" y="114808"/>
                  </a:lnTo>
                  <a:lnTo>
                    <a:pt x="1420304" y="114808"/>
                  </a:lnTo>
                  <a:lnTo>
                    <a:pt x="1420304" y="122428"/>
                  </a:lnTo>
                  <a:lnTo>
                    <a:pt x="1412252" y="122428"/>
                  </a:lnTo>
                  <a:lnTo>
                    <a:pt x="1412252" y="132588"/>
                  </a:lnTo>
                  <a:lnTo>
                    <a:pt x="1420304" y="132588"/>
                  </a:lnTo>
                  <a:lnTo>
                    <a:pt x="1420304" y="141478"/>
                  </a:lnTo>
                  <a:lnTo>
                    <a:pt x="1412252" y="141478"/>
                  </a:lnTo>
                  <a:lnTo>
                    <a:pt x="1412252" y="151638"/>
                  </a:lnTo>
                  <a:lnTo>
                    <a:pt x="1420304" y="151638"/>
                  </a:lnTo>
                  <a:lnTo>
                    <a:pt x="1420304" y="160528"/>
                  </a:lnTo>
                  <a:lnTo>
                    <a:pt x="1412252" y="160528"/>
                  </a:lnTo>
                  <a:lnTo>
                    <a:pt x="1412252" y="170688"/>
                  </a:lnTo>
                  <a:lnTo>
                    <a:pt x="1420304" y="170688"/>
                  </a:lnTo>
                  <a:lnTo>
                    <a:pt x="1420304" y="179578"/>
                  </a:lnTo>
                  <a:lnTo>
                    <a:pt x="1412252" y="179578"/>
                  </a:lnTo>
                  <a:lnTo>
                    <a:pt x="1412252" y="189738"/>
                  </a:lnTo>
                  <a:lnTo>
                    <a:pt x="1420304" y="189738"/>
                  </a:lnTo>
                  <a:lnTo>
                    <a:pt x="1420304" y="197358"/>
                  </a:lnTo>
                  <a:lnTo>
                    <a:pt x="1412252" y="197358"/>
                  </a:lnTo>
                  <a:lnTo>
                    <a:pt x="1412252" y="207518"/>
                  </a:lnTo>
                  <a:lnTo>
                    <a:pt x="1420304" y="207518"/>
                  </a:lnTo>
                  <a:lnTo>
                    <a:pt x="1420304" y="216408"/>
                  </a:lnTo>
                  <a:lnTo>
                    <a:pt x="1412252" y="216408"/>
                  </a:lnTo>
                  <a:lnTo>
                    <a:pt x="1412252" y="226568"/>
                  </a:lnTo>
                  <a:lnTo>
                    <a:pt x="1420304" y="226568"/>
                  </a:lnTo>
                  <a:lnTo>
                    <a:pt x="1420304" y="235458"/>
                  </a:lnTo>
                  <a:lnTo>
                    <a:pt x="1412252" y="235458"/>
                  </a:lnTo>
                  <a:lnTo>
                    <a:pt x="1412252" y="245618"/>
                  </a:lnTo>
                  <a:lnTo>
                    <a:pt x="1420304" y="245618"/>
                  </a:lnTo>
                  <a:lnTo>
                    <a:pt x="1420304" y="253238"/>
                  </a:lnTo>
                  <a:lnTo>
                    <a:pt x="1420291" y="264668"/>
                  </a:lnTo>
                  <a:lnTo>
                    <a:pt x="1420291" y="272288"/>
                  </a:lnTo>
                  <a:lnTo>
                    <a:pt x="1420291" y="282448"/>
                  </a:lnTo>
                  <a:lnTo>
                    <a:pt x="1420291" y="291338"/>
                  </a:lnTo>
                  <a:lnTo>
                    <a:pt x="1413179" y="291338"/>
                  </a:lnTo>
                  <a:lnTo>
                    <a:pt x="1413179" y="282448"/>
                  </a:lnTo>
                  <a:lnTo>
                    <a:pt x="1420291" y="282448"/>
                  </a:lnTo>
                  <a:lnTo>
                    <a:pt x="1420291" y="272288"/>
                  </a:lnTo>
                  <a:lnTo>
                    <a:pt x="1413179" y="272288"/>
                  </a:lnTo>
                  <a:lnTo>
                    <a:pt x="1413179" y="264668"/>
                  </a:lnTo>
                  <a:lnTo>
                    <a:pt x="1420291" y="264668"/>
                  </a:lnTo>
                  <a:lnTo>
                    <a:pt x="1420291" y="253238"/>
                  </a:lnTo>
                  <a:lnTo>
                    <a:pt x="1413179" y="253238"/>
                  </a:lnTo>
                  <a:lnTo>
                    <a:pt x="1413179" y="246888"/>
                  </a:lnTo>
                  <a:lnTo>
                    <a:pt x="1402194" y="246888"/>
                  </a:lnTo>
                  <a:lnTo>
                    <a:pt x="1402194" y="291338"/>
                  </a:lnTo>
                  <a:lnTo>
                    <a:pt x="1271168" y="291338"/>
                  </a:lnTo>
                  <a:lnTo>
                    <a:pt x="1271168" y="271018"/>
                  </a:lnTo>
                  <a:lnTo>
                    <a:pt x="1271168" y="260858"/>
                  </a:lnTo>
                  <a:lnTo>
                    <a:pt x="1271168" y="138938"/>
                  </a:lnTo>
                  <a:lnTo>
                    <a:pt x="1244625" y="138938"/>
                  </a:lnTo>
                  <a:lnTo>
                    <a:pt x="1244625" y="44958"/>
                  </a:lnTo>
                  <a:lnTo>
                    <a:pt x="1244219" y="44958"/>
                  </a:lnTo>
                  <a:lnTo>
                    <a:pt x="1230071" y="25019"/>
                  </a:lnTo>
                  <a:lnTo>
                    <a:pt x="1230071" y="55118"/>
                  </a:lnTo>
                  <a:lnTo>
                    <a:pt x="1230071" y="81788"/>
                  </a:lnTo>
                  <a:lnTo>
                    <a:pt x="1230071" y="368808"/>
                  </a:lnTo>
                  <a:lnTo>
                    <a:pt x="1195552" y="368808"/>
                  </a:lnTo>
                  <a:lnTo>
                    <a:pt x="1195552" y="342138"/>
                  </a:lnTo>
                  <a:lnTo>
                    <a:pt x="1230071" y="342138"/>
                  </a:lnTo>
                  <a:lnTo>
                    <a:pt x="1230071" y="331978"/>
                  </a:lnTo>
                  <a:lnTo>
                    <a:pt x="1195552" y="331978"/>
                  </a:lnTo>
                  <a:lnTo>
                    <a:pt x="1195552" y="306578"/>
                  </a:lnTo>
                  <a:lnTo>
                    <a:pt x="1230071" y="306578"/>
                  </a:lnTo>
                  <a:lnTo>
                    <a:pt x="1230071" y="296418"/>
                  </a:lnTo>
                  <a:lnTo>
                    <a:pt x="1195552" y="296418"/>
                  </a:lnTo>
                  <a:lnTo>
                    <a:pt x="1195552" y="271018"/>
                  </a:lnTo>
                  <a:lnTo>
                    <a:pt x="1230071" y="271018"/>
                  </a:lnTo>
                  <a:lnTo>
                    <a:pt x="1230071" y="260858"/>
                  </a:lnTo>
                  <a:lnTo>
                    <a:pt x="1195552" y="260858"/>
                  </a:lnTo>
                  <a:lnTo>
                    <a:pt x="1195552" y="235458"/>
                  </a:lnTo>
                  <a:lnTo>
                    <a:pt x="1230071" y="235458"/>
                  </a:lnTo>
                  <a:lnTo>
                    <a:pt x="1230071" y="225298"/>
                  </a:lnTo>
                  <a:lnTo>
                    <a:pt x="1195552" y="225298"/>
                  </a:lnTo>
                  <a:lnTo>
                    <a:pt x="1195552" y="198628"/>
                  </a:lnTo>
                  <a:lnTo>
                    <a:pt x="1230071" y="198628"/>
                  </a:lnTo>
                  <a:lnTo>
                    <a:pt x="1230071" y="188468"/>
                  </a:lnTo>
                  <a:lnTo>
                    <a:pt x="1195552" y="188468"/>
                  </a:lnTo>
                  <a:lnTo>
                    <a:pt x="1195552" y="163068"/>
                  </a:lnTo>
                  <a:lnTo>
                    <a:pt x="1230071" y="163068"/>
                  </a:lnTo>
                  <a:lnTo>
                    <a:pt x="1230071" y="152908"/>
                  </a:lnTo>
                  <a:lnTo>
                    <a:pt x="1195552" y="152908"/>
                  </a:lnTo>
                  <a:lnTo>
                    <a:pt x="1195552" y="127508"/>
                  </a:lnTo>
                  <a:lnTo>
                    <a:pt x="1230071" y="127508"/>
                  </a:lnTo>
                  <a:lnTo>
                    <a:pt x="1230071" y="117348"/>
                  </a:lnTo>
                  <a:lnTo>
                    <a:pt x="1195552" y="117348"/>
                  </a:lnTo>
                  <a:lnTo>
                    <a:pt x="1195552" y="91948"/>
                  </a:lnTo>
                  <a:lnTo>
                    <a:pt x="1230071" y="91948"/>
                  </a:lnTo>
                  <a:lnTo>
                    <a:pt x="1230071" y="81788"/>
                  </a:lnTo>
                  <a:lnTo>
                    <a:pt x="1195552" y="81788"/>
                  </a:lnTo>
                  <a:lnTo>
                    <a:pt x="1195552" y="55118"/>
                  </a:lnTo>
                  <a:lnTo>
                    <a:pt x="1230071" y="55118"/>
                  </a:lnTo>
                  <a:lnTo>
                    <a:pt x="1230071" y="25019"/>
                  </a:lnTo>
                  <a:lnTo>
                    <a:pt x="1212684" y="508"/>
                  </a:lnTo>
                  <a:lnTo>
                    <a:pt x="1185722" y="508"/>
                  </a:lnTo>
                  <a:lnTo>
                    <a:pt x="1185722" y="55118"/>
                  </a:lnTo>
                  <a:lnTo>
                    <a:pt x="1185722" y="81788"/>
                  </a:lnTo>
                  <a:lnTo>
                    <a:pt x="1185722" y="368808"/>
                  </a:lnTo>
                  <a:lnTo>
                    <a:pt x="1151204" y="368808"/>
                  </a:lnTo>
                  <a:lnTo>
                    <a:pt x="1151204" y="342138"/>
                  </a:lnTo>
                  <a:lnTo>
                    <a:pt x="1185722" y="342138"/>
                  </a:lnTo>
                  <a:lnTo>
                    <a:pt x="1185722" y="331978"/>
                  </a:lnTo>
                  <a:lnTo>
                    <a:pt x="1151204" y="331978"/>
                  </a:lnTo>
                  <a:lnTo>
                    <a:pt x="1151204" y="306578"/>
                  </a:lnTo>
                  <a:lnTo>
                    <a:pt x="1185722" y="306578"/>
                  </a:lnTo>
                  <a:lnTo>
                    <a:pt x="1185722" y="296418"/>
                  </a:lnTo>
                  <a:lnTo>
                    <a:pt x="1151204" y="296418"/>
                  </a:lnTo>
                  <a:lnTo>
                    <a:pt x="1151204" y="271018"/>
                  </a:lnTo>
                  <a:lnTo>
                    <a:pt x="1185722" y="271018"/>
                  </a:lnTo>
                  <a:lnTo>
                    <a:pt x="1185722" y="260858"/>
                  </a:lnTo>
                  <a:lnTo>
                    <a:pt x="1151204" y="260858"/>
                  </a:lnTo>
                  <a:lnTo>
                    <a:pt x="1151204" y="235458"/>
                  </a:lnTo>
                  <a:lnTo>
                    <a:pt x="1185722" y="235458"/>
                  </a:lnTo>
                  <a:lnTo>
                    <a:pt x="1185722" y="225298"/>
                  </a:lnTo>
                  <a:lnTo>
                    <a:pt x="1151204" y="225298"/>
                  </a:lnTo>
                  <a:lnTo>
                    <a:pt x="1151204" y="198628"/>
                  </a:lnTo>
                  <a:lnTo>
                    <a:pt x="1185722" y="198628"/>
                  </a:lnTo>
                  <a:lnTo>
                    <a:pt x="1185722" y="188468"/>
                  </a:lnTo>
                  <a:lnTo>
                    <a:pt x="1151204" y="188468"/>
                  </a:lnTo>
                  <a:lnTo>
                    <a:pt x="1151204" y="163068"/>
                  </a:lnTo>
                  <a:lnTo>
                    <a:pt x="1185722" y="163068"/>
                  </a:lnTo>
                  <a:lnTo>
                    <a:pt x="1185722" y="152908"/>
                  </a:lnTo>
                  <a:lnTo>
                    <a:pt x="1151204" y="152908"/>
                  </a:lnTo>
                  <a:lnTo>
                    <a:pt x="1151204" y="127508"/>
                  </a:lnTo>
                  <a:lnTo>
                    <a:pt x="1185722" y="127508"/>
                  </a:lnTo>
                  <a:lnTo>
                    <a:pt x="1185722" y="117348"/>
                  </a:lnTo>
                  <a:lnTo>
                    <a:pt x="1151204" y="117348"/>
                  </a:lnTo>
                  <a:lnTo>
                    <a:pt x="1151204" y="91948"/>
                  </a:lnTo>
                  <a:lnTo>
                    <a:pt x="1185722" y="91948"/>
                  </a:lnTo>
                  <a:lnTo>
                    <a:pt x="1185722" y="81788"/>
                  </a:lnTo>
                  <a:lnTo>
                    <a:pt x="1151204" y="81788"/>
                  </a:lnTo>
                  <a:lnTo>
                    <a:pt x="1151204" y="55118"/>
                  </a:lnTo>
                  <a:lnTo>
                    <a:pt x="1185722" y="55118"/>
                  </a:lnTo>
                  <a:lnTo>
                    <a:pt x="1185722" y="508"/>
                  </a:lnTo>
                  <a:lnTo>
                    <a:pt x="1159459" y="508"/>
                  </a:lnTo>
                  <a:lnTo>
                    <a:pt x="1127925" y="44958"/>
                  </a:lnTo>
                  <a:lnTo>
                    <a:pt x="1127518" y="44958"/>
                  </a:lnTo>
                  <a:lnTo>
                    <a:pt x="1127518" y="138938"/>
                  </a:lnTo>
                  <a:lnTo>
                    <a:pt x="1100975" y="138938"/>
                  </a:lnTo>
                  <a:lnTo>
                    <a:pt x="1100975" y="212598"/>
                  </a:lnTo>
                  <a:lnTo>
                    <a:pt x="1102271" y="212598"/>
                  </a:lnTo>
                  <a:lnTo>
                    <a:pt x="1102271" y="386588"/>
                  </a:lnTo>
                  <a:lnTo>
                    <a:pt x="1153579" y="464058"/>
                  </a:lnTo>
                  <a:lnTo>
                    <a:pt x="1153579" y="582168"/>
                  </a:lnTo>
                  <a:lnTo>
                    <a:pt x="1242606" y="582168"/>
                  </a:lnTo>
                  <a:lnTo>
                    <a:pt x="1242606" y="425958"/>
                  </a:lnTo>
                  <a:lnTo>
                    <a:pt x="1271219" y="425958"/>
                  </a:lnTo>
                  <a:lnTo>
                    <a:pt x="1271219" y="399288"/>
                  </a:lnTo>
                  <a:lnTo>
                    <a:pt x="1268857" y="399288"/>
                  </a:lnTo>
                  <a:lnTo>
                    <a:pt x="1268857" y="396748"/>
                  </a:lnTo>
                  <a:lnTo>
                    <a:pt x="1269746" y="395478"/>
                  </a:lnTo>
                  <a:lnTo>
                    <a:pt x="1392834" y="395478"/>
                  </a:lnTo>
                  <a:lnTo>
                    <a:pt x="1393723" y="396748"/>
                  </a:lnTo>
                  <a:lnTo>
                    <a:pt x="1393723" y="399288"/>
                  </a:lnTo>
                  <a:lnTo>
                    <a:pt x="1391361" y="399288"/>
                  </a:lnTo>
                  <a:lnTo>
                    <a:pt x="1391361" y="425958"/>
                  </a:lnTo>
                  <a:lnTo>
                    <a:pt x="1419974" y="425958"/>
                  </a:lnTo>
                  <a:lnTo>
                    <a:pt x="1419974" y="664718"/>
                  </a:lnTo>
                  <a:lnTo>
                    <a:pt x="1524025" y="664718"/>
                  </a:lnTo>
                  <a:lnTo>
                    <a:pt x="1524025" y="395478"/>
                  </a:lnTo>
                  <a:lnTo>
                    <a:pt x="1524025" y="384048"/>
                  </a:lnTo>
                  <a:lnTo>
                    <a:pt x="1675523" y="384048"/>
                  </a:lnTo>
                  <a:lnTo>
                    <a:pt x="1675523" y="260858"/>
                  </a:lnTo>
                  <a:lnTo>
                    <a:pt x="1768208" y="260858"/>
                  </a:lnTo>
                  <a:lnTo>
                    <a:pt x="1768208" y="251968"/>
                  </a:lnTo>
                  <a:lnTo>
                    <a:pt x="1768208" y="249428"/>
                  </a:lnTo>
                  <a:lnTo>
                    <a:pt x="1789684" y="249428"/>
                  </a:lnTo>
                  <a:lnTo>
                    <a:pt x="1789684" y="260858"/>
                  </a:lnTo>
                  <a:lnTo>
                    <a:pt x="1795805" y="260858"/>
                  </a:lnTo>
                  <a:lnTo>
                    <a:pt x="1795805" y="249428"/>
                  </a:lnTo>
                  <a:lnTo>
                    <a:pt x="1817293" y="249428"/>
                  </a:lnTo>
                  <a:lnTo>
                    <a:pt x="1817293" y="260858"/>
                  </a:lnTo>
                  <a:lnTo>
                    <a:pt x="1822564" y="260858"/>
                  </a:lnTo>
                  <a:lnTo>
                    <a:pt x="1822564" y="453898"/>
                  </a:lnTo>
                  <a:lnTo>
                    <a:pt x="1823402" y="453898"/>
                  </a:lnTo>
                  <a:lnTo>
                    <a:pt x="1823402" y="428498"/>
                  </a:lnTo>
                  <a:lnTo>
                    <a:pt x="1844890" y="428498"/>
                  </a:lnTo>
                  <a:lnTo>
                    <a:pt x="1844890" y="453898"/>
                  </a:lnTo>
                  <a:lnTo>
                    <a:pt x="1851025" y="453898"/>
                  </a:lnTo>
                  <a:lnTo>
                    <a:pt x="1851025" y="428498"/>
                  </a:lnTo>
                  <a:lnTo>
                    <a:pt x="1871573" y="428498"/>
                  </a:lnTo>
                  <a:lnTo>
                    <a:pt x="1871573" y="418338"/>
                  </a:lnTo>
                  <a:lnTo>
                    <a:pt x="1851025" y="418338"/>
                  </a:lnTo>
                  <a:lnTo>
                    <a:pt x="1851025" y="392938"/>
                  </a:lnTo>
                  <a:lnTo>
                    <a:pt x="1871573" y="392938"/>
                  </a:lnTo>
                  <a:lnTo>
                    <a:pt x="1871573" y="382778"/>
                  </a:lnTo>
                  <a:lnTo>
                    <a:pt x="1851025" y="382778"/>
                  </a:lnTo>
                  <a:lnTo>
                    <a:pt x="1851025" y="357378"/>
                  </a:lnTo>
                  <a:lnTo>
                    <a:pt x="1871573" y="357378"/>
                  </a:lnTo>
                  <a:lnTo>
                    <a:pt x="1871573" y="347218"/>
                  </a:lnTo>
                  <a:lnTo>
                    <a:pt x="1851025" y="347218"/>
                  </a:lnTo>
                  <a:lnTo>
                    <a:pt x="1851025" y="321818"/>
                  </a:lnTo>
                  <a:lnTo>
                    <a:pt x="1871573" y="321818"/>
                  </a:lnTo>
                  <a:lnTo>
                    <a:pt x="1871573" y="320548"/>
                  </a:lnTo>
                  <a:lnTo>
                    <a:pt x="1885289" y="320548"/>
                  </a:lnTo>
                  <a:lnTo>
                    <a:pt x="1885289" y="141478"/>
                  </a:lnTo>
                  <a:lnTo>
                    <a:pt x="1885289" y="131318"/>
                  </a:lnTo>
                  <a:close/>
                </a:path>
                <a:path w="2776855" h="779779">
                  <a:moveTo>
                    <a:pt x="2272614" y="254292"/>
                  </a:moveTo>
                  <a:lnTo>
                    <a:pt x="2260054" y="254292"/>
                  </a:lnTo>
                  <a:lnTo>
                    <a:pt x="2260054" y="180403"/>
                  </a:lnTo>
                  <a:lnTo>
                    <a:pt x="2251811" y="180403"/>
                  </a:lnTo>
                  <a:lnTo>
                    <a:pt x="2251811" y="254292"/>
                  </a:lnTo>
                  <a:lnTo>
                    <a:pt x="2243569" y="254292"/>
                  </a:lnTo>
                  <a:lnTo>
                    <a:pt x="2243569" y="206057"/>
                  </a:lnTo>
                  <a:lnTo>
                    <a:pt x="2235327" y="206057"/>
                  </a:lnTo>
                  <a:lnTo>
                    <a:pt x="2235327" y="254292"/>
                  </a:lnTo>
                  <a:lnTo>
                    <a:pt x="2038959" y="254292"/>
                  </a:lnTo>
                  <a:lnTo>
                    <a:pt x="2038959" y="283032"/>
                  </a:lnTo>
                  <a:lnTo>
                    <a:pt x="2017102" y="283032"/>
                  </a:lnTo>
                  <a:lnTo>
                    <a:pt x="2017102" y="440334"/>
                  </a:lnTo>
                  <a:lnTo>
                    <a:pt x="1902764" y="440334"/>
                  </a:lnTo>
                  <a:lnTo>
                    <a:pt x="1902764" y="452640"/>
                  </a:lnTo>
                  <a:lnTo>
                    <a:pt x="2027529" y="452640"/>
                  </a:lnTo>
                  <a:lnTo>
                    <a:pt x="2027529" y="378040"/>
                  </a:lnTo>
                  <a:lnTo>
                    <a:pt x="2045360" y="378040"/>
                  </a:lnTo>
                  <a:lnTo>
                    <a:pt x="2045360" y="452640"/>
                  </a:lnTo>
                  <a:lnTo>
                    <a:pt x="2187943" y="452640"/>
                  </a:lnTo>
                  <a:lnTo>
                    <a:pt x="2187943" y="585838"/>
                  </a:lnTo>
                  <a:lnTo>
                    <a:pt x="2272614" y="585838"/>
                  </a:lnTo>
                  <a:lnTo>
                    <a:pt x="2272614" y="378040"/>
                  </a:lnTo>
                  <a:lnTo>
                    <a:pt x="2272614" y="254292"/>
                  </a:lnTo>
                  <a:close/>
                </a:path>
                <a:path w="2776855" h="779779">
                  <a:moveTo>
                    <a:pt x="2776575" y="230073"/>
                  </a:moveTo>
                  <a:lnTo>
                    <a:pt x="2733764" y="230073"/>
                  </a:lnTo>
                  <a:lnTo>
                    <a:pt x="2733764" y="248602"/>
                  </a:lnTo>
                  <a:lnTo>
                    <a:pt x="2709278" y="248602"/>
                  </a:lnTo>
                  <a:lnTo>
                    <a:pt x="2709278" y="416090"/>
                  </a:lnTo>
                  <a:lnTo>
                    <a:pt x="2596578" y="416090"/>
                  </a:lnTo>
                  <a:lnTo>
                    <a:pt x="2596578" y="405003"/>
                  </a:lnTo>
                  <a:lnTo>
                    <a:pt x="2596578" y="389089"/>
                  </a:lnTo>
                  <a:lnTo>
                    <a:pt x="2596578" y="191744"/>
                  </a:lnTo>
                  <a:lnTo>
                    <a:pt x="2580462" y="191744"/>
                  </a:lnTo>
                  <a:lnTo>
                    <a:pt x="2580462" y="405003"/>
                  </a:lnTo>
                  <a:lnTo>
                    <a:pt x="2567203" y="405003"/>
                  </a:lnTo>
                  <a:lnTo>
                    <a:pt x="2567203" y="389089"/>
                  </a:lnTo>
                  <a:lnTo>
                    <a:pt x="2580462" y="389089"/>
                  </a:lnTo>
                  <a:lnTo>
                    <a:pt x="2580462" y="382866"/>
                  </a:lnTo>
                  <a:lnTo>
                    <a:pt x="2567203" y="382866"/>
                  </a:lnTo>
                  <a:lnTo>
                    <a:pt x="2567203" y="366953"/>
                  </a:lnTo>
                  <a:lnTo>
                    <a:pt x="2580462" y="366953"/>
                  </a:lnTo>
                  <a:lnTo>
                    <a:pt x="2580462" y="360730"/>
                  </a:lnTo>
                  <a:lnTo>
                    <a:pt x="2567203" y="360730"/>
                  </a:lnTo>
                  <a:lnTo>
                    <a:pt x="2567203" y="344830"/>
                  </a:lnTo>
                  <a:lnTo>
                    <a:pt x="2580462" y="344830"/>
                  </a:lnTo>
                  <a:lnTo>
                    <a:pt x="2580462" y="338607"/>
                  </a:lnTo>
                  <a:lnTo>
                    <a:pt x="2567203" y="338607"/>
                  </a:lnTo>
                  <a:lnTo>
                    <a:pt x="2567203" y="322694"/>
                  </a:lnTo>
                  <a:lnTo>
                    <a:pt x="2580462" y="322694"/>
                  </a:lnTo>
                  <a:lnTo>
                    <a:pt x="2580462" y="316471"/>
                  </a:lnTo>
                  <a:lnTo>
                    <a:pt x="2567203" y="316471"/>
                  </a:lnTo>
                  <a:lnTo>
                    <a:pt x="2567203" y="300558"/>
                  </a:lnTo>
                  <a:lnTo>
                    <a:pt x="2580462" y="300558"/>
                  </a:lnTo>
                  <a:lnTo>
                    <a:pt x="2580462" y="294347"/>
                  </a:lnTo>
                  <a:lnTo>
                    <a:pt x="2567203" y="294347"/>
                  </a:lnTo>
                  <a:lnTo>
                    <a:pt x="2567203" y="278447"/>
                  </a:lnTo>
                  <a:lnTo>
                    <a:pt x="2580462" y="278447"/>
                  </a:lnTo>
                  <a:lnTo>
                    <a:pt x="2580462" y="272211"/>
                  </a:lnTo>
                  <a:lnTo>
                    <a:pt x="2567203" y="272211"/>
                  </a:lnTo>
                  <a:lnTo>
                    <a:pt x="2567203" y="256311"/>
                  </a:lnTo>
                  <a:lnTo>
                    <a:pt x="2580462" y="256311"/>
                  </a:lnTo>
                  <a:lnTo>
                    <a:pt x="2580462" y="250075"/>
                  </a:lnTo>
                  <a:lnTo>
                    <a:pt x="2567203" y="250075"/>
                  </a:lnTo>
                  <a:lnTo>
                    <a:pt x="2567203" y="234175"/>
                  </a:lnTo>
                  <a:lnTo>
                    <a:pt x="2580462" y="234175"/>
                  </a:lnTo>
                  <a:lnTo>
                    <a:pt x="2580462" y="227952"/>
                  </a:lnTo>
                  <a:lnTo>
                    <a:pt x="2567203" y="227952"/>
                  </a:lnTo>
                  <a:lnTo>
                    <a:pt x="2567203" y="212039"/>
                  </a:lnTo>
                  <a:lnTo>
                    <a:pt x="2580462" y="212039"/>
                  </a:lnTo>
                  <a:lnTo>
                    <a:pt x="2580462" y="191744"/>
                  </a:lnTo>
                  <a:lnTo>
                    <a:pt x="2568879" y="191744"/>
                  </a:lnTo>
                  <a:lnTo>
                    <a:pt x="2568879" y="159753"/>
                  </a:lnTo>
                  <a:lnTo>
                    <a:pt x="2563431" y="159753"/>
                  </a:lnTo>
                  <a:lnTo>
                    <a:pt x="2563431" y="405003"/>
                  </a:lnTo>
                  <a:lnTo>
                    <a:pt x="2550172" y="405003"/>
                  </a:lnTo>
                  <a:lnTo>
                    <a:pt x="2550172" y="389089"/>
                  </a:lnTo>
                  <a:lnTo>
                    <a:pt x="2563431" y="389089"/>
                  </a:lnTo>
                  <a:lnTo>
                    <a:pt x="2563431" y="382866"/>
                  </a:lnTo>
                  <a:lnTo>
                    <a:pt x="2550172" y="382866"/>
                  </a:lnTo>
                  <a:lnTo>
                    <a:pt x="2550172" y="366953"/>
                  </a:lnTo>
                  <a:lnTo>
                    <a:pt x="2563431" y="366953"/>
                  </a:lnTo>
                  <a:lnTo>
                    <a:pt x="2563431" y="360730"/>
                  </a:lnTo>
                  <a:lnTo>
                    <a:pt x="2550172" y="360730"/>
                  </a:lnTo>
                  <a:lnTo>
                    <a:pt x="2550172" y="344830"/>
                  </a:lnTo>
                  <a:lnTo>
                    <a:pt x="2563431" y="344830"/>
                  </a:lnTo>
                  <a:lnTo>
                    <a:pt x="2563431" y="338607"/>
                  </a:lnTo>
                  <a:lnTo>
                    <a:pt x="2550172" y="338607"/>
                  </a:lnTo>
                  <a:lnTo>
                    <a:pt x="2550172" y="322694"/>
                  </a:lnTo>
                  <a:lnTo>
                    <a:pt x="2563431" y="322694"/>
                  </a:lnTo>
                  <a:lnTo>
                    <a:pt x="2563431" y="316471"/>
                  </a:lnTo>
                  <a:lnTo>
                    <a:pt x="2550172" y="316471"/>
                  </a:lnTo>
                  <a:lnTo>
                    <a:pt x="2550172" y="300558"/>
                  </a:lnTo>
                  <a:lnTo>
                    <a:pt x="2563431" y="300558"/>
                  </a:lnTo>
                  <a:lnTo>
                    <a:pt x="2563431" y="294347"/>
                  </a:lnTo>
                  <a:lnTo>
                    <a:pt x="2550172" y="294347"/>
                  </a:lnTo>
                  <a:lnTo>
                    <a:pt x="2550172" y="278447"/>
                  </a:lnTo>
                  <a:lnTo>
                    <a:pt x="2563431" y="278447"/>
                  </a:lnTo>
                  <a:lnTo>
                    <a:pt x="2563431" y="272211"/>
                  </a:lnTo>
                  <a:lnTo>
                    <a:pt x="2550172" y="272211"/>
                  </a:lnTo>
                  <a:lnTo>
                    <a:pt x="2550172" y="256311"/>
                  </a:lnTo>
                  <a:lnTo>
                    <a:pt x="2563431" y="256311"/>
                  </a:lnTo>
                  <a:lnTo>
                    <a:pt x="2563431" y="250075"/>
                  </a:lnTo>
                  <a:lnTo>
                    <a:pt x="2550172" y="250075"/>
                  </a:lnTo>
                  <a:lnTo>
                    <a:pt x="2550172" y="234175"/>
                  </a:lnTo>
                  <a:lnTo>
                    <a:pt x="2563431" y="234175"/>
                  </a:lnTo>
                  <a:lnTo>
                    <a:pt x="2563431" y="227952"/>
                  </a:lnTo>
                  <a:lnTo>
                    <a:pt x="2550172" y="227952"/>
                  </a:lnTo>
                  <a:lnTo>
                    <a:pt x="2550172" y="212039"/>
                  </a:lnTo>
                  <a:lnTo>
                    <a:pt x="2563431" y="212039"/>
                  </a:lnTo>
                  <a:lnTo>
                    <a:pt x="2563431" y="159753"/>
                  </a:lnTo>
                  <a:lnTo>
                    <a:pt x="2546400" y="159753"/>
                  </a:lnTo>
                  <a:lnTo>
                    <a:pt x="2546400" y="212039"/>
                  </a:lnTo>
                  <a:lnTo>
                    <a:pt x="2546400" y="227952"/>
                  </a:lnTo>
                  <a:lnTo>
                    <a:pt x="2546400" y="405003"/>
                  </a:lnTo>
                  <a:lnTo>
                    <a:pt x="2533142" y="405003"/>
                  </a:lnTo>
                  <a:lnTo>
                    <a:pt x="2533142" y="389089"/>
                  </a:lnTo>
                  <a:lnTo>
                    <a:pt x="2546400" y="389089"/>
                  </a:lnTo>
                  <a:lnTo>
                    <a:pt x="2546400" y="382866"/>
                  </a:lnTo>
                  <a:lnTo>
                    <a:pt x="2533142" y="382866"/>
                  </a:lnTo>
                  <a:lnTo>
                    <a:pt x="2533142" y="366953"/>
                  </a:lnTo>
                  <a:lnTo>
                    <a:pt x="2546400" y="366953"/>
                  </a:lnTo>
                  <a:lnTo>
                    <a:pt x="2546400" y="360730"/>
                  </a:lnTo>
                  <a:lnTo>
                    <a:pt x="2533142" y="360730"/>
                  </a:lnTo>
                  <a:lnTo>
                    <a:pt x="2533142" y="344830"/>
                  </a:lnTo>
                  <a:lnTo>
                    <a:pt x="2546400" y="344830"/>
                  </a:lnTo>
                  <a:lnTo>
                    <a:pt x="2546400" y="338607"/>
                  </a:lnTo>
                  <a:lnTo>
                    <a:pt x="2533142" y="338607"/>
                  </a:lnTo>
                  <a:lnTo>
                    <a:pt x="2533142" y="322694"/>
                  </a:lnTo>
                  <a:lnTo>
                    <a:pt x="2546400" y="322694"/>
                  </a:lnTo>
                  <a:lnTo>
                    <a:pt x="2546400" y="316471"/>
                  </a:lnTo>
                  <a:lnTo>
                    <a:pt x="2533142" y="316471"/>
                  </a:lnTo>
                  <a:lnTo>
                    <a:pt x="2533142" y="300558"/>
                  </a:lnTo>
                  <a:lnTo>
                    <a:pt x="2546400" y="300558"/>
                  </a:lnTo>
                  <a:lnTo>
                    <a:pt x="2546400" y="294347"/>
                  </a:lnTo>
                  <a:lnTo>
                    <a:pt x="2533142" y="294347"/>
                  </a:lnTo>
                  <a:lnTo>
                    <a:pt x="2533142" y="278447"/>
                  </a:lnTo>
                  <a:lnTo>
                    <a:pt x="2546400" y="278447"/>
                  </a:lnTo>
                  <a:lnTo>
                    <a:pt x="2546400" y="272211"/>
                  </a:lnTo>
                  <a:lnTo>
                    <a:pt x="2533142" y="272211"/>
                  </a:lnTo>
                  <a:lnTo>
                    <a:pt x="2533142" y="256311"/>
                  </a:lnTo>
                  <a:lnTo>
                    <a:pt x="2546400" y="256311"/>
                  </a:lnTo>
                  <a:lnTo>
                    <a:pt x="2546400" y="250075"/>
                  </a:lnTo>
                  <a:lnTo>
                    <a:pt x="2533142" y="250075"/>
                  </a:lnTo>
                  <a:lnTo>
                    <a:pt x="2533142" y="234175"/>
                  </a:lnTo>
                  <a:lnTo>
                    <a:pt x="2546400" y="234175"/>
                  </a:lnTo>
                  <a:lnTo>
                    <a:pt x="2546400" y="227952"/>
                  </a:lnTo>
                  <a:lnTo>
                    <a:pt x="2533142" y="227952"/>
                  </a:lnTo>
                  <a:lnTo>
                    <a:pt x="2533142" y="212039"/>
                  </a:lnTo>
                  <a:lnTo>
                    <a:pt x="2546400" y="212039"/>
                  </a:lnTo>
                  <a:lnTo>
                    <a:pt x="2546400" y="159753"/>
                  </a:lnTo>
                  <a:lnTo>
                    <a:pt x="2538615" y="159753"/>
                  </a:lnTo>
                  <a:lnTo>
                    <a:pt x="2538615" y="131864"/>
                  </a:lnTo>
                  <a:lnTo>
                    <a:pt x="2540050" y="131864"/>
                  </a:lnTo>
                  <a:lnTo>
                    <a:pt x="2540978" y="130733"/>
                  </a:lnTo>
                  <a:lnTo>
                    <a:pt x="2540978" y="127965"/>
                  </a:lnTo>
                  <a:lnTo>
                    <a:pt x="2540050" y="126847"/>
                  </a:lnTo>
                  <a:lnTo>
                    <a:pt x="2538615" y="126847"/>
                  </a:lnTo>
                  <a:lnTo>
                    <a:pt x="2529370" y="116713"/>
                  </a:lnTo>
                  <a:lnTo>
                    <a:pt x="2529370" y="405003"/>
                  </a:lnTo>
                  <a:lnTo>
                    <a:pt x="2516111" y="405003"/>
                  </a:lnTo>
                  <a:lnTo>
                    <a:pt x="2516111" y="389089"/>
                  </a:lnTo>
                  <a:lnTo>
                    <a:pt x="2529370" y="389089"/>
                  </a:lnTo>
                  <a:lnTo>
                    <a:pt x="2529370" y="382866"/>
                  </a:lnTo>
                  <a:lnTo>
                    <a:pt x="2516111" y="382866"/>
                  </a:lnTo>
                  <a:lnTo>
                    <a:pt x="2516111" y="366953"/>
                  </a:lnTo>
                  <a:lnTo>
                    <a:pt x="2529370" y="366953"/>
                  </a:lnTo>
                  <a:lnTo>
                    <a:pt x="2529370" y="360730"/>
                  </a:lnTo>
                  <a:lnTo>
                    <a:pt x="2516111" y="360730"/>
                  </a:lnTo>
                  <a:lnTo>
                    <a:pt x="2516111" y="344830"/>
                  </a:lnTo>
                  <a:lnTo>
                    <a:pt x="2529370" y="344830"/>
                  </a:lnTo>
                  <a:lnTo>
                    <a:pt x="2529370" y="338607"/>
                  </a:lnTo>
                  <a:lnTo>
                    <a:pt x="2516111" y="338607"/>
                  </a:lnTo>
                  <a:lnTo>
                    <a:pt x="2516111" y="322694"/>
                  </a:lnTo>
                  <a:lnTo>
                    <a:pt x="2529370" y="322694"/>
                  </a:lnTo>
                  <a:lnTo>
                    <a:pt x="2529370" y="316471"/>
                  </a:lnTo>
                  <a:lnTo>
                    <a:pt x="2516111" y="316471"/>
                  </a:lnTo>
                  <a:lnTo>
                    <a:pt x="2516111" y="305282"/>
                  </a:lnTo>
                  <a:lnTo>
                    <a:pt x="2516111" y="300558"/>
                  </a:lnTo>
                  <a:lnTo>
                    <a:pt x="2529370" y="300558"/>
                  </a:lnTo>
                  <a:lnTo>
                    <a:pt x="2529370" y="294347"/>
                  </a:lnTo>
                  <a:lnTo>
                    <a:pt x="2516111" y="294347"/>
                  </a:lnTo>
                  <a:lnTo>
                    <a:pt x="2516111" y="278447"/>
                  </a:lnTo>
                  <a:lnTo>
                    <a:pt x="2529370" y="278447"/>
                  </a:lnTo>
                  <a:lnTo>
                    <a:pt x="2529370" y="272211"/>
                  </a:lnTo>
                  <a:lnTo>
                    <a:pt x="2516111" y="272211"/>
                  </a:lnTo>
                  <a:lnTo>
                    <a:pt x="2516111" y="256311"/>
                  </a:lnTo>
                  <a:lnTo>
                    <a:pt x="2529370" y="256311"/>
                  </a:lnTo>
                  <a:lnTo>
                    <a:pt x="2529370" y="250075"/>
                  </a:lnTo>
                  <a:lnTo>
                    <a:pt x="2516111" y="250075"/>
                  </a:lnTo>
                  <a:lnTo>
                    <a:pt x="2516111" y="234175"/>
                  </a:lnTo>
                  <a:lnTo>
                    <a:pt x="2529370" y="234175"/>
                  </a:lnTo>
                  <a:lnTo>
                    <a:pt x="2529370" y="227952"/>
                  </a:lnTo>
                  <a:lnTo>
                    <a:pt x="2516111" y="227952"/>
                  </a:lnTo>
                  <a:lnTo>
                    <a:pt x="2516111" y="212039"/>
                  </a:lnTo>
                  <a:lnTo>
                    <a:pt x="2529370" y="212039"/>
                  </a:lnTo>
                  <a:lnTo>
                    <a:pt x="2529370" y="116713"/>
                  </a:lnTo>
                  <a:lnTo>
                    <a:pt x="2490368" y="73914"/>
                  </a:lnTo>
                  <a:lnTo>
                    <a:pt x="2490838" y="73914"/>
                  </a:lnTo>
                  <a:lnTo>
                    <a:pt x="2490838" y="44602"/>
                  </a:lnTo>
                  <a:lnTo>
                    <a:pt x="2481605" y="44602"/>
                  </a:lnTo>
                  <a:lnTo>
                    <a:pt x="2479891" y="0"/>
                  </a:lnTo>
                  <a:lnTo>
                    <a:pt x="2477655" y="0"/>
                  </a:lnTo>
                  <a:lnTo>
                    <a:pt x="2475941" y="44602"/>
                  </a:lnTo>
                  <a:lnTo>
                    <a:pt x="2466721" y="44602"/>
                  </a:lnTo>
                  <a:lnTo>
                    <a:pt x="2466721" y="73914"/>
                  </a:lnTo>
                  <a:lnTo>
                    <a:pt x="2418473" y="126847"/>
                  </a:lnTo>
                  <a:lnTo>
                    <a:pt x="2417038" y="126847"/>
                  </a:lnTo>
                  <a:lnTo>
                    <a:pt x="2416111" y="127965"/>
                  </a:lnTo>
                  <a:lnTo>
                    <a:pt x="2416111" y="130733"/>
                  </a:lnTo>
                  <a:lnTo>
                    <a:pt x="2417038" y="131864"/>
                  </a:lnTo>
                  <a:lnTo>
                    <a:pt x="2418473" y="131864"/>
                  </a:lnTo>
                  <a:lnTo>
                    <a:pt x="2418473" y="159753"/>
                  </a:lnTo>
                  <a:lnTo>
                    <a:pt x="2391511" y="159753"/>
                  </a:lnTo>
                  <a:lnTo>
                    <a:pt x="2391511" y="305282"/>
                  </a:lnTo>
                  <a:lnTo>
                    <a:pt x="2391283" y="305282"/>
                  </a:lnTo>
                  <a:lnTo>
                    <a:pt x="2391283" y="191744"/>
                  </a:lnTo>
                  <a:lnTo>
                    <a:pt x="2363597" y="191744"/>
                  </a:lnTo>
                  <a:lnTo>
                    <a:pt x="2363597" y="324980"/>
                  </a:lnTo>
                  <a:lnTo>
                    <a:pt x="2397366" y="356717"/>
                  </a:lnTo>
                  <a:lnTo>
                    <a:pt x="2397366" y="585838"/>
                  </a:lnTo>
                  <a:lnTo>
                    <a:pt x="2482037" y="585838"/>
                  </a:lnTo>
                  <a:lnTo>
                    <a:pt x="2482037" y="779284"/>
                  </a:lnTo>
                  <a:lnTo>
                    <a:pt x="2636139" y="779284"/>
                  </a:lnTo>
                  <a:lnTo>
                    <a:pt x="2636139" y="540334"/>
                  </a:lnTo>
                  <a:lnTo>
                    <a:pt x="2664752" y="540334"/>
                  </a:lnTo>
                  <a:lnTo>
                    <a:pt x="2664752" y="513816"/>
                  </a:lnTo>
                  <a:lnTo>
                    <a:pt x="2663291" y="513816"/>
                  </a:lnTo>
                  <a:lnTo>
                    <a:pt x="2662402" y="512749"/>
                  </a:lnTo>
                  <a:lnTo>
                    <a:pt x="2662402" y="510120"/>
                  </a:lnTo>
                  <a:lnTo>
                    <a:pt x="2663291" y="509054"/>
                  </a:lnTo>
                  <a:lnTo>
                    <a:pt x="2760751" y="509054"/>
                  </a:lnTo>
                  <a:lnTo>
                    <a:pt x="2760751" y="491375"/>
                  </a:lnTo>
                  <a:lnTo>
                    <a:pt x="2769641" y="496633"/>
                  </a:lnTo>
                  <a:lnTo>
                    <a:pt x="2769641" y="491375"/>
                  </a:lnTo>
                  <a:lnTo>
                    <a:pt x="2769641" y="416090"/>
                  </a:lnTo>
                  <a:lnTo>
                    <a:pt x="2769641" y="415569"/>
                  </a:lnTo>
                  <a:lnTo>
                    <a:pt x="2776575" y="415569"/>
                  </a:lnTo>
                  <a:lnTo>
                    <a:pt x="2776575" y="230073"/>
                  </a:lnTo>
                  <a:close/>
                </a:path>
              </a:pathLst>
            </a:custGeom>
            <a:solidFill>
              <a:srgbClr val="B3D7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646669" y="3455409"/>
              <a:ext cx="2580640" cy="499745"/>
            </a:xfrm>
            <a:custGeom>
              <a:avLst/>
              <a:gdLst/>
              <a:ahLst/>
              <a:cxnLst/>
              <a:rect l="l" t="t" r="r" b="b"/>
              <a:pathLst>
                <a:path w="2580640" h="499745">
                  <a:moveTo>
                    <a:pt x="23596" y="192379"/>
                  </a:moveTo>
                  <a:lnTo>
                    <a:pt x="0" y="192379"/>
                  </a:lnTo>
                  <a:lnTo>
                    <a:pt x="0" y="251675"/>
                  </a:lnTo>
                  <a:lnTo>
                    <a:pt x="23596" y="251675"/>
                  </a:lnTo>
                  <a:lnTo>
                    <a:pt x="23596" y="192379"/>
                  </a:lnTo>
                  <a:close/>
                </a:path>
                <a:path w="2580640" h="499745">
                  <a:moveTo>
                    <a:pt x="91833" y="192379"/>
                  </a:moveTo>
                  <a:lnTo>
                    <a:pt x="42786" y="192379"/>
                  </a:lnTo>
                  <a:lnTo>
                    <a:pt x="42786" y="251675"/>
                  </a:lnTo>
                  <a:lnTo>
                    <a:pt x="91833" y="251675"/>
                  </a:lnTo>
                  <a:lnTo>
                    <a:pt x="91833" y="192379"/>
                  </a:lnTo>
                  <a:close/>
                </a:path>
                <a:path w="2580640" h="499745">
                  <a:moveTo>
                    <a:pt x="629704" y="473849"/>
                  </a:moveTo>
                  <a:lnTo>
                    <a:pt x="608228" y="473849"/>
                  </a:lnTo>
                  <a:lnTo>
                    <a:pt x="608228" y="499630"/>
                  </a:lnTo>
                  <a:lnTo>
                    <a:pt x="629704" y="499630"/>
                  </a:lnTo>
                  <a:lnTo>
                    <a:pt x="629704" y="473849"/>
                  </a:lnTo>
                  <a:close/>
                </a:path>
                <a:path w="2580640" h="499745">
                  <a:moveTo>
                    <a:pt x="629704" y="437972"/>
                  </a:moveTo>
                  <a:lnTo>
                    <a:pt x="608228" y="437972"/>
                  </a:lnTo>
                  <a:lnTo>
                    <a:pt x="608228" y="463753"/>
                  </a:lnTo>
                  <a:lnTo>
                    <a:pt x="629704" y="463753"/>
                  </a:lnTo>
                  <a:lnTo>
                    <a:pt x="629704" y="437972"/>
                  </a:lnTo>
                  <a:close/>
                </a:path>
                <a:path w="2580640" h="499745">
                  <a:moveTo>
                    <a:pt x="629704" y="402107"/>
                  </a:moveTo>
                  <a:lnTo>
                    <a:pt x="608228" y="402107"/>
                  </a:lnTo>
                  <a:lnTo>
                    <a:pt x="608228" y="427875"/>
                  </a:lnTo>
                  <a:lnTo>
                    <a:pt x="629704" y="427875"/>
                  </a:lnTo>
                  <a:lnTo>
                    <a:pt x="629704" y="402107"/>
                  </a:lnTo>
                  <a:close/>
                </a:path>
                <a:path w="2580640" h="499745">
                  <a:moveTo>
                    <a:pt x="629704" y="366229"/>
                  </a:moveTo>
                  <a:lnTo>
                    <a:pt x="608228" y="366229"/>
                  </a:lnTo>
                  <a:lnTo>
                    <a:pt x="608228" y="392010"/>
                  </a:lnTo>
                  <a:lnTo>
                    <a:pt x="629704" y="392010"/>
                  </a:lnTo>
                  <a:lnTo>
                    <a:pt x="629704" y="366229"/>
                  </a:lnTo>
                  <a:close/>
                </a:path>
                <a:path w="2580640" h="499745">
                  <a:moveTo>
                    <a:pt x="629704" y="330352"/>
                  </a:moveTo>
                  <a:lnTo>
                    <a:pt x="608228" y="330352"/>
                  </a:lnTo>
                  <a:lnTo>
                    <a:pt x="608228" y="356146"/>
                  </a:lnTo>
                  <a:lnTo>
                    <a:pt x="629704" y="356146"/>
                  </a:lnTo>
                  <a:lnTo>
                    <a:pt x="629704" y="330352"/>
                  </a:lnTo>
                  <a:close/>
                </a:path>
                <a:path w="2580640" h="499745">
                  <a:moveTo>
                    <a:pt x="629704" y="294487"/>
                  </a:moveTo>
                  <a:lnTo>
                    <a:pt x="608228" y="294487"/>
                  </a:lnTo>
                  <a:lnTo>
                    <a:pt x="608228" y="320268"/>
                  </a:lnTo>
                  <a:lnTo>
                    <a:pt x="629704" y="320268"/>
                  </a:lnTo>
                  <a:lnTo>
                    <a:pt x="629704" y="294487"/>
                  </a:lnTo>
                  <a:close/>
                </a:path>
                <a:path w="2580640" h="499745">
                  <a:moveTo>
                    <a:pt x="629704" y="258610"/>
                  </a:moveTo>
                  <a:lnTo>
                    <a:pt x="608228" y="258610"/>
                  </a:lnTo>
                  <a:lnTo>
                    <a:pt x="608228" y="284391"/>
                  </a:lnTo>
                  <a:lnTo>
                    <a:pt x="629704" y="284391"/>
                  </a:lnTo>
                  <a:lnTo>
                    <a:pt x="629704" y="258610"/>
                  </a:lnTo>
                  <a:close/>
                </a:path>
                <a:path w="2580640" h="499745">
                  <a:moveTo>
                    <a:pt x="629704" y="222745"/>
                  </a:moveTo>
                  <a:lnTo>
                    <a:pt x="608228" y="222745"/>
                  </a:lnTo>
                  <a:lnTo>
                    <a:pt x="608228" y="248526"/>
                  </a:lnTo>
                  <a:lnTo>
                    <a:pt x="629704" y="248526"/>
                  </a:lnTo>
                  <a:lnTo>
                    <a:pt x="629704" y="222745"/>
                  </a:lnTo>
                  <a:close/>
                </a:path>
                <a:path w="2580640" h="499745">
                  <a:moveTo>
                    <a:pt x="629704" y="186867"/>
                  </a:moveTo>
                  <a:lnTo>
                    <a:pt x="608228" y="186867"/>
                  </a:lnTo>
                  <a:lnTo>
                    <a:pt x="608228" y="212648"/>
                  </a:lnTo>
                  <a:lnTo>
                    <a:pt x="629704" y="212648"/>
                  </a:lnTo>
                  <a:lnTo>
                    <a:pt x="629704" y="186867"/>
                  </a:lnTo>
                  <a:close/>
                </a:path>
                <a:path w="2580640" h="499745">
                  <a:moveTo>
                    <a:pt x="657313" y="473849"/>
                  </a:moveTo>
                  <a:lnTo>
                    <a:pt x="635825" y="473849"/>
                  </a:lnTo>
                  <a:lnTo>
                    <a:pt x="635825" y="499630"/>
                  </a:lnTo>
                  <a:lnTo>
                    <a:pt x="657313" y="499630"/>
                  </a:lnTo>
                  <a:lnTo>
                    <a:pt x="657313" y="473849"/>
                  </a:lnTo>
                  <a:close/>
                </a:path>
                <a:path w="2580640" h="499745">
                  <a:moveTo>
                    <a:pt x="657313" y="437972"/>
                  </a:moveTo>
                  <a:lnTo>
                    <a:pt x="635825" y="437972"/>
                  </a:lnTo>
                  <a:lnTo>
                    <a:pt x="635825" y="463753"/>
                  </a:lnTo>
                  <a:lnTo>
                    <a:pt x="657313" y="463753"/>
                  </a:lnTo>
                  <a:lnTo>
                    <a:pt x="657313" y="437972"/>
                  </a:lnTo>
                  <a:close/>
                </a:path>
                <a:path w="2580640" h="499745">
                  <a:moveTo>
                    <a:pt x="657313" y="402107"/>
                  </a:moveTo>
                  <a:lnTo>
                    <a:pt x="635825" y="402107"/>
                  </a:lnTo>
                  <a:lnTo>
                    <a:pt x="635825" y="427875"/>
                  </a:lnTo>
                  <a:lnTo>
                    <a:pt x="657313" y="427875"/>
                  </a:lnTo>
                  <a:lnTo>
                    <a:pt x="657313" y="402107"/>
                  </a:lnTo>
                  <a:close/>
                </a:path>
                <a:path w="2580640" h="499745">
                  <a:moveTo>
                    <a:pt x="657313" y="366229"/>
                  </a:moveTo>
                  <a:lnTo>
                    <a:pt x="635825" y="366229"/>
                  </a:lnTo>
                  <a:lnTo>
                    <a:pt x="635825" y="392010"/>
                  </a:lnTo>
                  <a:lnTo>
                    <a:pt x="657313" y="392010"/>
                  </a:lnTo>
                  <a:lnTo>
                    <a:pt x="657313" y="366229"/>
                  </a:lnTo>
                  <a:close/>
                </a:path>
                <a:path w="2580640" h="499745">
                  <a:moveTo>
                    <a:pt x="657313" y="330352"/>
                  </a:moveTo>
                  <a:lnTo>
                    <a:pt x="635825" y="330352"/>
                  </a:lnTo>
                  <a:lnTo>
                    <a:pt x="635825" y="356146"/>
                  </a:lnTo>
                  <a:lnTo>
                    <a:pt x="657313" y="356146"/>
                  </a:lnTo>
                  <a:lnTo>
                    <a:pt x="657313" y="330352"/>
                  </a:lnTo>
                  <a:close/>
                </a:path>
                <a:path w="2580640" h="499745">
                  <a:moveTo>
                    <a:pt x="657313" y="294487"/>
                  </a:moveTo>
                  <a:lnTo>
                    <a:pt x="635825" y="294487"/>
                  </a:lnTo>
                  <a:lnTo>
                    <a:pt x="635825" y="320268"/>
                  </a:lnTo>
                  <a:lnTo>
                    <a:pt x="657313" y="320268"/>
                  </a:lnTo>
                  <a:lnTo>
                    <a:pt x="657313" y="294487"/>
                  </a:lnTo>
                  <a:close/>
                </a:path>
                <a:path w="2580640" h="499745">
                  <a:moveTo>
                    <a:pt x="657313" y="258610"/>
                  </a:moveTo>
                  <a:lnTo>
                    <a:pt x="635825" y="258610"/>
                  </a:lnTo>
                  <a:lnTo>
                    <a:pt x="635825" y="284391"/>
                  </a:lnTo>
                  <a:lnTo>
                    <a:pt x="657313" y="284391"/>
                  </a:lnTo>
                  <a:lnTo>
                    <a:pt x="657313" y="258610"/>
                  </a:lnTo>
                  <a:close/>
                </a:path>
                <a:path w="2580640" h="499745">
                  <a:moveTo>
                    <a:pt x="657313" y="222745"/>
                  </a:moveTo>
                  <a:lnTo>
                    <a:pt x="635825" y="222745"/>
                  </a:lnTo>
                  <a:lnTo>
                    <a:pt x="635825" y="248526"/>
                  </a:lnTo>
                  <a:lnTo>
                    <a:pt x="657313" y="248526"/>
                  </a:lnTo>
                  <a:lnTo>
                    <a:pt x="657313" y="222745"/>
                  </a:lnTo>
                  <a:close/>
                </a:path>
                <a:path w="2580640" h="499745">
                  <a:moveTo>
                    <a:pt x="657313" y="186867"/>
                  </a:moveTo>
                  <a:lnTo>
                    <a:pt x="635825" y="186867"/>
                  </a:lnTo>
                  <a:lnTo>
                    <a:pt x="635825" y="212648"/>
                  </a:lnTo>
                  <a:lnTo>
                    <a:pt x="657313" y="212648"/>
                  </a:lnTo>
                  <a:lnTo>
                    <a:pt x="657313" y="186867"/>
                  </a:lnTo>
                  <a:close/>
                </a:path>
                <a:path w="2580640" h="499745">
                  <a:moveTo>
                    <a:pt x="684911" y="473849"/>
                  </a:moveTo>
                  <a:lnTo>
                    <a:pt x="663422" y="473849"/>
                  </a:lnTo>
                  <a:lnTo>
                    <a:pt x="663422" y="499630"/>
                  </a:lnTo>
                  <a:lnTo>
                    <a:pt x="684911" y="499630"/>
                  </a:lnTo>
                  <a:lnTo>
                    <a:pt x="684911" y="473849"/>
                  </a:lnTo>
                  <a:close/>
                </a:path>
                <a:path w="2580640" h="499745">
                  <a:moveTo>
                    <a:pt x="684911" y="437972"/>
                  </a:moveTo>
                  <a:lnTo>
                    <a:pt x="663422" y="437972"/>
                  </a:lnTo>
                  <a:lnTo>
                    <a:pt x="663422" y="463753"/>
                  </a:lnTo>
                  <a:lnTo>
                    <a:pt x="684911" y="463753"/>
                  </a:lnTo>
                  <a:lnTo>
                    <a:pt x="684911" y="437972"/>
                  </a:lnTo>
                  <a:close/>
                </a:path>
                <a:path w="2580640" h="499745">
                  <a:moveTo>
                    <a:pt x="684911" y="402107"/>
                  </a:moveTo>
                  <a:lnTo>
                    <a:pt x="663422" y="402107"/>
                  </a:lnTo>
                  <a:lnTo>
                    <a:pt x="663422" y="427875"/>
                  </a:lnTo>
                  <a:lnTo>
                    <a:pt x="684911" y="427875"/>
                  </a:lnTo>
                  <a:lnTo>
                    <a:pt x="684911" y="402107"/>
                  </a:lnTo>
                  <a:close/>
                </a:path>
                <a:path w="2580640" h="499745">
                  <a:moveTo>
                    <a:pt x="684911" y="366229"/>
                  </a:moveTo>
                  <a:lnTo>
                    <a:pt x="663422" y="366229"/>
                  </a:lnTo>
                  <a:lnTo>
                    <a:pt x="663422" y="392010"/>
                  </a:lnTo>
                  <a:lnTo>
                    <a:pt x="684911" y="392010"/>
                  </a:lnTo>
                  <a:lnTo>
                    <a:pt x="684911" y="366229"/>
                  </a:lnTo>
                  <a:close/>
                </a:path>
                <a:path w="2580640" h="499745">
                  <a:moveTo>
                    <a:pt x="684911" y="330352"/>
                  </a:moveTo>
                  <a:lnTo>
                    <a:pt x="663422" y="330352"/>
                  </a:lnTo>
                  <a:lnTo>
                    <a:pt x="663422" y="356146"/>
                  </a:lnTo>
                  <a:lnTo>
                    <a:pt x="684911" y="356146"/>
                  </a:lnTo>
                  <a:lnTo>
                    <a:pt x="684911" y="330352"/>
                  </a:lnTo>
                  <a:close/>
                </a:path>
                <a:path w="2580640" h="499745">
                  <a:moveTo>
                    <a:pt x="684911" y="294487"/>
                  </a:moveTo>
                  <a:lnTo>
                    <a:pt x="663422" y="294487"/>
                  </a:lnTo>
                  <a:lnTo>
                    <a:pt x="663422" y="320268"/>
                  </a:lnTo>
                  <a:lnTo>
                    <a:pt x="684911" y="320268"/>
                  </a:lnTo>
                  <a:lnTo>
                    <a:pt x="684911" y="294487"/>
                  </a:lnTo>
                  <a:close/>
                </a:path>
                <a:path w="2580640" h="499745">
                  <a:moveTo>
                    <a:pt x="684911" y="258610"/>
                  </a:moveTo>
                  <a:lnTo>
                    <a:pt x="663422" y="258610"/>
                  </a:lnTo>
                  <a:lnTo>
                    <a:pt x="663422" y="284391"/>
                  </a:lnTo>
                  <a:lnTo>
                    <a:pt x="684911" y="284391"/>
                  </a:lnTo>
                  <a:lnTo>
                    <a:pt x="684911" y="258610"/>
                  </a:lnTo>
                  <a:close/>
                </a:path>
                <a:path w="2580640" h="499745">
                  <a:moveTo>
                    <a:pt x="684911" y="222745"/>
                  </a:moveTo>
                  <a:lnTo>
                    <a:pt x="663422" y="222745"/>
                  </a:lnTo>
                  <a:lnTo>
                    <a:pt x="663422" y="248526"/>
                  </a:lnTo>
                  <a:lnTo>
                    <a:pt x="684911" y="248526"/>
                  </a:lnTo>
                  <a:lnTo>
                    <a:pt x="684911" y="222745"/>
                  </a:lnTo>
                  <a:close/>
                </a:path>
                <a:path w="2580640" h="499745">
                  <a:moveTo>
                    <a:pt x="684911" y="186867"/>
                  </a:moveTo>
                  <a:lnTo>
                    <a:pt x="663422" y="186867"/>
                  </a:lnTo>
                  <a:lnTo>
                    <a:pt x="663422" y="212648"/>
                  </a:lnTo>
                  <a:lnTo>
                    <a:pt x="684911" y="212648"/>
                  </a:lnTo>
                  <a:lnTo>
                    <a:pt x="684911" y="186867"/>
                  </a:lnTo>
                  <a:close/>
                </a:path>
                <a:path w="2580640" h="499745">
                  <a:moveTo>
                    <a:pt x="712520" y="473849"/>
                  </a:moveTo>
                  <a:lnTo>
                    <a:pt x="691032" y="473849"/>
                  </a:lnTo>
                  <a:lnTo>
                    <a:pt x="691032" y="499630"/>
                  </a:lnTo>
                  <a:lnTo>
                    <a:pt x="712520" y="499630"/>
                  </a:lnTo>
                  <a:lnTo>
                    <a:pt x="712520" y="473849"/>
                  </a:lnTo>
                  <a:close/>
                </a:path>
                <a:path w="2580640" h="499745">
                  <a:moveTo>
                    <a:pt x="712520" y="437972"/>
                  </a:moveTo>
                  <a:lnTo>
                    <a:pt x="691032" y="437972"/>
                  </a:lnTo>
                  <a:lnTo>
                    <a:pt x="691032" y="463753"/>
                  </a:lnTo>
                  <a:lnTo>
                    <a:pt x="712520" y="463753"/>
                  </a:lnTo>
                  <a:lnTo>
                    <a:pt x="712520" y="437972"/>
                  </a:lnTo>
                  <a:close/>
                </a:path>
                <a:path w="2580640" h="499745">
                  <a:moveTo>
                    <a:pt x="712520" y="402107"/>
                  </a:moveTo>
                  <a:lnTo>
                    <a:pt x="691032" y="402107"/>
                  </a:lnTo>
                  <a:lnTo>
                    <a:pt x="691032" y="427875"/>
                  </a:lnTo>
                  <a:lnTo>
                    <a:pt x="712520" y="427875"/>
                  </a:lnTo>
                  <a:lnTo>
                    <a:pt x="712520" y="402107"/>
                  </a:lnTo>
                  <a:close/>
                </a:path>
                <a:path w="2580640" h="499745">
                  <a:moveTo>
                    <a:pt x="712520" y="366229"/>
                  </a:moveTo>
                  <a:lnTo>
                    <a:pt x="691032" y="366229"/>
                  </a:lnTo>
                  <a:lnTo>
                    <a:pt x="691032" y="392010"/>
                  </a:lnTo>
                  <a:lnTo>
                    <a:pt x="712520" y="392010"/>
                  </a:lnTo>
                  <a:lnTo>
                    <a:pt x="712520" y="366229"/>
                  </a:lnTo>
                  <a:close/>
                </a:path>
                <a:path w="2580640" h="499745">
                  <a:moveTo>
                    <a:pt x="712520" y="330352"/>
                  </a:moveTo>
                  <a:lnTo>
                    <a:pt x="691032" y="330352"/>
                  </a:lnTo>
                  <a:lnTo>
                    <a:pt x="691032" y="356146"/>
                  </a:lnTo>
                  <a:lnTo>
                    <a:pt x="712520" y="356146"/>
                  </a:lnTo>
                  <a:lnTo>
                    <a:pt x="712520" y="330352"/>
                  </a:lnTo>
                  <a:close/>
                </a:path>
                <a:path w="2580640" h="499745">
                  <a:moveTo>
                    <a:pt x="712520" y="294487"/>
                  </a:moveTo>
                  <a:lnTo>
                    <a:pt x="691032" y="294487"/>
                  </a:lnTo>
                  <a:lnTo>
                    <a:pt x="691032" y="320268"/>
                  </a:lnTo>
                  <a:lnTo>
                    <a:pt x="712520" y="320268"/>
                  </a:lnTo>
                  <a:lnTo>
                    <a:pt x="712520" y="294487"/>
                  </a:lnTo>
                  <a:close/>
                </a:path>
                <a:path w="2580640" h="499745">
                  <a:moveTo>
                    <a:pt x="712520" y="258610"/>
                  </a:moveTo>
                  <a:lnTo>
                    <a:pt x="691032" y="258610"/>
                  </a:lnTo>
                  <a:lnTo>
                    <a:pt x="691032" y="284391"/>
                  </a:lnTo>
                  <a:lnTo>
                    <a:pt x="712520" y="284391"/>
                  </a:lnTo>
                  <a:lnTo>
                    <a:pt x="712520" y="258610"/>
                  </a:lnTo>
                  <a:close/>
                </a:path>
                <a:path w="2580640" h="499745">
                  <a:moveTo>
                    <a:pt x="712520" y="222745"/>
                  </a:moveTo>
                  <a:lnTo>
                    <a:pt x="691032" y="222745"/>
                  </a:lnTo>
                  <a:lnTo>
                    <a:pt x="691032" y="248526"/>
                  </a:lnTo>
                  <a:lnTo>
                    <a:pt x="712520" y="248526"/>
                  </a:lnTo>
                  <a:lnTo>
                    <a:pt x="712520" y="222745"/>
                  </a:lnTo>
                  <a:close/>
                </a:path>
                <a:path w="2580640" h="499745">
                  <a:moveTo>
                    <a:pt x="712520" y="186867"/>
                  </a:moveTo>
                  <a:lnTo>
                    <a:pt x="691032" y="186867"/>
                  </a:lnTo>
                  <a:lnTo>
                    <a:pt x="691032" y="212648"/>
                  </a:lnTo>
                  <a:lnTo>
                    <a:pt x="712520" y="212648"/>
                  </a:lnTo>
                  <a:lnTo>
                    <a:pt x="712520" y="186867"/>
                  </a:lnTo>
                  <a:close/>
                </a:path>
                <a:path w="2580640" h="499745">
                  <a:moveTo>
                    <a:pt x="971296" y="319303"/>
                  </a:moveTo>
                  <a:lnTo>
                    <a:pt x="945400" y="319303"/>
                  </a:lnTo>
                  <a:lnTo>
                    <a:pt x="945400" y="350367"/>
                  </a:lnTo>
                  <a:lnTo>
                    <a:pt x="971296" y="350367"/>
                  </a:lnTo>
                  <a:lnTo>
                    <a:pt x="971296" y="319303"/>
                  </a:lnTo>
                  <a:close/>
                </a:path>
                <a:path w="2580640" h="499745">
                  <a:moveTo>
                    <a:pt x="971296" y="276059"/>
                  </a:moveTo>
                  <a:lnTo>
                    <a:pt x="945400" y="276059"/>
                  </a:lnTo>
                  <a:lnTo>
                    <a:pt x="945400" y="307136"/>
                  </a:lnTo>
                  <a:lnTo>
                    <a:pt x="971296" y="307136"/>
                  </a:lnTo>
                  <a:lnTo>
                    <a:pt x="971296" y="276059"/>
                  </a:lnTo>
                  <a:close/>
                </a:path>
                <a:path w="2580640" h="499745">
                  <a:moveTo>
                    <a:pt x="971296" y="232841"/>
                  </a:moveTo>
                  <a:lnTo>
                    <a:pt x="945400" y="232841"/>
                  </a:lnTo>
                  <a:lnTo>
                    <a:pt x="945400" y="263906"/>
                  </a:lnTo>
                  <a:lnTo>
                    <a:pt x="971296" y="263906"/>
                  </a:lnTo>
                  <a:lnTo>
                    <a:pt x="971296" y="232841"/>
                  </a:lnTo>
                  <a:close/>
                </a:path>
                <a:path w="2580640" h="499745">
                  <a:moveTo>
                    <a:pt x="971296" y="189598"/>
                  </a:moveTo>
                  <a:lnTo>
                    <a:pt x="945400" y="189598"/>
                  </a:lnTo>
                  <a:lnTo>
                    <a:pt x="945400" y="220675"/>
                  </a:lnTo>
                  <a:lnTo>
                    <a:pt x="971296" y="220675"/>
                  </a:lnTo>
                  <a:lnTo>
                    <a:pt x="971296" y="189598"/>
                  </a:lnTo>
                  <a:close/>
                </a:path>
                <a:path w="2580640" h="499745">
                  <a:moveTo>
                    <a:pt x="971296" y="146367"/>
                  </a:moveTo>
                  <a:lnTo>
                    <a:pt x="945400" y="146367"/>
                  </a:lnTo>
                  <a:lnTo>
                    <a:pt x="945400" y="177444"/>
                  </a:lnTo>
                  <a:lnTo>
                    <a:pt x="971296" y="177444"/>
                  </a:lnTo>
                  <a:lnTo>
                    <a:pt x="971296" y="146367"/>
                  </a:lnTo>
                  <a:close/>
                </a:path>
                <a:path w="2580640" h="499745">
                  <a:moveTo>
                    <a:pt x="971296" y="103136"/>
                  </a:moveTo>
                  <a:lnTo>
                    <a:pt x="945400" y="103136"/>
                  </a:lnTo>
                  <a:lnTo>
                    <a:pt x="945400" y="134213"/>
                  </a:lnTo>
                  <a:lnTo>
                    <a:pt x="971296" y="134213"/>
                  </a:lnTo>
                  <a:lnTo>
                    <a:pt x="971296" y="103136"/>
                  </a:lnTo>
                  <a:close/>
                </a:path>
                <a:path w="2580640" h="499745">
                  <a:moveTo>
                    <a:pt x="971296" y="59918"/>
                  </a:moveTo>
                  <a:lnTo>
                    <a:pt x="945400" y="59918"/>
                  </a:lnTo>
                  <a:lnTo>
                    <a:pt x="945400" y="90995"/>
                  </a:lnTo>
                  <a:lnTo>
                    <a:pt x="971296" y="90995"/>
                  </a:lnTo>
                  <a:lnTo>
                    <a:pt x="971296" y="59918"/>
                  </a:lnTo>
                  <a:close/>
                </a:path>
                <a:path w="2580640" h="499745">
                  <a:moveTo>
                    <a:pt x="971296" y="16687"/>
                  </a:moveTo>
                  <a:lnTo>
                    <a:pt x="945400" y="16687"/>
                  </a:lnTo>
                  <a:lnTo>
                    <a:pt x="945400" y="47752"/>
                  </a:lnTo>
                  <a:lnTo>
                    <a:pt x="971296" y="47752"/>
                  </a:lnTo>
                  <a:lnTo>
                    <a:pt x="971296" y="16687"/>
                  </a:lnTo>
                  <a:close/>
                </a:path>
                <a:path w="2580640" h="499745">
                  <a:moveTo>
                    <a:pt x="971296" y="0"/>
                  </a:moveTo>
                  <a:lnTo>
                    <a:pt x="945400" y="0"/>
                  </a:lnTo>
                  <a:lnTo>
                    <a:pt x="945400" y="4521"/>
                  </a:lnTo>
                  <a:lnTo>
                    <a:pt x="971296" y="4521"/>
                  </a:lnTo>
                  <a:lnTo>
                    <a:pt x="971296" y="0"/>
                  </a:lnTo>
                  <a:close/>
                </a:path>
                <a:path w="2580640" h="499745">
                  <a:moveTo>
                    <a:pt x="2546400" y="322694"/>
                  </a:moveTo>
                  <a:lnTo>
                    <a:pt x="2533142" y="322694"/>
                  </a:lnTo>
                  <a:lnTo>
                    <a:pt x="2533142" y="338607"/>
                  </a:lnTo>
                  <a:lnTo>
                    <a:pt x="2546400" y="338607"/>
                  </a:lnTo>
                  <a:lnTo>
                    <a:pt x="2546400" y="322694"/>
                  </a:lnTo>
                  <a:close/>
                </a:path>
                <a:path w="2580640" h="499745">
                  <a:moveTo>
                    <a:pt x="2546400" y="300558"/>
                  </a:moveTo>
                  <a:lnTo>
                    <a:pt x="2533142" y="300558"/>
                  </a:lnTo>
                  <a:lnTo>
                    <a:pt x="2533142" y="316471"/>
                  </a:lnTo>
                  <a:lnTo>
                    <a:pt x="2546400" y="316471"/>
                  </a:lnTo>
                  <a:lnTo>
                    <a:pt x="2546400" y="300558"/>
                  </a:lnTo>
                  <a:close/>
                </a:path>
                <a:path w="2580640" h="499745">
                  <a:moveTo>
                    <a:pt x="2546400" y="278434"/>
                  </a:moveTo>
                  <a:lnTo>
                    <a:pt x="2533142" y="278434"/>
                  </a:lnTo>
                  <a:lnTo>
                    <a:pt x="2533142" y="294347"/>
                  </a:lnTo>
                  <a:lnTo>
                    <a:pt x="2546400" y="294347"/>
                  </a:lnTo>
                  <a:lnTo>
                    <a:pt x="2546400" y="278434"/>
                  </a:lnTo>
                  <a:close/>
                </a:path>
                <a:path w="2580640" h="499745">
                  <a:moveTo>
                    <a:pt x="2546400" y="256311"/>
                  </a:moveTo>
                  <a:lnTo>
                    <a:pt x="2533142" y="256311"/>
                  </a:lnTo>
                  <a:lnTo>
                    <a:pt x="2533142" y="272211"/>
                  </a:lnTo>
                  <a:lnTo>
                    <a:pt x="2546400" y="272211"/>
                  </a:lnTo>
                  <a:lnTo>
                    <a:pt x="2546400" y="256311"/>
                  </a:lnTo>
                  <a:close/>
                </a:path>
                <a:path w="2580640" h="499745">
                  <a:moveTo>
                    <a:pt x="2546400" y="234175"/>
                  </a:moveTo>
                  <a:lnTo>
                    <a:pt x="2533142" y="234175"/>
                  </a:lnTo>
                  <a:lnTo>
                    <a:pt x="2533142" y="250075"/>
                  </a:lnTo>
                  <a:lnTo>
                    <a:pt x="2546400" y="250075"/>
                  </a:lnTo>
                  <a:lnTo>
                    <a:pt x="2546400" y="234175"/>
                  </a:lnTo>
                  <a:close/>
                </a:path>
                <a:path w="2580640" h="499745">
                  <a:moveTo>
                    <a:pt x="2546400" y="212039"/>
                  </a:moveTo>
                  <a:lnTo>
                    <a:pt x="2533142" y="212039"/>
                  </a:lnTo>
                  <a:lnTo>
                    <a:pt x="2533142" y="227952"/>
                  </a:lnTo>
                  <a:lnTo>
                    <a:pt x="2546400" y="227952"/>
                  </a:lnTo>
                  <a:lnTo>
                    <a:pt x="2546400" y="212039"/>
                  </a:lnTo>
                  <a:close/>
                </a:path>
                <a:path w="2580640" h="499745">
                  <a:moveTo>
                    <a:pt x="2563431" y="389089"/>
                  </a:moveTo>
                  <a:lnTo>
                    <a:pt x="2550172" y="389089"/>
                  </a:lnTo>
                  <a:lnTo>
                    <a:pt x="2550172" y="405003"/>
                  </a:lnTo>
                  <a:lnTo>
                    <a:pt x="2563431" y="405003"/>
                  </a:lnTo>
                  <a:lnTo>
                    <a:pt x="2563431" y="389089"/>
                  </a:lnTo>
                  <a:close/>
                </a:path>
                <a:path w="2580640" h="499745">
                  <a:moveTo>
                    <a:pt x="2563431" y="366953"/>
                  </a:moveTo>
                  <a:lnTo>
                    <a:pt x="2550172" y="366953"/>
                  </a:lnTo>
                  <a:lnTo>
                    <a:pt x="2550172" y="382866"/>
                  </a:lnTo>
                  <a:lnTo>
                    <a:pt x="2563431" y="382866"/>
                  </a:lnTo>
                  <a:lnTo>
                    <a:pt x="2563431" y="366953"/>
                  </a:lnTo>
                  <a:close/>
                </a:path>
                <a:path w="2580640" h="499745">
                  <a:moveTo>
                    <a:pt x="2563431" y="344830"/>
                  </a:moveTo>
                  <a:lnTo>
                    <a:pt x="2550172" y="344830"/>
                  </a:lnTo>
                  <a:lnTo>
                    <a:pt x="2550172" y="360730"/>
                  </a:lnTo>
                  <a:lnTo>
                    <a:pt x="2563431" y="360730"/>
                  </a:lnTo>
                  <a:lnTo>
                    <a:pt x="2563431" y="344830"/>
                  </a:lnTo>
                  <a:close/>
                </a:path>
                <a:path w="2580640" h="499745">
                  <a:moveTo>
                    <a:pt x="2563431" y="322694"/>
                  </a:moveTo>
                  <a:lnTo>
                    <a:pt x="2550172" y="322694"/>
                  </a:lnTo>
                  <a:lnTo>
                    <a:pt x="2550172" y="338607"/>
                  </a:lnTo>
                  <a:lnTo>
                    <a:pt x="2563431" y="338607"/>
                  </a:lnTo>
                  <a:lnTo>
                    <a:pt x="2563431" y="322694"/>
                  </a:lnTo>
                  <a:close/>
                </a:path>
                <a:path w="2580640" h="499745">
                  <a:moveTo>
                    <a:pt x="2563431" y="300558"/>
                  </a:moveTo>
                  <a:lnTo>
                    <a:pt x="2550172" y="300558"/>
                  </a:lnTo>
                  <a:lnTo>
                    <a:pt x="2550172" y="316471"/>
                  </a:lnTo>
                  <a:lnTo>
                    <a:pt x="2563431" y="316471"/>
                  </a:lnTo>
                  <a:lnTo>
                    <a:pt x="2563431" y="300558"/>
                  </a:lnTo>
                  <a:close/>
                </a:path>
                <a:path w="2580640" h="499745">
                  <a:moveTo>
                    <a:pt x="2563431" y="278434"/>
                  </a:moveTo>
                  <a:lnTo>
                    <a:pt x="2550172" y="278434"/>
                  </a:lnTo>
                  <a:lnTo>
                    <a:pt x="2550172" y="294347"/>
                  </a:lnTo>
                  <a:lnTo>
                    <a:pt x="2563431" y="294347"/>
                  </a:lnTo>
                  <a:lnTo>
                    <a:pt x="2563431" y="278434"/>
                  </a:lnTo>
                  <a:close/>
                </a:path>
                <a:path w="2580640" h="499745">
                  <a:moveTo>
                    <a:pt x="2563431" y="256311"/>
                  </a:moveTo>
                  <a:lnTo>
                    <a:pt x="2550172" y="256311"/>
                  </a:lnTo>
                  <a:lnTo>
                    <a:pt x="2550172" y="272211"/>
                  </a:lnTo>
                  <a:lnTo>
                    <a:pt x="2563431" y="272211"/>
                  </a:lnTo>
                  <a:lnTo>
                    <a:pt x="2563431" y="256311"/>
                  </a:lnTo>
                  <a:close/>
                </a:path>
                <a:path w="2580640" h="499745">
                  <a:moveTo>
                    <a:pt x="2563431" y="234175"/>
                  </a:moveTo>
                  <a:lnTo>
                    <a:pt x="2550172" y="234175"/>
                  </a:lnTo>
                  <a:lnTo>
                    <a:pt x="2550172" y="250075"/>
                  </a:lnTo>
                  <a:lnTo>
                    <a:pt x="2563431" y="250075"/>
                  </a:lnTo>
                  <a:lnTo>
                    <a:pt x="2563431" y="234175"/>
                  </a:lnTo>
                  <a:close/>
                </a:path>
                <a:path w="2580640" h="499745">
                  <a:moveTo>
                    <a:pt x="2563431" y="212039"/>
                  </a:moveTo>
                  <a:lnTo>
                    <a:pt x="2550172" y="212039"/>
                  </a:lnTo>
                  <a:lnTo>
                    <a:pt x="2550172" y="227952"/>
                  </a:lnTo>
                  <a:lnTo>
                    <a:pt x="2563431" y="227952"/>
                  </a:lnTo>
                  <a:lnTo>
                    <a:pt x="2563431" y="212039"/>
                  </a:lnTo>
                  <a:close/>
                </a:path>
                <a:path w="2580640" h="499745">
                  <a:moveTo>
                    <a:pt x="2580462" y="389089"/>
                  </a:moveTo>
                  <a:lnTo>
                    <a:pt x="2567203" y="389089"/>
                  </a:lnTo>
                  <a:lnTo>
                    <a:pt x="2567203" y="405003"/>
                  </a:lnTo>
                  <a:lnTo>
                    <a:pt x="2580462" y="405003"/>
                  </a:lnTo>
                  <a:lnTo>
                    <a:pt x="2580462" y="389089"/>
                  </a:lnTo>
                  <a:close/>
                </a:path>
                <a:path w="2580640" h="499745">
                  <a:moveTo>
                    <a:pt x="2580462" y="366953"/>
                  </a:moveTo>
                  <a:lnTo>
                    <a:pt x="2567203" y="366953"/>
                  </a:lnTo>
                  <a:lnTo>
                    <a:pt x="2567203" y="382866"/>
                  </a:lnTo>
                  <a:lnTo>
                    <a:pt x="2580462" y="382866"/>
                  </a:lnTo>
                  <a:lnTo>
                    <a:pt x="2580462" y="366953"/>
                  </a:lnTo>
                  <a:close/>
                </a:path>
                <a:path w="2580640" h="499745">
                  <a:moveTo>
                    <a:pt x="2580462" y="344830"/>
                  </a:moveTo>
                  <a:lnTo>
                    <a:pt x="2567203" y="344830"/>
                  </a:lnTo>
                  <a:lnTo>
                    <a:pt x="2567203" y="360730"/>
                  </a:lnTo>
                  <a:lnTo>
                    <a:pt x="2580462" y="360730"/>
                  </a:lnTo>
                  <a:lnTo>
                    <a:pt x="2580462" y="344830"/>
                  </a:lnTo>
                  <a:close/>
                </a:path>
                <a:path w="2580640" h="499745">
                  <a:moveTo>
                    <a:pt x="2580462" y="322694"/>
                  </a:moveTo>
                  <a:lnTo>
                    <a:pt x="2567203" y="322694"/>
                  </a:lnTo>
                  <a:lnTo>
                    <a:pt x="2567203" y="338607"/>
                  </a:lnTo>
                  <a:lnTo>
                    <a:pt x="2580462" y="338607"/>
                  </a:lnTo>
                  <a:lnTo>
                    <a:pt x="2580462" y="322694"/>
                  </a:lnTo>
                  <a:close/>
                </a:path>
                <a:path w="2580640" h="499745">
                  <a:moveTo>
                    <a:pt x="2580462" y="300558"/>
                  </a:moveTo>
                  <a:lnTo>
                    <a:pt x="2567203" y="300558"/>
                  </a:lnTo>
                  <a:lnTo>
                    <a:pt x="2567203" y="316471"/>
                  </a:lnTo>
                  <a:lnTo>
                    <a:pt x="2580462" y="316471"/>
                  </a:lnTo>
                  <a:lnTo>
                    <a:pt x="2580462" y="300558"/>
                  </a:lnTo>
                  <a:close/>
                </a:path>
                <a:path w="2580640" h="499745">
                  <a:moveTo>
                    <a:pt x="2580462" y="278434"/>
                  </a:moveTo>
                  <a:lnTo>
                    <a:pt x="2567203" y="278434"/>
                  </a:lnTo>
                  <a:lnTo>
                    <a:pt x="2567203" y="294347"/>
                  </a:lnTo>
                  <a:lnTo>
                    <a:pt x="2580462" y="294347"/>
                  </a:lnTo>
                  <a:lnTo>
                    <a:pt x="2580462" y="278434"/>
                  </a:lnTo>
                  <a:close/>
                </a:path>
                <a:path w="2580640" h="499745">
                  <a:moveTo>
                    <a:pt x="2580462" y="256311"/>
                  </a:moveTo>
                  <a:lnTo>
                    <a:pt x="2567203" y="256311"/>
                  </a:lnTo>
                  <a:lnTo>
                    <a:pt x="2567203" y="272211"/>
                  </a:lnTo>
                  <a:lnTo>
                    <a:pt x="2580462" y="272211"/>
                  </a:lnTo>
                  <a:lnTo>
                    <a:pt x="2580462" y="256311"/>
                  </a:lnTo>
                  <a:close/>
                </a:path>
                <a:path w="2580640" h="499745">
                  <a:moveTo>
                    <a:pt x="2580462" y="234175"/>
                  </a:moveTo>
                  <a:lnTo>
                    <a:pt x="2567203" y="234175"/>
                  </a:lnTo>
                  <a:lnTo>
                    <a:pt x="2567203" y="250075"/>
                  </a:lnTo>
                  <a:lnTo>
                    <a:pt x="2580462" y="250075"/>
                  </a:lnTo>
                  <a:lnTo>
                    <a:pt x="2580462" y="234175"/>
                  </a:lnTo>
                  <a:close/>
                </a:path>
                <a:path w="2580640" h="499745">
                  <a:moveTo>
                    <a:pt x="2580462" y="212039"/>
                  </a:moveTo>
                  <a:lnTo>
                    <a:pt x="2567203" y="212039"/>
                  </a:lnTo>
                  <a:lnTo>
                    <a:pt x="2567203" y="227952"/>
                  </a:lnTo>
                  <a:lnTo>
                    <a:pt x="2580462" y="227952"/>
                  </a:lnTo>
                  <a:lnTo>
                    <a:pt x="2580462" y="212039"/>
                  </a:lnTo>
                  <a:close/>
                </a:path>
              </a:pathLst>
            </a:custGeom>
            <a:solidFill>
              <a:srgbClr val="CEE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869236" y="3452945"/>
              <a:ext cx="2324100" cy="455295"/>
            </a:xfrm>
            <a:custGeom>
              <a:avLst/>
              <a:gdLst/>
              <a:ahLst/>
              <a:cxnLst/>
              <a:rect l="l" t="t" r="r" b="b"/>
              <a:pathLst>
                <a:path w="2324100" h="455295">
                  <a:moveTo>
                    <a:pt x="96761" y="345859"/>
                  </a:moveTo>
                  <a:lnTo>
                    <a:pt x="0" y="345859"/>
                  </a:lnTo>
                  <a:lnTo>
                    <a:pt x="0" y="376923"/>
                  </a:lnTo>
                  <a:lnTo>
                    <a:pt x="96761" y="376923"/>
                  </a:lnTo>
                  <a:lnTo>
                    <a:pt x="96761" y="345859"/>
                  </a:lnTo>
                  <a:close/>
                </a:path>
                <a:path w="2324100" h="455295">
                  <a:moveTo>
                    <a:pt x="96761" y="302615"/>
                  </a:moveTo>
                  <a:lnTo>
                    <a:pt x="0" y="302615"/>
                  </a:lnTo>
                  <a:lnTo>
                    <a:pt x="0" y="333692"/>
                  </a:lnTo>
                  <a:lnTo>
                    <a:pt x="96761" y="333692"/>
                  </a:lnTo>
                  <a:lnTo>
                    <a:pt x="96761" y="302615"/>
                  </a:lnTo>
                  <a:close/>
                </a:path>
                <a:path w="2324100" h="455295">
                  <a:moveTo>
                    <a:pt x="96761" y="259384"/>
                  </a:moveTo>
                  <a:lnTo>
                    <a:pt x="0" y="259384"/>
                  </a:lnTo>
                  <a:lnTo>
                    <a:pt x="0" y="290449"/>
                  </a:lnTo>
                  <a:lnTo>
                    <a:pt x="96761" y="290449"/>
                  </a:lnTo>
                  <a:lnTo>
                    <a:pt x="96761" y="259384"/>
                  </a:lnTo>
                  <a:close/>
                </a:path>
                <a:path w="2324100" h="455295">
                  <a:moveTo>
                    <a:pt x="96761" y="216154"/>
                  </a:moveTo>
                  <a:lnTo>
                    <a:pt x="0" y="216154"/>
                  </a:lnTo>
                  <a:lnTo>
                    <a:pt x="0" y="247230"/>
                  </a:lnTo>
                  <a:lnTo>
                    <a:pt x="96761" y="247230"/>
                  </a:lnTo>
                  <a:lnTo>
                    <a:pt x="96761" y="216154"/>
                  </a:lnTo>
                  <a:close/>
                </a:path>
                <a:path w="2324100" h="455295">
                  <a:moveTo>
                    <a:pt x="96761" y="172923"/>
                  </a:moveTo>
                  <a:lnTo>
                    <a:pt x="0" y="172923"/>
                  </a:lnTo>
                  <a:lnTo>
                    <a:pt x="0" y="204000"/>
                  </a:lnTo>
                  <a:lnTo>
                    <a:pt x="96761" y="204000"/>
                  </a:lnTo>
                  <a:lnTo>
                    <a:pt x="96761" y="172923"/>
                  </a:lnTo>
                  <a:close/>
                </a:path>
                <a:path w="2324100" h="455295">
                  <a:moveTo>
                    <a:pt x="96761" y="129692"/>
                  </a:moveTo>
                  <a:lnTo>
                    <a:pt x="0" y="129692"/>
                  </a:lnTo>
                  <a:lnTo>
                    <a:pt x="0" y="160769"/>
                  </a:lnTo>
                  <a:lnTo>
                    <a:pt x="96761" y="160769"/>
                  </a:lnTo>
                  <a:lnTo>
                    <a:pt x="96761" y="129692"/>
                  </a:lnTo>
                  <a:close/>
                </a:path>
                <a:path w="2324100" h="455295">
                  <a:moveTo>
                    <a:pt x="96761" y="86474"/>
                  </a:moveTo>
                  <a:lnTo>
                    <a:pt x="0" y="86474"/>
                  </a:lnTo>
                  <a:lnTo>
                    <a:pt x="0" y="117538"/>
                  </a:lnTo>
                  <a:lnTo>
                    <a:pt x="96761" y="117538"/>
                  </a:lnTo>
                  <a:lnTo>
                    <a:pt x="96761" y="86474"/>
                  </a:lnTo>
                  <a:close/>
                </a:path>
                <a:path w="2324100" h="455295">
                  <a:moveTo>
                    <a:pt x="96761" y="43230"/>
                  </a:moveTo>
                  <a:lnTo>
                    <a:pt x="0" y="43230"/>
                  </a:lnTo>
                  <a:lnTo>
                    <a:pt x="0" y="74307"/>
                  </a:lnTo>
                  <a:lnTo>
                    <a:pt x="96761" y="74307"/>
                  </a:lnTo>
                  <a:lnTo>
                    <a:pt x="96761" y="43230"/>
                  </a:lnTo>
                  <a:close/>
                </a:path>
                <a:path w="2324100" h="455295">
                  <a:moveTo>
                    <a:pt x="96761" y="0"/>
                  </a:moveTo>
                  <a:lnTo>
                    <a:pt x="0" y="0"/>
                  </a:lnTo>
                  <a:lnTo>
                    <a:pt x="0" y="31064"/>
                  </a:lnTo>
                  <a:lnTo>
                    <a:pt x="96761" y="31064"/>
                  </a:lnTo>
                  <a:lnTo>
                    <a:pt x="96761" y="0"/>
                  </a:lnTo>
                  <a:close/>
                </a:path>
                <a:path w="2324100" h="455295">
                  <a:moveTo>
                    <a:pt x="963155" y="344347"/>
                  </a:moveTo>
                  <a:lnTo>
                    <a:pt x="928636" y="344347"/>
                  </a:lnTo>
                  <a:lnTo>
                    <a:pt x="928636" y="370141"/>
                  </a:lnTo>
                  <a:lnTo>
                    <a:pt x="963155" y="370141"/>
                  </a:lnTo>
                  <a:lnTo>
                    <a:pt x="963155" y="344347"/>
                  </a:lnTo>
                  <a:close/>
                </a:path>
                <a:path w="2324100" h="455295">
                  <a:moveTo>
                    <a:pt x="963155" y="308483"/>
                  </a:moveTo>
                  <a:lnTo>
                    <a:pt x="928636" y="308483"/>
                  </a:lnTo>
                  <a:lnTo>
                    <a:pt x="928636" y="334264"/>
                  </a:lnTo>
                  <a:lnTo>
                    <a:pt x="963155" y="334264"/>
                  </a:lnTo>
                  <a:lnTo>
                    <a:pt x="963155" y="308483"/>
                  </a:lnTo>
                  <a:close/>
                </a:path>
                <a:path w="2324100" h="455295">
                  <a:moveTo>
                    <a:pt x="963155" y="272605"/>
                  </a:moveTo>
                  <a:lnTo>
                    <a:pt x="928636" y="272605"/>
                  </a:lnTo>
                  <a:lnTo>
                    <a:pt x="928636" y="298386"/>
                  </a:lnTo>
                  <a:lnTo>
                    <a:pt x="963155" y="298386"/>
                  </a:lnTo>
                  <a:lnTo>
                    <a:pt x="963155" y="272605"/>
                  </a:lnTo>
                  <a:close/>
                </a:path>
                <a:path w="2324100" h="455295">
                  <a:moveTo>
                    <a:pt x="963155" y="236740"/>
                  </a:moveTo>
                  <a:lnTo>
                    <a:pt x="928636" y="236740"/>
                  </a:lnTo>
                  <a:lnTo>
                    <a:pt x="928636" y="262521"/>
                  </a:lnTo>
                  <a:lnTo>
                    <a:pt x="963155" y="262521"/>
                  </a:lnTo>
                  <a:lnTo>
                    <a:pt x="963155" y="236740"/>
                  </a:lnTo>
                  <a:close/>
                </a:path>
                <a:path w="2324100" h="455295">
                  <a:moveTo>
                    <a:pt x="963155" y="200863"/>
                  </a:moveTo>
                  <a:lnTo>
                    <a:pt x="928636" y="200863"/>
                  </a:lnTo>
                  <a:lnTo>
                    <a:pt x="928636" y="226644"/>
                  </a:lnTo>
                  <a:lnTo>
                    <a:pt x="963155" y="226644"/>
                  </a:lnTo>
                  <a:lnTo>
                    <a:pt x="963155" y="200863"/>
                  </a:lnTo>
                  <a:close/>
                </a:path>
                <a:path w="2324100" h="455295">
                  <a:moveTo>
                    <a:pt x="963155" y="164998"/>
                  </a:moveTo>
                  <a:lnTo>
                    <a:pt x="928636" y="164998"/>
                  </a:lnTo>
                  <a:lnTo>
                    <a:pt x="928636" y="190766"/>
                  </a:lnTo>
                  <a:lnTo>
                    <a:pt x="963155" y="190766"/>
                  </a:lnTo>
                  <a:lnTo>
                    <a:pt x="963155" y="164998"/>
                  </a:lnTo>
                  <a:close/>
                </a:path>
                <a:path w="2324100" h="455295">
                  <a:moveTo>
                    <a:pt x="963155" y="129120"/>
                  </a:moveTo>
                  <a:lnTo>
                    <a:pt x="928636" y="129120"/>
                  </a:lnTo>
                  <a:lnTo>
                    <a:pt x="928636" y="154901"/>
                  </a:lnTo>
                  <a:lnTo>
                    <a:pt x="963155" y="154901"/>
                  </a:lnTo>
                  <a:lnTo>
                    <a:pt x="963155" y="129120"/>
                  </a:lnTo>
                  <a:close/>
                </a:path>
                <a:path w="2324100" h="455295">
                  <a:moveTo>
                    <a:pt x="963155" y="93243"/>
                  </a:moveTo>
                  <a:lnTo>
                    <a:pt x="928636" y="93243"/>
                  </a:lnTo>
                  <a:lnTo>
                    <a:pt x="928636" y="119024"/>
                  </a:lnTo>
                  <a:lnTo>
                    <a:pt x="963155" y="119024"/>
                  </a:lnTo>
                  <a:lnTo>
                    <a:pt x="963155" y="93243"/>
                  </a:lnTo>
                  <a:close/>
                </a:path>
                <a:path w="2324100" h="455295">
                  <a:moveTo>
                    <a:pt x="963155" y="57378"/>
                  </a:moveTo>
                  <a:lnTo>
                    <a:pt x="928636" y="57378"/>
                  </a:lnTo>
                  <a:lnTo>
                    <a:pt x="928636" y="83159"/>
                  </a:lnTo>
                  <a:lnTo>
                    <a:pt x="963155" y="83159"/>
                  </a:lnTo>
                  <a:lnTo>
                    <a:pt x="963155" y="57378"/>
                  </a:lnTo>
                  <a:close/>
                </a:path>
                <a:path w="2324100" h="455295">
                  <a:moveTo>
                    <a:pt x="1007516" y="344347"/>
                  </a:moveTo>
                  <a:lnTo>
                    <a:pt x="972985" y="344347"/>
                  </a:lnTo>
                  <a:lnTo>
                    <a:pt x="972985" y="370141"/>
                  </a:lnTo>
                  <a:lnTo>
                    <a:pt x="1007516" y="370141"/>
                  </a:lnTo>
                  <a:lnTo>
                    <a:pt x="1007516" y="344347"/>
                  </a:lnTo>
                  <a:close/>
                </a:path>
                <a:path w="2324100" h="455295">
                  <a:moveTo>
                    <a:pt x="1007516" y="308483"/>
                  </a:moveTo>
                  <a:lnTo>
                    <a:pt x="972985" y="308483"/>
                  </a:lnTo>
                  <a:lnTo>
                    <a:pt x="972985" y="334264"/>
                  </a:lnTo>
                  <a:lnTo>
                    <a:pt x="1007516" y="334264"/>
                  </a:lnTo>
                  <a:lnTo>
                    <a:pt x="1007516" y="308483"/>
                  </a:lnTo>
                  <a:close/>
                </a:path>
                <a:path w="2324100" h="455295">
                  <a:moveTo>
                    <a:pt x="1007516" y="272605"/>
                  </a:moveTo>
                  <a:lnTo>
                    <a:pt x="972985" y="272605"/>
                  </a:lnTo>
                  <a:lnTo>
                    <a:pt x="972985" y="298386"/>
                  </a:lnTo>
                  <a:lnTo>
                    <a:pt x="1007516" y="298386"/>
                  </a:lnTo>
                  <a:lnTo>
                    <a:pt x="1007516" y="272605"/>
                  </a:lnTo>
                  <a:close/>
                </a:path>
                <a:path w="2324100" h="455295">
                  <a:moveTo>
                    <a:pt x="1007516" y="236740"/>
                  </a:moveTo>
                  <a:lnTo>
                    <a:pt x="972985" y="236740"/>
                  </a:lnTo>
                  <a:lnTo>
                    <a:pt x="972985" y="262521"/>
                  </a:lnTo>
                  <a:lnTo>
                    <a:pt x="1007516" y="262521"/>
                  </a:lnTo>
                  <a:lnTo>
                    <a:pt x="1007516" y="236740"/>
                  </a:lnTo>
                  <a:close/>
                </a:path>
                <a:path w="2324100" h="455295">
                  <a:moveTo>
                    <a:pt x="1007516" y="200863"/>
                  </a:moveTo>
                  <a:lnTo>
                    <a:pt x="972985" y="200863"/>
                  </a:lnTo>
                  <a:lnTo>
                    <a:pt x="972985" y="226644"/>
                  </a:lnTo>
                  <a:lnTo>
                    <a:pt x="1007516" y="226644"/>
                  </a:lnTo>
                  <a:lnTo>
                    <a:pt x="1007516" y="200863"/>
                  </a:lnTo>
                  <a:close/>
                </a:path>
                <a:path w="2324100" h="455295">
                  <a:moveTo>
                    <a:pt x="1007516" y="164998"/>
                  </a:moveTo>
                  <a:lnTo>
                    <a:pt x="972985" y="164998"/>
                  </a:lnTo>
                  <a:lnTo>
                    <a:pt x="972985" y="190766"/>
                  </a:lnTo>
                  <a:lnTo>
                    <a:pt x="1007516" y="190766"/>
                  </a:lnTo>
                  <a:lnTo>
                    <a:pt x="1007516" y="164998"/>
                  </a:lnTo>
                  <a:close/>
                </a:path>
                <a:path w="2324100" h="455295">
                  <a:moveTo>
                    <a:pt x="1007516" y="129120"/>
                  </a:moveTo>
                  <a:lnTo>
                    <a:pt x="972985" y="129120"/>
                  </a:lnTo>
                  <a:lnTo>
                    <a:pt x="972985" y="154901"/>
                  </a:lnTo>
                  <a:lnTo>
                    <a:pt x="1007516" y="154901"/>
                  </a:lnTo>
                  <a:lnTo>
                    <a:pt x="1007516" y="129120"/>
                  </a:lnTo>
                  <a:close/>
                </a:path>
                <a:path w="2324100" h="455295">
                  <a:moveTo>
                    <a:pt x="1007516" y="93243"/>
                  </a:moveTo>
                  <a:lnTo>
                    <a:pt x="972985" y="93243"/>
                  </a:lnTo>
                  <a:lnTo>
                    <a:pt x="972985" y="119024"/>
                  </a:lnTo>
                  <a:lnTo>
                    <a:pt x="1007516" y="119024"/>
                  </a:lnTo>
                  <a:lnTo>
                    <a:pt x="1007516" y="93243"/>
                  </a:lnTo>
                  <a:close/>
                </a:path>
                <a:path w="2324100" h="455295">
                  <a:moveTo>
                    <a:pt x="1007516" y="57378"/>
                  </a:moveTo>
                  <a:lnTo>
                    <a:pt x="972985" y="57378"/>
                  </a:lnTo>
                  <a:lnTo>
                    <a:pt x="972985" y="83159"/>
                  </a:lnTo>
                  <a:lnTo>
                    <a:pt x="1007516" y="83159"/>
                  </a:lnTo>
                  <a:lnTo>
                    <a:pt x="1007516" y="57378"/>
                  </a:lnTo>
                  <a:close/>
                </a:path>
                <a:path w="2324100" h="455295">
                  <a:moveTo>
                    <a:pt x="1567116" y="251485"/>
                  </a:moveTo>
                  <a:lnTo>
                    <a:pt x="1545628" y="251485"/>
                  </a:lnTo>
                  <a:lnTo>
                    <a:pt x="1545628" y="263271"/>
                  </a:lnTo>
                  <a:lnTo>
                    <a:pt x="1567116" y="263271"/>
                  </a:lnTo>
                  <a:lnTo>
                    <a:pt x="1567116" y="251485"/>
                  </a:lnTo>
                  <a:close/>
                </a:path>
                <a:path w="2324100" h="455295">
                  <a:moveTo>
                    <a:pt x="1567116" y="215607"/>
                  </a:moveTo>
                  <a:lnTo>
                    <a:pt x="1545628" y="215607"/>
                  </a:lnTo>
                  <a:lnTo>
                    <a:pt x="1545628" y="241388"/>
                  </a:lnTo>
                  <a:lnTo>
                    <a:pt x="1567116" y="241388"/>
                  </a:lnTo>
                  <a:lnTo>
                    <a:pt x="1567116" y="215607"/>
                  </a:lnTo>
                  <a:close/>
                </a:path>
                <a:path w="2324100" h="455295">
                  <a:moveTo>
                    <a:pt x="1567116" y="179743"/>
                  </a:moveTo>
                  <a:lnTo>
                    <a:pt x="1545628" y="179743"/>
                  </a:lnTo>
                  <a:lnTo>
                    <a:pt x="1545628" y="205524"/>
                  </a:lnTo>
                  <a:lnTo>
                    <a:pt x="1567116" y="205524"/>
                  </a:lnTo>
                  <a:lnTo>
                    <a:pt x="1567116" y="179743"/>
                  </a:lnTo>
                  <a:close/>
                </a:path>
                <a:path w="2324100" h="455295">
                  <a:moveTo>
                    <a:pt x="1567116" y="143865"/>
                  </a:moveTo>
                  <a:lnTo>
                    <a:pt x="1545628" y="143865"/>
                  </a:lnTo>
                  <a:lnTo>
                    <a:pt x="1545628" y="169646"/>
                  </a:lnTo>
                  <a:lnTo>
                    <a:pt x="1567116" y="169646"/>
                  </a:lnTo>
                  <a:lnTo>
                    <a:pt x="1567116" y="143865"/>
                  </a:lnTo>
                  <a:close/>
                </a:path>
                <a:path w="2324100" h="455295">
                  <a:moveTo>
                    <a:pt x="1594726" y="251485"/>
                  </a:moveTo>
                  <a:lnTo>
                    <a:pt x="1573237" y="251485"/>
                  </a:lnTo>
                  <a:lnTo>
                    <a:pt x="1573237" y="263271"/>
                  </a:lnTo>
                  <a:lnTo>
                    <a:pt x="1594726" y="263271"/>
                  </a:lnTo>
                  <a:lnTo>
                    <a:pt x="1594726" y="251485"/>
                  </a:lnTo>
                  <a:close/>
                </a:path>
                <a:path w="2324100" h="455295">
                  <a:moveTo>
                    <a:pt x="1594726" y="215607"/>
                  </a:moveTo>
                  <a:lnTo>
                    <a:pt x="1573237" y="215607"/>
                  </a:lnTo>
                  <a:lnTo>
                    <a:pt x="1573237" y="241388"/>
                  </a:lnTo>
                  <a:lnTo>
                    <a:pt x="1594726" y="241388"/>
                  </a:lnTo>
                  <a:lnTo>
                    <a:pt x="1594726" y="215607"/>
                  </a:lnTo>
                  <a:close/>
                </a:path>
                <a:path w="2324100" h="455295">
                  <a:moveTo>
                    <a:pt x="1594726" y="179743"/>
                  </a:moveTo>
                  <a:lnTo>
                    <a:pt x="1573237" y="179743"/>
                  </a:lnTo>
                  <a:lnTo>
                    <a:pt x="1573237" y="205524"/>
                  </a:lnTo>
                  <a:lnTo>
                    <a:pt x="1594726" y="205524"/>
                  </a:lnTo>
                  <a:lnTo>
                    <a:pt x="1594726" y="179743"/>
                  </a:lnTo>
                  <a:close/>
                </a:path>
                <a:path w="2324100" h="455295">
                  <a:moveTo>
                    <a:pt x="1594726" y="143865"/>
                  </a:moveTo>
                  <a:lnTo>
                    <a:pt x="1573237" y="143865"/>
                  </a:lnTo>
                  <a:lnTo>
                    <a:pt x="1573237" y="169646"/>
                  </a:lnTo>
                  <a:lnTo>
                    <a:pt x="1594726" y="169646"/>
                  </a:lnTo>
                  <a:lnTo>
                    <a:pt x="1594726" y="143865"/>
                  </a:lnTo>
                  <a:close/>
                </a:path>
                <a:path w="2324100" h="455295">
                  <a:moveTo>
                    <a:pt x="1622323" y="430834"/>
                  </a:moveTo>
                  <a:lnTo>
                    <a:pt x="1600847" y="430834"/>
                  </a:lnTo>
                  <a:lnTo>
                    <a:pt x="1600847" y="455104"/>
                  </a:lnTo>
                  <a:lnTo>
                    <a:pt x="1622323" y="455104"/>
                  </a:lnTo>
                  <a:lnTo>
                    <a:pt x="1622323" y="430834"/>
                  </a:lnTo>
                  <a:close/>
                </a:path>
                <a:path w="2324100" h="455295">
                  <a:moveTo>
                    <a:pt x="1622323" y="394970"/>
                  </a:moveTo>
                  <a:lnTo>
                    <a:pt x="1600847" y="394970"/>
                  </a:lnTo>
                  <a:lnTo>
                    <a:pt x="1600847" y="420738"/>
                  </a:lnTo>
                  <a:lnTo>
                    <a:pt x="1622323" y="420738"/>
                  </a:lnTo>
                  <a:lnTo>
                    <a:pt x="1622323" y="394970"/>
                  </a:lnTo>
                  <a:close/>
                </a:path>
                <a:path w="2324100" h="455295">
                  <a:moveTo>
                    <a:pt x="1622323" y="359092"/>
                  </a:moveTo>
                  <a:lnTo>
                    <a:pt x="1600847" y="359092"/>
                  </a:lnTo>
                  <a:lnTo>
                    <a:pt x="1600847" y="384886"/>
                  </a:lnTo>
                  <a:lnTo>
                    <a:pt x="1622323" y="384886"/>
                  </a:lnTo>
                  <a:lnTo>
                    <a:pt x="1622323" y="359092"/>
                  </a:lnTo>
                  <a:close/>
                </a:path>
                <a:path w="2324100" h="455295">
                  <a:moveTo>
                    <a:pt x="1622323" y="323227"/>
                  </a:moveTo>
                  <a:lnTo>
                    <a:pt x="1600847" y="323227"/>
                  </a:lnTo>
                  <a:lnTo>
                    <a:pt x="1600847" y="349008"/>
                  </a:lnTo>
                  <a:lnTo>
                    <a:pt x="1622323" y="349008"/>
                  </a:lnTo>
                  <a:lnTo>
                    <a:pt x="1622323" y="323227"/>
                  </a:lnTo>
                  <a:close/>
                </a:path>
                <a:path w="2324100" h="455295">
                  <a:moveTo>
                    <a:pt x="1622323" y="287350"/>
                  </a:moveTo>
                  <a:lnTo>
                    <a:pt x="1600847" y="287350"/>
                  </a:lnTo>
                  <a:lnTo>
                    <a:pt x="1600847" y="313131"/>
                  </a:lnTo>
                  <a:lnTo>
                    <a:pt x="1622323" y="313131"/>
                  </a:lnTo>
                  <a:lnTo>
                    <a:pt x="1622323" y="287350"/>
                  </a:lnTo>
                  <a:close/>
                </a:path>
                <a:path w="2324100" h="455295">
                  <a:moveTo>
                    <a:pt x="1622323" y="251485"/>
                  </a:moveTo>
                  <a:lnTo>
                    <a:pt x="1600847" y="251485"/>
                  </a:lnTo>
                  <a:lnTo>
                    <a:pt x="1600847" y="277266"/>
                  </a:lnTo>
                  <a:lnTo>
                    <a:pt x="1622323" y="277266"/>
                  </a:lnTo>
                  <a:lnTo>
                    <a:pt x="1622323" y="251485"/>
                  </a:lnTo>
                  <a:close/>
                </a:path>
                <a:path w="2324100" h="455295">
                  <a:moveTo>
                    <a:pt x="1622323" y="215607"/>
                  </a:moveTo>
                  <a:lnTo>
                    <a:pt x="1600847" y="215607"/>
                  </a:lnTo>
                  <a:lnTo>
                    <a:pt x="1600847" y="241388"/>
                  </a:lnTo>
                  <a:lnTo>
                    <a:pt x="1622323" y="241388"/>
                  </a:lnTo>
                  <a:lnTo>
                    <a:pt x="1622323" y="215607"/>
                  </a:lnTo>
                  <a:close/>
                </a:path>
                <a:path w="2324100" h="455295">
                  <a:moveTo>
                    <a:pt x="1622323" y="179743"/>
                  </a:moveTo>
                  <a:lnTo>
                    <a:pt x="1600847" y="179743"/>
                  </a:lnTo>
                  <a:lnTo>
                    <a:pt x="1600847" y="205524"/>
                  </a:lnTo>
                  <a:lnTo>
                    <a:pt x="1622323" y="205524"/>
                  </a:lnTo>
                  <a:lnTo>
                    <a:pt x="1622323" y="179743"/>
                  </a:lnTo>
                  <a:close/>
                </a:path>
                <a:path w="2324100" h="455295">
                  <a:moveTo>
                    <a:pt x="1622323" y="143865"/>
                  </a:moveTo>
                  <a:lnTo>
                    <a:pt x="1600847" y="143865"/>
                  </a:lnTo>
                  <a:lnTo>
                    <a:pt x="1600847" y="169646"/>
                  </a:lnTo>
                  <a:lnTo>
                    <a:pt x="1622323" y="169646"/>
                  </a:lnTo>
                  <a:lnTo>
                    <a:pt x="1622323" y="143865"/>
                  </a:lnTo>
                  <a:close/>
                </a:path>
                <a:path w="2324100" h="455295">
                  <a:moveTo>
                    <a:pt x="1649006" y="430834"/>
                  </a:moveTo>
                  <a:lnTo>
                    <a:pt x="1628444" y="430834"/>
                  </a:lnTo>
                  <a:lnTo>
                    <a:pt x="1628444" y="455104"/>
                  </a:lnTo>
                  <a:lnTo>
                    <a:pt x="1649006" y="455104"/>
                  </a:lnTo>
                  <a:lnTo>
                    <a:pt x="1649006" y="430834"/>
                  </a:lnTo>
                  <a:close/>
                </a:path>
                <a:path w="2324100" h="455295">
                  <a:moveTo>
                    <a:pt x="1649006" y="394970"/>
                  </a:moveTo>
                  <a:lnTo>
                    <a:pt x="1628444" y="394970"/>
                  </a:lnTo>
                  <a:lnTo>
                    <a:pt x="1628444" y="420738"/>
                  </a:lnTo>
                  <a:lnTo>
                    <a:pt x="1649006" y="420738"/>
                  </a:lnTo>
                  <a:lnTo>
                    <a:pt x="1649006" y="394970"/>
                  </a:lnTo>
                  <a:close/>
                </a:path>
                <a:path w="2324100" h="455295">
                  <a:moveTo>
                    <a:pt x="1649006" y="359092"/>
                  </a:moveTo>
                  <a:lnTo>
                    <a:pt x="1628444" y="359092"/>
                  </a:lnTo>
                  <a:lnTo>
                    <a:pt x="1628444" y="384886"/>
                  </a:lnTo>
                  <a:lnTo>
                    <a:pt x="1649006" y="384886"/>
                  </a:lnTo>
                  <a:lnTo>
                    <a:pt x="1649006" y="359092"/>
                  </a:lnTo>
                  <a:close/>
                </a:path>
                <a:path w="2324100" h="455295">
                  <a:moveTo>
                    <a:pt x="1649006" y="323227"/>
                  </a:moveTo>
                  <a:lnTo>
                    <a:pt x="1628444" y="323227"/>
                  </a:lnTo>
                  <a:lnTo>
                    <a:pt x="1628444" y="349008"/>
                  </a:lnTo>
                  <a:lnTo>
                    <a:pt x="1649006" y="349008"/>
                  </a:lnTo>
                  <a:lnTo>
                    <a:pt x="1649006" y="323227"/>
                  </a:lnTo>
                  <a:close/>
                </a:path>
                <a:path w="2324100" h="455295">
                  <a:moveTo>
                    <a:pt x="1649945" y="287350"/>
                  </a:moveTo>
                  <a:lnTo>
                    <a:pt x="1628457" y="287350"/>
                  </a:lnTo>
                  <a:lnTo>
                    <a:pt x="1628457" y="313131"/>
                  </a:lnTo>
                  <a:lnTo>
                    <a:pt x="1649945" y="313131"/>
                  </a:lnTo>
                  <a:lnTo>
                    <a:pt x="1649945" y="287350"/>
                  </a:lnTo>
                  <a:close/>
                </a:path>
                <a:path w="2324100" h="455295">
                  <a:moveTo>
                    <a:pt x="1649945" y="251485"/>
                  </a:moveTo>
                  <a:lnTo>
                    <a:pt x="1628457" y="251485"/>
                  </a:lnTo>
                  <a:lnTo>
                    <a:pt x="1628457" y="277266"/>
                  </a:lnTo>
                  <a:lnTo>
                    <a:pt x="1649945" y="277266"/>
                  </a:lnTo>
                  <a:lnTo>
                    <a:pt x="1649945" y="251485"/>
                  </a:lnTo>
                  <a:close/>
                </a:path>
                <a:path w="2324100" h="455295">
                  <a:moveTo>
                    <a:pt x="1649945" y="215607"/>
                  </a:moveTo>
                  <a:lnTo>
                    <a:pt x="1628457" y="215607"/>
                  </a:lnTo>
                  <a:lnTo>
                    <a:pt x="1628457" y="241388"/>
                  </a:lnTo>
                  <a:lnTo>
                    <a:pt x="1649945" y="241388"/>
                  </a:lnTo>
                  <a:lnTo>
                    <a:pt x="1649945" y="215607"/>
                  </a:lnTo>
                  <a:close/>
                </a:path>
                <a:path w="2324100" h="455295">
                  <a:moveTo>
                    <a:pt x="1649945" y="179743"/>
                  </a:moveTo>
                  <a:lnTo>
                    <a:pt x="1628457" y="179743"/>
                  </a:lnTo>
                  <a:lnTo>
                    <a:pt x="1628457" y="205524"/>
                  </a:lnTo>
                  <a:lnTo>
                    <a:pt x="1649945" y="205524"/>
                  </a:lnTo>
                  <a:lnTo>
                    <a:pt x="1649945" y="179743"/>
                  </a:lnTo>
                  <a:close/>
                </a:path>
                <a:path w="2324100" h="455295">
                  <a:moveTo>
                    <a:pt x="1649945" y="143865"/>
                  </a:moveTo>
                  <a:lnTo>
                    <a:pt x="1628457" y="143865"/>
                  </a:lnTo>
                  <a:lnTo>
                    <a:pt x="1628457" y="169646"/>
                  </a:lnTo>
                  <a:lnTo>
                    <a:pt x="1649945" y="169646"/>
                  </a:lnTo>
                  <a:lnTo>
                    <a:pt x="1649945" y="143865"/>
                  </a:lnTo>
                  <a:close/>
                </a:path>
                <a:path w="2324100" h="455295">
                  <a:moveTo>
                    <a:pt x="2306802" y="391553"/>
                  </a:moveTo>
                  <a:lnTo>
                    <a:pt x="2293543" y="391553"/>
                  </a:lnTo>
                  <a:lnTo>
                    <a:pt x="2293543" y="407466"/>
                  </a:lnTo>
                  <a:lnTo>
                    <a:pt x="2306802" y="407466"/>
                  </a:lnTo>
                  <a:lnTo>
                    <a:pt x="2306802" y="391553"/>
                  </a:lnTo>
                  <a:close/>
                </a:path>
                <a:path w="2324100" h="455295">
                  <a:moveTo>
                    <a:pt x="2306802" y="369417"/>
                  </a:moveTo>
                  <a:lnTo>
                    <a:pt x="2293543" y="369417"/>
                  </a:lnTo>
                  <a:lnTo>
                    <a:pt x="2293543" y="385330"/>
                  </a:lnTo>
                  <a:lnTo>
                    <a:pt x="2306802" y="385330"/>
                  </a:lnTo>
                  <a:lnTo>
                    <a:pt x="2306802" y="369417"/>
                  </a:lnTo>
                  <a:close/>
                </a:path>
                <a:path w="2324100" h="455295">
                  <a:moveTo>
                    <a:pt x="2306802" y="347294"/>
                  </a:moveTo>
                  <a:lnTo>
                    <a:pt x="2293543" y="347294"/>
                  </a:lnTo>
                  <a:lnTo>
                    <a:pt x="2293543" y="363194"/>
                  </a:lnTo>
                  <a:lnTo>
                    <a:pt x="2306802" y="363194"/>
                  </a:lnTo>
                  <a:lnTo>
                    <a:pt x="2306802" y="347294"/>
                  </a:lnTo>
                  <a:close/>
                </a:path>
                <a:path w="2324100" h="455295">
                  <a:moveTo>
                    <a:pt x="2306802" y="325158"/>
                  </a:moveTo>
                  <a:lnTo>
                    <a:pt x="2293543" y="325158"/>
                  </a:lnTo>
                  <a:lnTo>
                    <a:pt x="2293543" y="341071"/>
                  </a:lnTo>
                  <a:lnTo>
                    <a:pt x="2306802" y="341071"/>
                  </a:lnTo>
                  <a:lnTo>
                    <a:pt x="2306802" y="325158"/>
                  </a:lnTo>
                  <a:close/>
                </a:path>
                <a:path w="2324100" h="455295">
                  <a:moveTo>
                    <a:pt x="2306802" y="303022"/>
                  </a:moveTo>
                  <a:lnTo>
                    <a:pt x="2293543" y="303022"/>
                  </a:lnTo>
                  <a:lnTo>
                    <a:pt x="2293543" y="318935"/>
                  </a:lnTo>
                  <a:lnTo>
                    <a:pt x="2306802" y="318935"/>
                  </a:lnTo>
                  <a:lnTo>
                    <a:pt x="2306802" y="303022"/>
                  </a:lnTo>
                  <a:close/>
                </a:path>
                <a:path w="2324100" h="455295">
                  <a:moveTo>
                    <a:pt x="2306802" y="280898"/>
                  </a:moveTo>
                  <a:lnTo>
                    <a:pt x="2293543" y="280898"/>
                  </a:lnTo>
                  <a:lnTo>
                    <a:pt x="2293543" y="296811"/>
                  </a:lnTo>
                  <a:lnTo>
                    <a:pt x="2306802" y="296811"/>
                  </a:lnTo>
                  <a:lnTo>
                    <a:pt x="2306802" y="280898"/>
                  </a:lnTo>
                  <a:close/>
                </a:path>
                <a:path w="2324100" h="455295">
                  <a:moveTo>
                    <a:pt x="2306802" y="258775"/>
                  </a:moveTo>
                  <a:lnTo>
                    <a:pt x="2293543" y="258775"/>
                  </a:lnTo>
                  <a:lnTo>
                    <a:pt x="2293543" y="274675"/>
                  </a:lnTo>
                  <a:lnTo>
                    <a:pt x="2306802" y="274675"/>
                  </a:lnTo>
                  <a:lnTo>
                    <a:pt x="2306802" y="258775"/>
                  </a:lnTo>
                  <a:close/>
                </a:path>
                <a:path w="2324100" h="455295">
                  <a:moveTo>
                    <a:pt x="2306802" y="236639"/>
                  </a:moveTo>
                  <a:lnTo>
                    <a:pt x="2293543" y="236639"/>
                  </a:lnTo>
                  <a:lnTo>
                    <a:pt x="2293543" y="252539"/>
                  </a:lnTo>
                  <a:lnTo>
                    <a:pt x="2306802" y="252539"/>
                  </a:lnTo>
                  <a:lnTo>
                    <a:pt x="2306802" y="236639"/>
                  </a:lnTo>
                  <a:close/>
                </a:path>
                <a:path w="2324100" h="455295">
                  <a:moveTo>
                    <a:pt x="2306802" y="214503"/>
                  </a:moveTo>
                  <a:lnTo>
                    <a:pt x="2293543" y="214503"/>
                  </a:lnTo>
                  <a:lnTo>
                    <a:pt x="2293543" y="230416"/>
                  </a:lnTo>
                  <a:lnTo>
                    <a:pt x="2306802" y="230416"/>
                  </a:lnTo>
                  <a:lnTo>
                    <a:pt x="2306802" y="214503"/>
                  </a:lnTo>
                  <a:close/>
                </a:path>
                <a:path w="2324100" h="455295">
                  <a:moveTo>
                    <a:pt x="2323833" y="391553"/>
                  </a:moveTo>
                  <a:lnTo>
                    <a:pt x="2310574" y="391553"/>
                  </a:lnTo>
                  <a:lnTo>
                    <a:pt x="2310574" y="407466"/>
                  </a:lnTo>
                  <a:lnTo>
                    <a:pt x="2323833" y="407466"/>
                  </a:lnTo>
                  <a:lnTo>
                    <a:pt x="2323833" y="391553"/>
                  </a:lnTo>
                  <a:close/>
                </a:path>
                <a:path w="2324100" h="455295">
                  <a:moveTo>
                    <a:pt x="2323833" y="369417"/>
                  </a:moveTo>
                  <a:lnTo>
                    <a:pt x="2310574" y="369417"/>
                  </a:lnTo>
                  <a:lnTo>
                    <a:pt x="2310574" y="385330"/>
                  </a:lnTo>
                  <a:lnTo>
                    <a:pt x="2323833" y="385330"/>
                  </a:lnTo>
                  <a:lnTo>
                    <a:pt x="2323833" y="369417"/>
                  </a:lnTo>
                  <a:close/>
                </a:path>
                <a:path w="2324100" h="455295">
                  <a:moveTo>
                    <a:pt x="2323833" y="347294"/>
                  </a:moveTo>
                  <a:lnTo>
                    <a:pt x="2310574" y="347294"/>
                  </a:lnTo>
                  <a:lnTo>
                    <a:pt x="2310574" y="363194"/>
                  </a:lnTo>
                  <a:lnTo>
                    <a:pt x="2323833" y="363194"/>
                  </a:lnTo>
                  <a:lnTo>
                    <a:pt x="2323833" y="347294"/>
                  </a:lnTo>
                  <a:close/>
                </a:path>
                <a:path w="2324100" h="455295">
                  <a:moveTo>
                    <a:pt x="2323833" y="325158"/>
                  </a:moveTo>
                  <a:lnTo>
                    <a:pt x="2310574" y="325158"/>
                  </a:lnTo>
                  <a:lnTo>
                    <a:pt x="2310574" y="341071"/>
                  </a:lnTo>
                  <a:lnTo>
                    <a:pt x="2323833" y="341071"/>
                  </a:lnTo>
                  <a:lnTo>
                    <a:pt x="2323833" y="325158"/>
                  </a:lnTo>
                  <a:close/>
                </a:path>
              </a:pathLst>
            </a:custGeom>
            <a:solidFill>
              <a:srgbClr val="CEE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646669" y="4577720"/>
              <a:ext cx="3418204" cy="1905"/>
            </a:xfrm>
            <a:custGeom>
              <a:avLst/>
              <a:gdLst/>
              <a:ahLst/>
              <a:cxnLst/>
              <a:rect l="l" t="t" r="r" b="b"/>
              <a:pathLst>
                <a:path w="3418205" h="1904">
                  <a:moveTo>
                    <a:pt x="119113" y="355"/>
                  </a:moveTo>
                  <a:lnTo>
                    <a:pt x="0" y="355"/>
                  </a:lnTo>
                  <a:lnTo>
                    <a:pt x="0" y="1816"/>
                  </a:lnTo>
                  <a:lnTo>
                    <a:pt x="119062" y="1816"/>
                  </a:lnTo>
                  <a:lnTo>
                    <a:pt x="119113" y="355"/>
                  </a:lnTo>
                  <a:close/>
                </a:path>
                <a:path w="3418205" h="1904">
                  <a:moveTo>
                    <a:pt x="143167" y="0"/>
                  </a:moveTo>
                  <a:lnTo>
                    <a:pt x="140474" y="0"/>
                  </a:lnTo>
                  <a:lnTo>
                    <a:pt x="140474" y="1270"/>
                  </a:lnTo>
                  <a:lnTo>
                    <a:pt x="143167" y="1270"/>
                  </a:lnTo>
                  <a:lnTo>
                    <a:pt x="143167" y="0"/>
                  </a:lnTo>
                  <a:close/>
                </a:path>
                <a:path w="3418205" h="1904">
                  <a:moveTo>
                    <a:pt x="448932" y="1866"/>
                  </a:moveTo>
                  <a:lnTo>
                    <a:pt x="446163" y="355"/>
                  </a:lnTo>
                  <a:lnTo>
                    <a:pt x="162026" y="355"/>
                  </a:lnTo>
                  <a:lnTo>
                    <a:pt x="162979" y="1866"/>
                  </a:lnTo>
                  <a:lnTo>
                    <a:pt x="448932" y="1866"/>
                  </a:lnTo>
                  <a:close/>
                </a:path>
                <a:path w="3418205" h="1904">
                  <a:moveTo>
                    <a:pt x="503847" y="0"/>
                  </a:moveTo>
                  <a:lnTo>
                    <a:pt x="477901" y="0"/>
                  </a:lnTo>
                  <a:lnTo>
                    <a:pt x="477901" y="1270"/>
                  </a:lnTo>
                  <a:lnTo>
                    <a:pt x="503847" y="1270"/>
                  </a:lnTo>
                  <a:lnTo>
                    <a:pt x="503847" y="0"/>
                  </a:lnTo>
                  <a:close/>
                </a:path>
                <a:path w="3418205" h="1904">
                  <a:moveTo>
                    <a:pt x="850684" y="1790"/>
                  </a:moveTo>
                  <a:lnTo>
                    <a:pt x="848956" y="355"/>
                  </a:lnTo>
                  <a:lnTo>
                    <a:pt x="532320" y="355"/>
                  </a:lnTo>
                  <a:lnTo>
                    <a:pt x="532295" y="1790"/>
                  </a:lnTo>
                  <a:lnTo>
                    <a:pt x="850684" y="1790"/>
                  </a:lnTo>
                  <a:close/>
                </a:path>
                <a:path w="3418205" h="1904">
                  <a:moveTo>
                    <a:pt x="1600136" y="0"/>
                  </a:moveTo>
                  <a:lnTo>
                    <a:pt x="868781" y="0"/>
                  </a:lnTo>
                  <a:lnTo>
                    <a:pt x="868781" y="1270"/>
                  </a:lnTo>
                  <a:lnTo>
                    <a:pt x="1600136" y="1270"/>
                  </a:lnTo>
                  <a:lnTo>
                    <a:pt x="1600136" y="0"/>
                  </a:lnTo>
                  <a:close/>
                </a:path>
                <a:path w="3418205" h="1904">
                  <a:moveTo>
                    <a:pt x="1657172" y="1511"/>
                  </a:moveTo>
                  <a:lnTo>
                    <a:pt x="1656753" y="355"/>
                  </a:lnTo>
                  <a:lnTo>
                    <a:pt x="1627466" y="355"/>
                  </a:lnTo>
                  <a:lnTo>
                    <a:pt x="1625714" y="1511"/>
                  </a:lnTo>
                  <a:lnTo>
                    <a:pt x="1657172" y="1511"/>
                  </a:lnTo>
                  <a:close/>
                </a:path>
                <a:path w="3418205" h="1904">
                  <a:moveTo>
                    <a:pt x="1703057" y="355"/>
                  </a:moveTo>
                  <a:lnTo>
                    <a:pt x="1663242" y="355"/>
                  </a:lnTo>
                  <a:lnTo>
                    <a:pt x="1663649" y="1498"/>
                  </a:lnTo>
                  <a:lnTo>
                    <a:pt x="1703006" y="1498"/>
                  </a:lnTo>
                  <a:lnTo>
                    <a:pt x="1703057" y="355"/>
                  </a:lnTo>
                  <a:close/>
                </a:path>
                <a:path w="3418205" h="1904">
                  <a:moveTo>
                    <a:pt x="1753222" y="355"/>
                  </a:moveTo>
                  <a:lnTo>
                    <a:pt x="1709140" y="355"/>
                  </a:lnTo>
                  <a:lnTo>
                    <a:pt x="1709102" y="1485"/>
                  </a:lnTo>
                  <a:lnTo>
                    <a:pt x="1752701" y="1485"/>
                  </a:lnTo>
                  <a:lnTo>
                    <a:pt x="1753222" y="355"/>
                  </a:lnTo>
                  <a:close/>
                </a:path>
                <a:path w="3418205" h="1904">
                  <a:moveTo>
                    <a:pt x="1777390" y="1460"/>
                  </a:moveTo>
                  <a:lnTo>
                    <a:pt x="1775675" y="355"/>
                  </a:lnTo>
                  <a:lnTo>
                    <a:pt x="1759953" y="355"/>
                  </a:lnTo>
                  <a:lnTo>
                    <a:pt x="1759432" y="1460"/>
                  </a:lnTo>
                  <a:lnTo>
                    <a:pt x="1777390" y="1460"/>
                  </a:lnTo>
                  <a:close/>
                </a:path>
                <a:path w="3418205" h="1904">
                  <a:moveTo>
                    <a:pt x="1869300" y="1460"/>
                  </a:moveTo>
                  <a:lnTo>
                    <a:pt x="1868995" y="355"/>
                  </a:lnTo>
                  <a:lnTo>
                    <a:pt x="1815211" y="355"/>
                  </a:lnTo>
                  <a:lnTo>
                    <a:pt x="1816341" y="1460"/>
                  </a:lnTo>
                  <a:lnTo>
                    <a:pt x="1869300" y="1460"/>
                  </a:lnTo>
                  <a:close/>
                </a:path>
                <a:path w="3418205" h="1904">
                  <a:moveTo>
                    <a:pt x="2031352" y="355"/>
                  </a:moveTo>
                  <a:lnTo>
                    <a:pt x="1971662" y="355"/>
                  </a:lnTo>
                  <a:lnTo>
                    <a:pt x="1971560" y="1409"/>
                  </a:lnTo>
                  <a:lnTo>
                    <a:pt x="2030107" y="1409"/>
                  </a:lnTo>
                  <a:lnTo>
                    <a:pt x="2031352" y="355"/>
                  </a:lnTo>
                  <a:close/>
                </a:path>
                <a:path w="3418205" h="1904">
                  <a:moveTo>
                    <a:pt x="2081441" y="355"/>
                  </a:moveTo>
                  <a:lnTo>
                    <a:pt x="2056015" y="355"/>
                  </a:lnTo>
                  <a:lnTo>
                    <a:pt x="2054809" y="1397"/>
                  </a:lnTo>
                  <a:lnTo>
                    <a:pt x="2080374" y="1397"/>
                  </a:lnTo>
                  <a:lnTo>
                    <a:pt x="2081441" y="355"/>
                  </a:lnTo>
                  <a:close/>
                </a:path>
                <a:path w="3418205" h="1904">
                  <a:moveTo>
                    <a:pt x="2130641" y="1371"/>
                  </a:moveTo>
                  <a:lnTo>
                    <a:pt x="2130412" y="355"/>
                  </a:lnTo>
                  <a:lnTo>
                    <a:pt x="2123135" y="355"/>
                  </a:lnTo>
                  <a:lnTo>
                    <a:pt x="2121471" y="1371"/>
                  </a:lnTo>
                  <a:lnTo>
                    <a:pt x="2130641" y="1371"/>
                  </a:lnTo>
                  <a:close/>
                </a:path>
                <a:path w="3418205" h="1904">
                  <a:moveTo>
                    <a:pt x="2149195" y="1358"/>
                  </a:moveTo>
                  <a:lnTo>
                    <a:pt x="2148827" y="355"/>
                  </a:lnTo>
                  <a:lnTo>
                    <a:pt x="2146820" y="355"/>
                  </a:lnTo>
                  <a:lnTo>
                    <a:pt x="2147049" y="1358"/>
                  </a:lnTo>
                  <a:lnTo>
                    <a:pt x="2149195" y="1358"/>
                  </a:lnTo>
                  <a:close/>
                </a:path>
                <a:path w="3418205" h="1904">
                  <a:moveTo>
                    <a:pt x="2195118" y="355"/>
                  </a:moveTo>
                  <a:lnTo>
                    <a:pt x="2155304" y="355"/>
                  </a:lnTo>
                  <a:lnTo>
                    <a:pt x="2155672" y="1358"/>
                  </a:lnTo>
                  <a:lnTo>
                    <a:pt x="2195093" y="1358"/>
                  </a:lnTo>
                  <a:lnTo>
                    <a:pt x="2195118" y="355"/>
                  </a:lnTo>
                  <a:close/>
                </a:path>
                <a:path w="3418205" h="1904">
                  <a:moveTo>
                    <a:pt x="2245296" y="355"/>
                  </a:moveTo>
                  <a:lnTo>
                    <a:pt x="2201214" y="355"/>
                  </a:lnTo>
                  <a:lnTo>
                    <a:pt x="2201176" y="1358"/>
                  </a:lnTo>
                  <a:lnTo>
                    <a:pt x="2244826" y="1358"/>
                  </a:lnTo>
                  <a:lnTo>
                    <a:pt x="2245296" y="355"/>
                  </a:lnTo>
                  <a:close/>
                </a:path>
                <a:path w="3418205" h="1904">
                  <a:moveTo>
                    <a:pt x="2265959" y="1346"/>
                  </a:moveTo>
                  <a:lnTo>
                    <a:pt x="2264346" y="355"/>
                  </a:lnTo>
                  <a:lnTo>
                    <a:pt x="2252014" y="355"/>
                  </a:lnTo>
                  <a:lnTo>
                    <a:pt x="2251557" y="1346"/>
                  </a:lnTo>
                  <a:lnTo>
                    <a:pt x="2265959" y="1346"/>
                  </a:lnTo>
                  <a:close/>
                </a:path>
                <a:path w="3418205" h="1904">
                  <a:moveTo>
                    <a:pt x="3417697" y="355"/>
                  </a:moveTo>
                  <a:lnTo>
                    <a:pt x="2292312" y="355"/>
                  </a:lnTo>
                  <a:lnTo>
                    <a:pt x="2293569" y="1435"/>
                  </a:lnTo>
                  <a:lnTo>
                    <a:pt x="3417697" y="1435"/>
                  </a:lnTo>
                  <a:lnTo>
                    <a:pt x="3417697" y="355"/>
                  </a:lnTo>
                  <a:close/>
                </a:path>
              </a:pathLst>
            </a:custGeom>
            <a:solidFill>
              <a:srgbClr val="82BE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646673" y="3597150"/>
              <a:ext cx="3418204" cy="915669"/>
            </a:xfrm>
            <a:custGeom>
              <a:avLst/>
              <a:gdLst/>
              <a:ahLst/>
              <a:cxnLst/>
              <a:rect l="l" t="t" r="r" b="b"/>
              <a:pathLst>
                <a:path w="3418205" h="915670">
                  <a:moveTo>
                    <a:pt x="0" y="899160"/>
                  </a:moveTo>
                  <a:lnTo>
                    <a:pt x="0" y="915670"/>
                  </a:lnTo>
                  <a:lnTo>
                    <a:pt x="31365" y="915670"/>
                  </a:lnTo>
                  <a:lnTo>
                    <a:pt x="25323" y="914400"/>
                  </a:lnTo>
                  <a:lnTo>
                    <a:pt x="18360" y="911860"/>
                  </a:lnTo>
                  <a:lnTo>
                    <a:pt x="11994" y="906780"/>
                  </a:lnTo>
                  <a:lnTo>
                    <a:pt x="6643" y="902970"/>
                  </a:lnTo>
                  <a:lnTo>
                    <a:pt x="0" y="899160"/>
                  </a:lnTo>
                  <a:close/>
                </a:path>
                <a:path w="3418205" h="915670">
                  <a:moveTo>
                    <a:pt x="97688" y="720090"/>
                  </a:moveTo>
                  <a:lnTo>
                    <a:pt x="94222" y="721360"/>
                  </a:lnTo>
                  <a:lnTo>
                    <a:pt x="87269" y="722630"/>
                  </a:lnTo>
                  <a:lnTo>
                    <a:pt x="83803" y="723900"/>
                  </a:lnTo>
                  <a:lnTo>
                    <a:pt x="79008" y="723900"/>
                  </a:lnTo>
                  <a:lnTo>
                    <a:pt x="67019" y="726440"/>
                  </a:lnTo>
                  <a:lnTo>
                    <a:pt x="65102" y="726440"/>
                  </a:lnTo>
                  <a:lnTo>
                    <a:pt x="59984" y="728980"/>
                  </a:lnTo>
                  <a:lnTo>
                    <a:pt x="52391" y="730250"/>
                  </a:lnTo>
                  <a:lnTo>
                    <a:pt x="8580" y="732790"/>
                  </a:lnTo>
                  <a:lnTo>
                    <a:pt x="5198" y="734060"/>
                  </a:lnTo>
                  <a:lnTo>
                    <a:pt x="0" y="737870"/>
                  </a:lnTo>
                  <a:lnTo>
                    <a:pt x="0" y="844550"/>
                  </a:lnTo>
                  <a:lnTo>
                    <a:pt x="10140" y="850900"/>
                  </a:lnTo>
                  <a:lnTo>
                    <a:pt x="28745" y="866140"/>
                  </a:lnTo>
                  <a:lnTo>
                    <a:pt x="56181" y="887730"/>
                  </a:lnTo>
                  <a:lnTo>
                    <a:pt x="64600" y="895350"/>
                  </a:lnTo>
                  <a:lnTo>
                    <a:pt x="72732" y="904240"/>
                  </a:lnTo>
                  <a:lnTo>
                    <a:pt x="80684" y="910590"/>
                  </a:lnTo>
                  <a:lnTo>
                    <a:pt x="88568" y="915670"/>
                  </a:lnTo>
                  <a:lnTo>
                    <a:pt x="121362" y="915670"/>
                  </a:lnTo>
                  <a:lnTo>
                    <a:pt x="121451" y="883920"/>
                  </a:lnTo>
                  <a:lnTo>
                    <a:pt x="121540" y="882650"/>
                  </a:lnTo>
                  <a:lnTo>
                    <a:pt x="121630" y="881380"/>
                  </a:lnTo>
                  <a:lnTo>
                    <a:pt x="121810" y="880110"/>
                  </a:lnTo>
                  <a:lnTo>
                    <a:pt x="121899" y="878840"/>
                  </a:lnTo>
                  <a:lnTo>
                    <a:pt x="121989" y="877570"/>
                  </a:lnTo>
                  <a:lnTo>
                    <a:pt x="122079" y="876300"/>
                  </a:lnTo>
                  <a:lnTo>
                    <a:pt x="122169" y="875030"/>
                  </a:lnTo>
                  <a:lnTo>
                    <a:pt x="157098" y="857250"/>
                  </a:lnTo>
                  <a:lnTo>
                    <a:pt x="183497" y="853440"/>
                  </a:lnTo>
                  <a:lnTo>
                    <a:pt x="202573" y="850900"/>
                  </a:lnTo>
                  <a:lnTo>
                    <a:pt x="219245" y="850900"/>
                  </a:lnTo>
                  <a:lnTo>
                    <a:pt x="226480" y="849630"/>
                  </a:lnTo>
                  <a:lnTo>
                    <a:pt x="227129" y="848360"/>
                  </a:lnTo>
                  <a:lnTo>
                    <a:pt x="228584" y="843280"/>
                  </a:lnTo>
                  <a:lnTo>
                    <a:pt x="230165" y="838200"/>
                  </a:lnTo>
                  <a:lnTo>
                    <a:pt x="232636" y="829310"/>
                  </a:lnTo>
                  <a:lnTo>
                    <a:pt x="235401" y="819150"/>
                  </a:lnTo>
                  <a:lnTo>
                    <a:pt x="235338" y="773430"/>
                  </a:lnTo>
                  <a:lnTo>
                    <a:pt x="230218" y="770890"/>
                  </a:lnTo>
                  <a:lnTo>
                    <a:pt x="229830" y="767080"/>
                  </a:lnTo>
                  <a:lnTo>
                    <a:pt x="228658" y="756920"/>
                  </a:lnTo>
                  <a:lnTo>
                    <a:pt x="229506" y="753110"/>
                  </a:lnTo>
                  <a:lnTo>
                    <a:pt x="231055" y="749300"/>
                  </a:lnTo>
                  <a:lnTo>
                    <a:pt x="227893" y="744220"/>
                  </a:lnTo>
                  <a:lnTo>
                    <a:pt x="223569" y="741680"/>
                  </a:lnTo>
                  <a:lnTo>
                    <a:pt x="197601" y="741680"/>
                  </a:lnTo>
                  <a:lnTo>
                    <a:pt x="197507" y="740410"/>
                  </a:lnTo>
                  <a:lnTo>
                    <a:pt x="192250" y="740410"/>
                  </a:lnTo>
                  <a:lnTo>
                    <a:pt x="182729" y="739140"/>
                  </a:lnTo>
                  <a:lnTo>
                    <a:pt x="174094" y="737870"/>
                  </a:lnTo>
                  <a:lnTo>
                    <a:pt x="162848" y="737870"/>
                  </a:lnTo>
                  <a:lnTo>
                    <a:pt x="115059" y="725170"/>
                  </a:lnTo>
                  <a:lnTo>
                    <a:pt x="97688" y="720090"/>
                  </a:lnTo>
                  <a:close/>
                </a:path>
                <a:path w="3418205" h="915670">
                  <a:moveTo>
                    <a:pt x="156021" y="897890"/>
                  </a:moveTo>
                  <a:lnTo>
                    <a:pt x="153058" y="897890"/>
                  </a:lnTo>
                  <a:lnTo>
                    <a:pt x="152461" y="899160"/>
                  </a:lnTo>
                  <a:lnTo>
                    <a:pt x="154356" y="905510"/>
                  </a:lnTo>
                  <a:lnTo>
                    <a:pt x="155319" y="910590"/>
                  </a:lnTo>
                  <a:lnTo>
                    <a:pt x="155441" y="913130"/>
                  </a:lnTo>
                  <a:lnTo>
                    <a:pt x="155532" y="914400"/>
                  </a:lnTo>
                  <a:lnTo>
                    <a:pt x="155623" y="915670"/>
                  </a:lnTo>
                  <a:lnTo>
                    <a:pt x="323660" y="915670"/>
                  </a:lnTo>
                  <a:lnTo>
                    <a:pt x="316675" y="913130"/>
                  </a:lnTo>
                  <a:lnTo>
                    <a:pt x="309943" y="910590"/>
                  </a:lnTo>
                  <a:lnTo>
                    <a:pt x="304067" y="906780"/>
                  </a:lnTo>
                  <a:lnTo>
                    <a:pt x="299650" y="904240"/>
                  </a:lnTo>
                  <a:lnTo>
                    <a:pt x="297277" y="902970"/>
                  </a:lnTo>
                  <a:lnTo>
                    <a:pt x="186033" y="902970"/>
                  </a:lnTo>
                  <a:lnTo>
                    <a:pt x="177489" y="901700"/>
                  </a:lnTo>
                  <a:lnTo>
                    <a:pt x="170230" y="900430"/>
                  </a:lnTo>
                  <a:lnTo>
                    <a:pt x="161403" y="899160"/>
                  </a:lnTo>
                  <a:lnTo>
                    <a:pt x="156021" y="897890"/>
                  </a:lnTo>
                  <a:close/>
                </a:path>
                <a:path w="3418205" h="915670">
                  <a:moveTo>
                    <a:pt x="463823" y="725170"/>
                  </a:moveTo>
                  <a:lnTo>
                    <a:pt x="460368" y="725170"/>
                  </a:lnTo>
                  <a:lnTo>
                    <a:pt x="442995" y="730250"/>
                  </a:lnTo>
                  <a:lnTo>
                    <a:pt x="422971" y="734060"/>
                  </a:lnTo>
                  <a:lnTo>
                    <a:pt x="395187" y="741680"/>
                  </a:lnTo>
                  <a:lnTo>
                    <a:pt x="389797" y="742950"/>
                  </a:lnTo>
                  <a:lnTo>
                    <a:pt x="381050" y="742950"/>
                  </a:lnTo>
                  <a:lnTo>
                    <a:pt x="370321" y="744220"/>
                  </a:lnTo>
                  <a:lnTo>
                    <a:pt x="358989" y="744220"/>
                  </a:lnTo>
                  <a:lnTo>
                    <a:pt x="351123" y="745490"/>
                  </a:lnTo>
                  <a:lnTo>
                    <a:pt x="342199" y="746760"/>
                  </a:lnTo>
                  <a:lnTo>
                    <a:pt x="309514" y="784860"/>
                  </a:lnTo>
                  <a:lnTo>
                    <a:pt x="305634" y="815340"/>
                  </a:lnTo>
                  <a:lnTo>
                    <a:pt x="305640" y="817880"/>
                  </a:lnTo>
                  <a:lnTo>
                    <a:pt x="334819" y="867410"/>
                  </a:lnTo>
                  <a:lnTo>
                    <a:pt x="353478" y="881380"/>
                  </a:lnTo>
                  <a:lnTo>
                    <a:pt x="369621" y="895350"/>
                  </a:lnTo>
                  <a:lnTo>
                    <a:pt x="381166" y="905510"/>
                  </a:lnTo>
                  <a:lnTo>
                    <a:pt x="390108" y="913130"/>
                  </a:lnTo>
                  <a:lnTo>
                    <a:pt x="394412" y="915670"/>
                  </a:lnTo>
                  <a:lnTo>
                    <a:pt x="501686" y="915670"/>
                  </a:lnTo>
                  <a:lnTo>
                    <a:pt x="500503" y="908050"/>
                  </a:lnTo>
                  <a:lnTo>
                    <a:pt x="499215" y="900430"/>
                  </a:lnTo>
                  <a:lnTo>
                    <a:pt x="498021" y="894080"/>
                  </a:lnTo>
                  <a:lnTo>
                    <a:pt x="495720" y="882650"/>
                  </a:lnTo>
                  <a:lnTo>
                    <a:pt x="494922" y="875030"/>
                  </a:lnTo>
                  <a:lnTo>
                    <a:pt x="494998" y="873760"/>
                  </a:lnTo>
                  <a:lnTo>
                    <a:pt x="495074" y="872490"/>
                  </a:lnTo>
                  <a:lnTo>
                    <a:pt x="495151" y="871220"/>
                  </a:lnTo>
                  <a:lnTo>
                    <a:pt x="495227" y="869950"/>
                  </a:lnTo>
                  <a:lnTo>
                    <a:pt x="495303" y="868680"/>
                  </a:lnTo>
                  <a:lnTo>
                    <a:pt x="496995" y="862330"/>
                  </a:lnTo>
                  <a:lnTo>
                    <a:pt x="498342" y="862330"/>
                  </a:lnTo>
                  <a:lnTo>
                    <a:pt x="502091" y="857250"/>
                  </a:lnTo>
                  <a:lnTo>
                    <a:pt x="510252" y="850900"/>
                  </a:lnTo>
                  <a:lnTo>
                    <a:pt x="555707" y="826770"/>
                  </a:lnTo>
                  <a:lnTo>
                    <a:pt x="609190" y="810260"/>
                  </a:lnTo>
                  <a:lnTo>
                    <a:pt x="609099" y="806450"/>
                  </a:lnTo>
                  <a:lnTo>
                    <a:pt x="608982" y="801370"/>
                  </a:lnTo>
                  <a:lnTo>
                    <a:pt x="608866" y="796290"/>
                  </a:lnTo>
                  <a:lnTo>
                    <a:pt x="608759" y="792480"/>
                  </a:lnTo>
                  <a:lnTo>
                    <a:pt x="608648" y="787400"/>
                  </a:lnTo>
                  <a:lnTo>
                    <a:pt x="608545" y="783590"/>
                  </a:lnTo>
                  <a:lnTo>
                    <a:pt x="608448" y="779780"/>
                  </a:lnTo>
                  <a:lnTo>
                    <a:pt x="608351" y="777240"/>
                  </a:lnTo>
                  <a:lnTo>
                    <a:pt x="608255" y="773430"/>
                  </a:lnTo>
                  <a:lnTo>
                    <a:pt x="608158" y="770890"/>
                  </a:lnTo>
                  <a:lnTo>
                    <a:pt x="608045" y="767080"/>
                  </a:lnTo>
                  <a:lnTo>
                    <a:pt x="607932" y="763270"/>
                  </a:lnTo>
                  <a:lnTo>
                    <a:pt x="607659" y="758190"/>
                  </a:lnTo>
                  <a:lnTo>
                    <a:pt x="607591" y="756920"/>
                  </a:lnTo>
                  <a:lnTo>
                    <a:pt x="607522" y="755650"/>
                  </a:lnTo>
                  <a:lnTo>
                    <a:pt x="607401" y="753110"/>
                  </a:lnTo>
                  <a:lnTo>
                    <a:pt x="607295" y="750570"/>
                  </a:lnTo>
                  <a:lnTo>
                    <a:pt x="606510" y="745490"/>
                  </a:lnTo>
                  <a:lnTo>
                    <a:pt x="604036" y="737870"/>
                  </a:lnTo>
                  <a:lnTo>
                    <a:pt x="600191" y="727710"/>
                  </a:lnTo>
                  <a:lnTo>
                    <a:pt x="474242" y="727710"/>
                  </a:lnTo>
                  <a:lnTo>
                    <a:pt x="470776" y="726440"/>
                  </a:lnTo>
                  <a:lnTo>
                    <a:pt x="463823" y="725170"/>
                  </a:lnTo>
                  <a:close/>
                </a:path>
                <a:path w="3418205" h="915670">
                  <a:moveTo>
                    <a:pt x="543758" y="885190"/>
                  </a:moveTo>
                  <a:lnTo>
                    <a:pt x="535601" y="886460"/>
                  </a:lnTo>
                  <a:lnTo>
                    <a:pt x="538721" y="886460"/>
                  </a:lnTo>
                  <a:lnTo>
                    <a:pt x="534544" y="887730"/>
                  </a:lnTo>
                  <a:lnTo>
                    <a:pt x="539276" y="915670"/>
                  </a:lnTo>
                  <a:lnTo>
                    <a:pt x="748328" y="915670"/>
                  </a:lnTo>
                  <a:lnTo>
                    <a:pt x="746139" y="914400"/>
                  </a:lnTo>
                  <a:lnTo>
                    <a:pt x="742558" y="913130"/>
                  </a:lnTo>
                  <a:lnTo>
                    <a:pt x="738108" y="910590"/>
                  </a:lnTo>
                  <a:lnTo>
                    <a:pt x="734234" y="908050"/>
                  </a:lnTo>
                  <a:lnTo>
                    <a:pt x="729668" y="908050"/>
                  </a:lnTo>
                  <a:lnTo>
                    <a:pt x="713356" y="897890"/>
                  </a:lnTo>
                  <a:lnTo>
                    <a:pt x="697338" y="889000"/>
                  </a:lnTo>
                  <a:lnTo>
                    <a:pt x="546784" y="889000"/>
                  </a:lnTo>
                  <a:lnTo>
                    <a:pt x="545779" y="886460"/>
                  </a:lnTo>
                  <a:lnTo>
                    <a:pt x="543758" y="885190"/>
                  </a:lnTo>
                  <a:close/>
                </a:path>
                <a:path w="3418205" h="915670">
                  <a:moveTo>
                    <a:pt x="867685" y="633730"/>
                  </a:moveTo>
                  <a:lnTo>
                    <a:pt x="858036" y="637540"/>
                  </a:lnTo>
                  <a:lnTo>
                    <a:pt x="840644" y="646430"/>
                  </a:lnTo>
                  <a:lnTo>
                    <a:pt x="822592" y="654050"/>
                  </a:lnTo>
                  <a:lnTo>
                    <a:pt x="810964" y="656590"/>
                  </a:lnTo>
                  <a:lnTo>
                    <a:pt x="804746" y="657860"/>
                  </a:lnTo>
                  <a:lnTo>
                    <a:pt x="797801" y="659130"/>
                  </a:lnTo>
                  <a:lnTo>
                    <a:pt x="788546" y="661670"/>
                  </a:lnTo>
                  <a:lnTo>
                    <a:pt x="775395" y="665480"/>
                  </a:lnTo>
                  <a:lnTo>
                    <a:pt x="768578" y="668020"/>
                  </a:lnTo>
                  <a:lnTo>
                    <a:pt x="760254" y="671830"/>
                  </a:lnTo>
                  <a:lnTo>
                    <a:pt x="751961" y="673100"/>
                  </a:lnTo>
                  <a:lnTo>
                    <a:pt x="752181" y="674370"/>
                  </a:lnTo>
                  <a:lnTo>
                    <a:pt x="752296" y="678180"/>
                  </a:lnTo>
                  <a:lnTo>
                    <a:pt x="739639" y="680720"/>
                  </a:lnTo>
                  <a:lnTo>
                    <a:pt x="728282" y="683260"/>
                  </a:lnTo>
                  <a:lnTo>
                    <a:pt x="719512" y="685800"/>
                  </a:lnTo>
                  <a:lnTo>
                    <a:pt x="714611" y="688340"/>
                  </a:lnTo>
                  <a:lnTo>
                    <a:pt x="714433" y="688340"/>
                  </a:lnTo>
                  <a:lnTo>
                    <a:pt x="704762" y="745490"/>
                  </a:lnTo>
                  <a:lnTo>
                    <a:pt x="704875" y="763270"/>
                  </a:lnTo>
                  <a:lnTo>
                    <a:pt x="704976" y="767080"/>
                  </a:lnTo>
                  <a:lnTo>
                    <a:pt x="705077" y="769620"/>
                  </a:lnTo>
                  <a:lnTo>
                    <a:pt x="705178" y="773430"/>
                  </a:lnTo>
                  <a:lnTo>
                    <a:pt x="705278" y="775970"/>
                  </a:lnTo>
                  <a:lnTo>
                    <a:pt x="705379" y="778510"/>
                  </a:lnTo>
                  <a:lnTo>
                    <a:pt x="705480" y="782320"/>
                  </a:lnTo>
                  <a:lnTo>
                    <a:pt x="705581" y="784860"/>
                  </a:lnTo>
                  <a:lnTo>
                    <a:pt x="705682" y="788670"/>
                  </a:lnTo>
                  <a:lnTo>
                    <a:pt x="705783" y="791210"/>
                  </a:lnTo>
                  <a:lnTo>
                    <a:pt x="705884" y="795020"/>
                  </a:lnTo>
                  <a:lnTo>
                    <a:pt x="705984" y="797560"/>
                  </a:lnTo>
                  <a:lnTo>
                    <a:pt x="706085" y="801370"/>
                  </a:lnTo>
                  <a:lnTo>
                    <a:pt x="706186" y="803910"/>
                  </a:lnTo>
                  <a:lnTo>
                    <a:pt x="706287" y="807720"/>
                  </a:lnTo>
                  <a:lnTo>
                    <a:pt x="707837" y="808990"/>
                  </a:lnTo>
                  <a:lnTo>
                    <a:pt x="706873" y="808990"/>
                  </a:lnTo>
                  <a:lnTo>
                    <a:pt x="726179" y="833120"/>
                  </a:lnTo>
                  <a:lnTo>
                    <a:pt x="751909" y="866140"/>
                  </a:lnTo>
                  <a:lnTo>
                    <a:pt x="757511" y="873760"/>
                  </a:lnTo>
                  <a:lnTo>
                    <a:pt x="761825" y="878840"/>
                  </a:lnTo>
                  <a:lnTo>
                    <a:pt x="763437" y="880110"/>
                  </a:lnTo>
                  <a:lnTo>
                    <a:pt x="771432" y="887730"/>
                  </a:lnTo>
                  <a:lnTo>
                    <a:pt x="783770" y="896620"/>
                  </a:lnTo>
                  <a:lnTo>
                    <a:pt x="797709" y="904240"/>
                  </a:lnTo>
                  <a:lnTo>
                    <a:pt x="810504" y="910590"/>
                  </a:lnTo>
                  <a:lnTo>
                    <a:pt x="812347" y="911860"/>
                  </a:lnTo>
                  <a:lnTo>
                    <a:pt x="814577" y="914400"/>
                  </a:lnTo>
                  <a:lnTo>
                    <a:pt x="817058" y="915670"/>
                  </a:lnTo>
                  <a:lnTo>
                    <a:pt x="1636803" y="915670"/>
                  </a:lnTo>
                  <a:lnTo>
                    <a:pt x="1636918" y="914400"/>
                  </a:lnTo>
                  <a:lnTo>
                    <a:pt x="1639201" y="911860"/>
                  </a:lnTo>
                  <a:lnTo>
                    <a:pt x="1843682" y="911860"/>
                  </a:lnTo>
                  <a:lnTo>
                    <a:pt x="1847467" y="908050"/>
                  </a:lnTo>
                  <a:lnTo>
                    <a:pt x="1842451" y="890270"/>
                  </a:lnTo>
                  <a:lnTo>
                    <a:pt x="1845320" y="889000"/>
                  </a:lnTo>
                  <a:lnTo>
                    <a:pt x="1844786" y="887730"/>
                  </a:lnTo>
                  <a:lnTo>
                    <a:pt x="1828092" y="873760"/>
                  </a:lnTo>
                  <a:lnTo>
                    <a:pt x="1816349" y="862330"/>
                  </a:lnTo>
                  <a:lnTo>
                    <a:pt x="1795270" y="862330"/>
                  </a:lnTo>
                  <a:lnTo>
                    <a:pt x="1788066" y="857250"/>
                  </a:lnTo>
                  <a:lnTo>
                    <a:pt x="1787186" y="854710"/>
                  </a:lnTo>
                  <a:lnTo>
                    <a:pt x="1781919" y="834390"/>
                  </a:lnTo>
                  <a:lnTo>
                    <a:pt x="1780945" y="831850"/>
                  </a:lnTo>
                  <a:lnTo>
                    <a:pt x="1781762" y="826770"/>
                  </a:lnTo>
                  <a:lnTo>
                    <a:pt x="1788097" y="822960"/>
                  </a:lnTo>
                  <a:lnTo>
                    <a:pt x="1787259" y="820420"/>
                  </a:lnTo>
                  <a:lnTo>
                    <a:pt x="1786778" y="815340"/>
                  </a:lnTo>
                  <a:lnTo>
                    <a:pt x="1786778" y="806450"/>
                  </a:lnTo>
                  <a:lnTo>
                    <a:pt x="1788757" y="798830"/>
                  </a:lnTo>
                  <a:lnTo>
                    <a:pt x="1793887" y="792480"/>
                  </a:lnTo>
                  <a:lnTo>
                    <a:pt x="1795688" y="791210"/>
                  </a:lnTo>
                  <a:lnTo>
                    <a:pt x="1803290" y="781050"/>
                  </a:lnTo>
                  <a:lnTo>
                    <a:pt x="1810141" y="774700"/>
                  </a:lnTo>
                  <a:lnTo>
                    <a:pt x="1816085" y="769620"/>
                  </a:lnTo>
                  <a:lnTo>
                    <a:pt x="1820986" y="767080"/>
                  </a:lnTo>
                  <a:lnTo>
                    <a:pt x="1828318" y="751840"/>
                  </a:lnTo>
                  <a:lnTo>
                    <a:pt x="1860601" y="688340"/>
                  </a:lnTo>
                  <a:lnTo>
                    <a:pt x="1871833" y="664210"/>
                  </a:lnTo>
                  <a:lnTo>
                    <a:pt x="1872681" y="661670"/>
                  </a:lnTo>
                  <a:lnTo>
                    <a:pt x="1874283" y="657860"/>
                  </a:lnTo>
                  <a:lnTo>
                    <a:pt x="1881857" y="635000"/>
                  </a:lnTo>
                  <a:lnTo>
                    <a:pt x="870984" y="635000"/>
                  </a:lnTo>
                  <a:lnTo>
                    <a:pt x="867685" y="633730"/>
                  </a:lnTo>
                  <a:close/>
                </a:path>
                <a:path w="3418205" h="915670">
                  <a:moveTo>
                    <a:pt x="1843682" y="911860"/>
                  </a:moveTo>
                  <a:lnTo>
                    <a:pt x="1804913" y="911860"/>
                  </a:lnTo>
                  <a:lnTo>
                    <a:pt x="1807175" y="914400"/>
                  </a:lnTo>
                  <a:lnTo>
                    <a:pt x="1807290" y="915670"/>
                  </a:lnTo>
                  <a:lnTo>
                    <a:pt x="1839896" y="915670"/>
                  </a:lnTo>
                  <a:lnTo>
                    <a:pt x="1843682" y="911860"/>
                  </a:lnTo>
                  <a:close/>
                </a:path>
                <a:path w="3418205" h="915670">
                  <a:moveTo>
                    <a:pt x="1872754" y="911860"/>
                  </a:moveTo>
                  <a:lnTo>
                    <a:pt x="1865634" y="911860"/>
                  </a:lnTo>
                  <a:lnTo>
                    <a:pt x="1867079" y="915670"/>
                  </a:lnTo>
                  <a:lnTo>
                    <a:pt x="1878503" y="915670"/>
                  </a:lnTo>
                  <a:lnTo>
                    <a:pt x="1872754" y="911860"/>
                  </a:lnTo>
                  <a:close/>
                </a:path>
                <a:path w="3418205" h="915670">
                  <a:moveTo>
                    <a:pt x="2105784" y="911860"/>
                  </a:moveTo>
                  <a:lnTo>
                    <a:pt x="1998310" y="911860"/>
                  </a:lnTo>
                  <a:lnTo>
                    <a:pt x="1997557" y="914400"/>
                  </a:lnTo>
                  <a:lnTo>
                    <a:pt x="1995421" y="915670"/>
                  </a:lnTo>
                  <a:lnTo>
                    <a:pt x="2107899" y="915670"/>
                  </a:lnTo>
                  <a:lnTo>
                    <a:pt x="2105784" y="911860"/>
                  </a:lnTo>
                  <a:close/>
                </a:path>
                <a:path w="3418205" h="915670">
                  <a:moveTo>
                    <a:pt x="2133584" y="911860"/>
                  </a:moveTo>
                  <a:lnTo>
                    <a:pt x="2130893" y="911860"/>
                  </a:lnTo>
                  <a:lnTo>
                    <a:pt x="2132013" y="915670"/>
                  </a:lnTo>
                  <a:lnTo>
                    <a:pt x="2138495" y="915670"/>
                  </a:lnTo>
                  <a:lnTo>
                    <a:pt x="2135709" y="914400"/>
                  </a:lnTo>
                  <a:lnTo>
                    <a:pt x="2133584" y="911860"/>
                  </a:lnTo>
                  <a:close/>
                </a:path>
                <a:path w="3418205" h="915670">
                  <a:moveTo>
                    <a:pt x="3417696" y="882650"/>
                  </a:moveTo>
                  <a:lnTo>
                    <a:pt x="2164358" y="882650"/>
                  </a:lnTo>
                  <a:lnTo>
                    <a:pt x="2165876" y="883920"/>
                  </a:lnTo>
                  <a:lnTo>
                    <a:pt x="2165959" y="885190"/>
                  </a:lnTo>
                  <a:lnTo>
                    <a:pt x="2166125" y="886460"/>
                  </a:lnTo>
                  <a:lnTo>
                    <a:pt x="2166208" y="887730"/>
                  </a:lnTo>
                  <a:lnTo>
                    <a:pt x="2166291" y="889000"/>
                  </a:lnTo>
                  <a:lnTo>
                    <a:pt x="2166374" y="890270"/>
                  </a:lnTo>
                  <a:lnTo>
                    <a:pt x="2166457" y="891540"/>
                  </a:lnTo>
                  <a:lnTo>
                    <a:pt x="2166623" y="892810"/>
                  </a:lnTo>
                  <a:lnTo>
                    <a:pt x="2166707" y="894080"/>
                  </a:lnTo>
                  <a:lnTo>
                    <a:pt x="2166790" y="895350"/>
                  </a:lnTo>
                  <a:lnTo>
                    <a:pt x="2166873" y="896620"/>
                  </a:lnTo>
                  <a:lnTo>
                    <a:pt x="2167039" y="897890"/>
                  </a:lnTo>
                  <a:lnTo>
                    <a:pt x="2167122" y="899160"/>
                  </a:lnTo>
                  <a:lnTo>
                    <a:pt x="2167205" y="900430"/>
                  </a:lnTo>
                  <a:lnTo>
                    <a:pt x="2167288" y="901700"/>
                  </a:lnTo>
                  <a:lnTo>
                    <a:pt x="2167371" y="902970"/>
                  </a:lnTo>
                  <a:lnTo>
                    <a:pt x="2167537" y="904240"/>
                  </a:lnTo>
                  <a:lnTo>
                    <a:pt x="2167620" y="905510"/>
                  </a:lnTo>
                  <a:lnTo>
                    <a:pt x="2167703" y="906780"/>
                  </a:lnTo>
                  <a:lnTo>
                    <a:pt x="2167786" y="908050"/>
                  </a:lnTo>
                  <a:lnTo>
                    <a:pt x="2167869" y="909320"/>
                  </a:lnTo>
                  <a:lnTo>
                    <a:pt x="2168035" y="910590"/>
                  </a:lnTo>
                  <a:lnTo>
                    <a:pt x="2168118" y="911860"/>
                  </a:lnTo>
                  <a:lnTo>
                    <a:pt x="2168201" y="913130"/>
                  </a:lnTo>
                  <a:lnTo>
                    <a:pt x="2168284" y="914400"/>
                  </a:lnTo>
                  <a:lnTo>
                    <a:pt x="2166871" y="915670"/>
                  </a:lnTo>
                  <a:lnTo>
                    <a:pt x="3417696" y="915670"/>
                  </a:lnTo>
                  <a:lnTo>
                    <a:pt x="3417696" y="882650"/>
                  </a:lnTo>
                  <a:close/>
                </a:path>
                <a:path w="3418205" h="915670">
                  <a:moveTo>
                    <a:pt x="730223" y="906780"/>
                  </a:moveTo>
                  <a:lnTo>
                    <a:pt x="729668" y="908050"/>
                  </a:lnTo>
                  <a:lnTo>
                    <a:pt x="731647" y="908050"/>
                  </a:lnTo>
                  <a:lnTo>
                    <a:pt x="730223" y="906780"/>
                  </a:lnTo>
                  <a:close/>
                </a:path>
                <a:path w="3418205" h="915670">
                  <a:moveTo>
                    <a:pt x="732297" y="906780"/>
                  </a:moveTo>
                  <a:lnTo>
                    <a:pt x="731647" y="908050"/>
                  </a:lnTo>
                  <a:lnTo>
                    <a:pt x="734234" y="908050"/>
                  </a:lnTo>
                  <a:lnTo>
                    <a:pt x="732297" y="906780"/>
                  </a:lnTo>
                  <a:close/>
                </a:path>
                <a:path w="3418205" h="915670">
                  <a:moveTo>
                    <a:pt x="282677" y="896620"/>
                  </a:moveTo>
                  <a:lnTo>
                    <a:pt x="263620" y="897890"/>
                  </a:lnTo>
                  <a:lnTo>
                    <a:pt x="247605" y="900430"/>
                  </a:lnTo>
                  <a:lnTo>
                    <a:pt x="219257" y="902970"/>
                  </a:lnTo>
                  <a:lnTo>
                    <a:pt x="297277" y="902970"/>
                  </a:lnTo>
                  <a:lnTo>
                    <a:pt x="296090" y="901700"/>
                  </a:lnTo>
                  <a:lnTo>
                    <a:pt x="289294" y="899160"/>
                  </a:lnTo>
                  <a:lnTo>
                    <a:pt x="282677" y="896620"/>
                  </a:lnTo>
                  <a:close/>
                </a:path>
                <a:path w="3418205" h="915670">
                  <a:moveTo>
                    <a:pt x="1952406" y="703580"/>
                  </a:moveTo>
                  <a:lnTo>
                    <a:pt x="1952019" y="703580"/>
                  </a:lnTo>
                  <a:lnTo>
                    <a:pt x="1947933" y="715010"/>
                  </a:lnTo>
                  <a:lnTo>
                    <a:pt x="1936196" y="742950"/>
                  </a:lnTo>
                  <a:lnTo>
                    <a:pt x="1917585" y="775970"/>
                  </a:lnTo>
                  <a:lnTo>
                    <a:pt x="1892879" y="803910"/>
                  </a:lnTo>
                  <a:lnTo>
                    <a:pt x="1904429" y="812800"/>
                  </a:lnTo>
                  <a:lnTo>
                    <a:pt x="1953601" y="848360"/>
                  </a:lnTo>
                  <a:lnTo>
                    <a:pt x="1980971" y="873760"/>
                  </a:lnTo>
                  <a:lnTo>
                    <a:pt x="1982531" y="875030"/>
                  </a:lnTo>
                  <a:lnTo>
                    <a:pt x="1987765" y="880110"/>
                  </a:lnTo>
                  <a:lnTo>
                    <a:pt x="1991883" y="886460"/>
                  </a:lnTo>
                  <a:lnTo>
                    <a:pt x="1994989" y="891540"/>
                  </a:lnTo>
                  <a:lnTo>
                    <a:pt x="1997190" y="895350"/>
                  </a:lnTo>
                  <a:lnTo>
                    <a:pt x="2110579" y="895350"/>
                  </a:lnTo>
                  <a:lnTo>
                    <a:pt x="2098444" y="843280"/>
                  </a:lnTo>
                  <a:lnTo>
                    <a:pt x="2099197" y="842010"/>
                  </a:lnTo>
                  <a:lnTo>
                    <a:pt x="2095219" y="815340"/>
                  </a:lnTo>
                  <a:lnTo>
                    <a:pt x="2095130" y="812800"/>
                  </a:lnTo>
                  <a:lnTo>
                    <a:pt x="2095041" y="810260"/>
                  </a:lnTo>
                  <a:lnTo>
                    <a:pt x="2094952" y="808990"/>
                  </a:lnTo>
                  <a:lnTo>
                    <a:pt x="2094863" y="806450"/>
                  </a:lnTo>
                  <a:lnTo>
                    <a:pt x="2108391" y="784860"/>
                  </a:lnTo>
                  <a:lnTo>
                    <a:pt x="2109354" y="784860"/>
                  </a:lnTo>
                  <a:lnTo>
                    <a:pt x="2115061" y="779780"/>
                  </a:lnTo>
                  <a:lnTo>
                    <a:pt x="2116652" y="778510"/>
                  </a:lnTo>
                  <a:lnTo>
                    <a:pt x="2113166" y="778510"/>
                  </a:lnTo>
                  <a:lnTo>
                    <a:pt x="2106990" y="777240"/>
                  </a:lnTo>
                  <a:lnTo>
                    <a:pt x="2106469" y="777240"/>
                  </a:lnTo>
                  <a:lnTo>
                    <a:pt x="2103941" y="775970"/>
                  </a:lnTo>
                  <a:lnTo>
                    <a:pt x="2096109" y="773430"/>
                  </a:lnTo>
                  <a:lnTo>
                    <a:pt x="2072353" y="768350"/>
                  </a:lnTo>
                  <a:lnTo>
                    <a:pt x="2037363" y="758190"/>
                  </a:lnTo>
                  <a:lnTo>
                    <a:pt x="2002343" y="749300"/>
                  </a:lnTo>
                  <a:lnTo>
                    <a:pt x="1983369" y="742950"/>
                  </a:lnTo>
                  <a:lnTo>
                    <a:pt x="1979249" y="737870"/>
                  </a:lnTo>
                  <a:lnTo>
                    <a:pt x="1972120" y="730250"/>
                  </a:lnTo>
                  <a:lnTo>
                    <a:pt x="1962875" y="717550"/>
                  </a:lnTo>
                  <a:lnTo>
                    <a:pt x="1952406" y="703580"/>
                  </a:lnTo>
                  <a:close/>
                </a:path>
                <a:path w="3418205" h="915670">
                  <a:moveTo>
                    <a:pt x="3417696" y="742950"/>
                  </a:moveTo>
                  <a:lnTo>
                    <a:pt x="2128432" y="742950"/>
                  </a:lnTo>
                  <a:lnTo>
                    <a:pt x="2146976" y="760730"/>
                  </a:lnTo>
                  <a:lnTo>
                    <a:pt x="2145772" y="767080"/>
                  </a:lnTo>
                  <a:lnTo>
                    <a:pt x="2141982" y="773430"/>
                  </a:lnTo>
                  <a:lnTo>
                    <a:pt x="2142222" y="773430"/>
                  </a:lnTo>
                  <a:lnTo>
                    <a:pt x="2142292" y="777240"/>
                  </a:lnTo>
                  <a:lnTo>
                    <a:pt x="2144610" y="781050"/>
                  </a:lnTo>
                  <a:lnTo>
                    <a:pt x="2146861" y="787400"/>
                  </a:lnTo>
                  <a:lnTo>
                    <a:pt x="2146894" y="788670"/>
                  </a:lnTo>
                  <a:lnTo>
                    <a:pt x="2146993" y="791210"/>
                  </a:lnTo>
                  <a:lnTo>
                    <a:pt x="2130346" y="835660"/>
                  </a:lnTo>
                  <a:lnTo>
                    <a:pt x="2116841" y="850900"/>
                  </a:lnTo>
                  <a:lnTo>
                    <a:pt x="2127186" y="895350"/>
                  </a:lnTo>
                  <a:lnTo>
                    <a:pt x="2130024" y="895350"/>
                  </a:lnTo>
                  <a:lnTo>
                    <a:pt x="2132013" y="889000"/>
                  </a:lnTo>
                  <a:lnTo>
                    <a:pt x="2137688" y="885190"/>
                  </a:lnTo>
                  <a:lnTo>
                    <a:pt x="2162400" y="882650"/>
                  </a:lnTo>
                  <a:lnTo>
                    <a:pt x="3417696" y="882650"/>
                  </a:lnTo>
                  <a:lnTo>
                    <a:pt x="3417696" y="742950"/>
                  </a:lnTo>
                  <a:close/>
                </a:path>
                <a:path w="3418205" h="915670">
                  <a:moveTo>
                    <a:pt x="647849" y="866140"/>
                  </a:moveTo>
                  <a:lnTo>
                    <a:pt x="582805" y="882650"/>
                  </a:lnTo>
                  <a:lnTo>
                    <a:pt x="548679" y="887730"/>
                  </a:lnTo>
                  <a:lnTo>
                    <a:pt x="548512" y="887730"/>
                  </a:lnTo>
                  <a:lnTo>
                    <a:pt x="546784" y="889000"/>
                  </a:lnTo>
                  <a:lnTo>
                    <a:pt x="697338" y="889000"/>
                  </a:lnTo>
                  <a:lnTo>
                    <a:pt x="695558" y="887730"/>
                  </a:lnTo>
                  <a:lnTo>
                    <a:pt x="679777" y="877570"/>
                  </a:lnTo>
                  <a:lnTo>
                    <a:pt x="669513" y="872490"/>
                  </a:lnTo>
                  <a:lnTo>
                    <a:pt x="669011" y="872490"/>
                  </a:lnTo>
                  <a:lnTo>
                    <a:pt x="660728" y="868680"/>
                  </a:lnTo>
                  <a:lnTo>
                    <a:pt x="651472" y="867410"/>
                  </a:lnTo>
                  <a:lnTo>
                    <a:pt x="647849" y="866140"/>
                  </a:lnTo>
                  <a:close/>
                </a:path>
                <a:path w="3418205" h="915670">
                  <a:moveTo>
                    <a:pt x="2139992" y="782320"/>
                  </a:moveTo>
                  <a:lnTo>
                    <a:pt x="2137877" y="784860"/>
                  </a:lnTo>
                  <a:lnTo>
                    <a:pt x="2134505" y="787400"/>
                  </a:lnTo>
                  <a:lnTo>
                    <a:pt x="2129437" y="787400"/>
                  </a:lnTo>
                  <a:lnTo>
                    <a:pt x="2119239" y="796290"/>
                  </a:lnTo>
                  <a:lnTo>
                    <a:pt x="2117323" y="797560"/>
                  </a:lnTo>
                  <a:lnTo>
                    <a:pt x="2108265" y="802640"/>
                  </a:lnTo>
                  <a:lnTo>
                    <a:pt x="2109721" y="812800"/>
                  </a:lnTo>
                  <a:lnTo>
                    <a:pt x="2113480" y="838200"/>
                  </a:lnTo>
                  <a:lnTo>
                    <a:pt x="2114234" y="838200"/>
                  </a:lnTo>
                  <a:lnTo>
                    <a:pt x="2115721" y="844550"/>
                  </a:lnTo>
                  <a:lnTo>
                    <a:pt x="2127685" y="831850"/>
                  </a:lnTo>
                  <a:lnTo>
                    <a:pt x="2136240" y="819150"/>
                  </a:lnTo>
                  <a:lnTo>
                    <a:pt x="2141302" y="806450"/>
                  </a:lnTo>
                  <a:lnTo>
                    <a:pt x="2142788" y="795020"/>
                  </a:lnTo>
                  <a:lnTo>
                    <a:pt x="2142662" y="789940"/>
                  </a:lnTo>
                  <a:lnTo>
                    <a:pt x="2141479" y="784860"/>
                  </a:lnTo>
                  <a:lnTo>
                    <a:pt x="2139992" y="782320"/>
                  </a:lnTo>
                  <a:close/>
                </a:path>
                <a:path w="3418205" h="915670">
                  <a:moveTo>
                    <a:pt x="1977494" y="565150"/>
                  </a:moveTo>
                  <a:lnTo>
                    <a:pt x="1975453" y="565150"/>
                  </a:lnTo>
                  <a:lnTo>
                    <a:pt x="1974782" y="570230"/>
                  </a:lnTo>
                  <a:lnTo>
                    <a:pt x="1973809" y="575310"/>
                  </a:lnTo>
                  <a:lnTo>
                    <a:pt x="1973327" y="576580"/>
                  </a:lnTo>
                  <a:lnTo>
                    <a:pt x="1971296" y="580390"/>
                  </a:lnTo>
                  <a:lnTo>
                    <a:pt x="1967353" y="588010"/>
                  </a:lnTo>
                  <a:lnTo>
                    <a:pt x="1963143" y="594360"/>
                  </a:lnTo>
                  <a:lnTo>
                    <a:pt x="1960312" y="600710"/>
                  </a:lnTo>
                  <a:lnTo>
                    <a:pt x="1963722" y="612140"/>
                  </a:lnTo>
                  <a:lnTo>
                    <a:pt x="1966709" y="623570"/>
                  </a:lnTo>
                  <a:lnTo>
                    <a:pt x="1968967" y="636270"/>
                  </a:lnTo>
                  <a:lnTo>
                    <a:pt x="1970186" y="646430"/>
                  </a:lnTo>
                  <a:lnTo>
                    <a:pt x="1970238" y="647700"/>
                  </a:lnTo>
                  <a:lnTo>
                    <a:pt x="1970385" y="647700"/>
                  </a:lnTo>
                  <a:lnTo>
                    <a:pt x="2000342" y="701040"/>
                  </a:lnTo>
                  <a:lnTo>
                    <a:pt x="2099187" y="754380"/>
                  </a:lnTo>
                  <a:lnTo>
                    <a:pt x="2101690" y="754380"/>
                  </a:lnTo>
                  <a:lnTo>
                    <a:pt x="2128432" y="742950"/>
                  </a:lnTo>
                  <a:lnTo>
                    <a:pt x="3417696" y="742950"/>
                  </a:lnTo>
                  <a:lnTo>
                    <a:pt x="3417696" y="638810"/>
                  </a:lnTo>
                  <a:lnTo>
                    <a:pt x="2482034" y="638810"/>
                  </a:lnTo>
                  <a:lnTo>
                    <a:pt x="2482034" y="567690"/>
                  </a:lnTo>
                  <a:lnTo>
                    <a:pt x="1984814" y="567690"/>
                  </a:lnTo>
                  <a:lnTo>
                    <a:pt x="1979295" y="566420"/>
                  </a:lnTo>
                  <a:lnTo>
                    <a:pt x="1977494" y="565150"/>
                  </a:lnTo>
                  <a:close/>
                </a:path>
                <a:path w="3418205" h="915670">
                  <a:moveTo>
                    <a:pt x="207516" y="740410"/>
                  </a:moveTo>
                  <a:lnTo>
                    <a:pt x="197758" y="740410"/>
                  </a:lnTo>
                  <a:lnTo>
                    <a:pt x="197601" y="741680"/>
                  </a:lnTo>
                  <a:lnTo>
                    <a:pt x="215752" y="741680"/>
                  </a:lnTo>
                  <a:lnTo>
                    <a:pt x="207516" y="740410"/>
                  </a:lnTo>
                  <a:close/>
                </a:path>
                <a:path w="3418205" h="915670">
                  <a:moveTo>
                    <a:pt x="497225" y="722630"/>
                  </a:moveTo>
                  <a:lnTo>
                    <a:pt x="494293" y="722630"/>
                  </a:lnTo>
                  <a:lnTo>
                    <a:pt x="492786" y="723900"/>
                  </a:lnTo>
                  <a:lnTo>
                    <a:pt x="480713" y="727710"/>
                  </a:lnTo>
                  <a:lnTo>
                    <a:pt x="600191" y="727710"/>
                  </a:lnTo>
                  <a:lnTo>
                    <a:pt x="598652" y="723900"/>
                  </a:lnTo>
                  <a:lnTo>
                    <a:pt x="498021" y="723900"/>
                  </a:lnTo>
                  <a:lnTo>
                    <a:pt x="497225" y="722630"/>
                  </a:lnTo>
                  <a:close/>
                </a:path>
                <a:path w="3418205" h="915670">
                  <a:moveTo>
                    <a:pt x="302184" y="679450"/>
                  </a:moveTo>
                  <a:lnTo>
                    <a:pt x="299891" y="683260"/>
                  </a:lnTo>
                  <a:lnTo>
                    <a:pt x="296582" y="687070"/>
                  </a:lnTo>
                  <a:lnTo>
                    <a:pt x="291661" y="689610"/>
                  </a:lnTo>
                  <a:lnTo>
                    <a:pt x="294781" y="698500"/>
                  </a:lnTo>
                  <a:lnTo>
                    <a:pt x="300572" y="706120"/>
                  </a:lnTo>
                  <a:lnTo>
                    <a:pt x="307187" y="711200"/>
                  </a:lnTo>
                  <a:lnTo>
                    <a:pt x="312802" y="713740"/>
                  </a:lnTo>
                  <a:lnTo>
                    <a:pt x="518073" y="713740"/>
                  </a:lnTo>
                  <a:lnTo>
                    <a:pt x="520575" y="715010"/>
                  </a:lnTo>
                  <a:lnTo>
                    <a:pt x="510010" y="716280"/>
                  </a:lnTo>
                  <a:lnTo>
                    <a:pt x="502220" y="716280"/>
                  </a:lnTo>
                  <a:lnTo>
                    <a:pt x="506398" y="720090"/>
                  </a:lnTo>
                  <a:lnTo>
                    <a:pt x="502220" y="721360"/>
                  </a:lnTo>
                  <a:lnTo>
                    <a:pt x="504283" y="721360"/>
                  </a:lnTo>
                  <a:lnTo>
                    <a:pt x="503979" y="722630"/>
                  </a:lnTo>
                  <a:lnTo>
                    <a:pt x="501654" y="723900"/>
                  </a:lnTo>
                  <a:lnTo>
                    <a:pt x="598652" y="723900"/>
                  </a:lnTo>
                  <a:lnTo>
                    <a:pt x="597883" y="721360"/>
                  </a:lnTo>
                  <a:lnTo>
                    <a:pt x="591972" y="707390"/>
                  </a:lnTo>
                  <a:lnTo>
                    <a:pt x="315451" y="707390"/>
                  </a:lnTo>
                  <a:lnTo>
                    <a:pt x="312954" y="704850"/>
                  </a:lnTo>
                  <a:lnTo>
                    <a:pt x="309069" y="698500"/>
                  </a:lnTo>
                  <a:lnTo>
                    <a:pt x="305058" y="689610"/>
                  </a:lnTo>
                  <a:lnTo>
                    <a:pt x="302184" y="679450"/>
                  </a:lnTo>
                  <a:close/>
                </a:path>
                <a:path w="3418205" h="915670">
                  <a:moveTo>
                    <a:pt x="410530" y="713740"/>
                  </a:moveTo>
                  <a:lnTo>
                    <a:pt x="340863" y="713740"/>
                  </a:lnTo>
                  <a:lnTo>
                    <a:pt x="345701" y="715010"/>
                  </a:lnTo>
                  <a:lnTo>
                    <a:pt x="353041" y="717550"/>
                  </a:lnTo>
                  <a:lnTo>
                    <a:pt x="362989" y="718820"/>
                  </a:lnTo>
                  <a:lnTo>
                    <a:pt x="397700" y="717550"/>
                  </a:lnTo>
                  <a:lnTo>
                    <a:pt x="401944" y="715010"/>
                  </a:lnTo>
                  <a:lnTo>
                    <a:pt x="410530" y="713740"/>
                  </a:lnTo>
                  <a:close/>
                </a:path>
                <a:path w="3418205" h="915670">
                  <a:moveTo>
                    <a:pt x="215582" y="713740"/>
                  </a:moveTo>
                  <a:lnTo>
                    <a:pt x="199789" y="713740"/>
                  </a:lnTo>
                  <a:lnTo>
                    <a:pt x="200250" y="715010"/>
                  </a:lnTo>
                  <a:lnTo>
                    <a:pt x="215582" y="713740"/>
                  </a:lnTo>
                  <a:close/>
                </a:path>
                <a:path w="3418205" h="915670">
                  <a:moveTo>
                    <a:pt x="257756" y="712470"/>
                  </a:moveTo>
                  <a:lnTo>
                    <a:pt x="227956" y="712470"/>
                  </a:lnTo>
                  <a:lnTo>
                    <a:pt x="233987" y="713740"/>
                  </a:lnTo>
                  <a:lnTo>
                    <a:pt x="249775" y="713740"/>
                  </a:lnTo>
                  <a:lnTo>
                    <a:pt x="255170" y="715010"/>
                  </a:lnTo>
                  <a:lnTo>
                    <a:pt x="257756" y="712470"/>
                  </a:lnTo>
                  <a:close/>
                </a:path>
                <a:path w="3418205" h="915670">
                  <a:moveTo>
                    <a:pt x="263791" y="704850"/>
                  </a:moveTo>
                  <a:lnTo>
                    <a:pt x="189957" y="704850"/>
                  </a:lnTo>
                  <a:lnTo>
                    <a:pt x="193276" y="707390"/>
                  </a:lnTo>
                  <a:lnTo>
                    <a:pt x="196397" y="708660"/>
                  </a:lnTo>
                  <a:lnTo>
                    <a:pt x="199130" y="713740"/>
                  </a:lnTo>
                  <a:lnTo>
                    <a:pt x="222549" y="713740"/>
                  </a:lnTo>
                  <a:lnTo>
                    <a:pt x="227380" y="712470"/>
                  </a:lnTo>
                  <a:lnTo>
                    <a:pt x="257756" y="712470"/>
                  </a:lnTo>
                  <a:lnTo>
                    <a:pt x="263791" y="704850"/>
                  </a:lnTo>
                  <a:close/>
                </a:path>
                <a:path w="3418205" h="915670">
                  <a:moveTo>
                    <a:pt x="235935" y="247650"/>
                  </a:moveTo>
                  <a:lnTo>
                    <a:pt x="98840" y="247650"/>
                  </a:lnTo>
                  <a:lnTo>
                    <a:pt x="98840" y="557530"/>
                  </a:lnTo>
                  <a:lnTo>
                    <a:pt x="0" y="557530"/>
                  </a:lnTo>
                  <a:lnTo>
                    <a:pt x="0" y="704850"/>
                  </a:lnTo>
                  <a:lnTo>
                    <a:pt x="14414" y="704850"/>
                  </a:lnTo>
                  <a:lnTo>
                    <a:pt x="20835" y="707390"/>
                  </a:lnTo>
                  <a:lnTo>
                    <a:pt x="30161" y="708660"/>
                  </a:lnTo>
                  <a:lnTo>
                    <a:pt x="66872" y="706120"/>
                  </a:lnTo>
                  <a:lnTo>
                    <a:pt x="68495" y="704850"/>
                  </a:lnTo>
                  <a:lnTo>
                    <a:pt x="75353" y="703580"/>
                  </a:lnTo>
                  <a:lnTo>
                    <a:pt x="84034" y="703580"/>
                  </a:lnTo>
                  <a:lnTo>
                    <a:pt x="77238" y="701040"/>
                  </a:lnTo>
                  <a:lnTo>
                    <a:pt x="45553" y="701040"/>
                  </a:lnTo>
                  <a:lnTo>
                    <a:pt x="33480" y="697230"/>
                  </a:lnTo>
                  <a:lnTo>
                    <a:pt x="31983" y="695960"/>
                  </a:lnTo>
                  <a:lnTo>
                    <a:pt x="246458" y="695960"/>
                  </a:lnTo>
                  <a:lnTo>
                    <a:pt x="246113" y="692150"/>
                  </a:lnTo>
                  <a:lnTo>
                    <a:pt x="246018" y="688340"/>
                  </a:lnTo>
                  <a:lnTo>
                    <a:pt x="245233" y="684530"/>
                  </a:lnTo>
                  <a:lnTo>
                    <a:pt x="244018" y="684530"/>
                  </a:lnTo>
                  <a:lnTo>
                    <a:pt x="243935" y="683260"/>
                  </a:lnTo>
                  <a:lnTo>
                    <a:pt x="244709" y="683260"/>
                  </a:lnTo>
                  <a:lnTo>
                    <a:pt x="243275" y="681990"/>
                  </a:lnTo>
                  <a:lnTo>
                    <a:pt x="243369" y="679450"/>
                  </a:lnTo>
                  <a:lnTo>
                    <a:pt x="243914" y="676910"/>
                  </a:lnTo>
                  <a:lnTo>
                    <a:pt x="243327" y="676910"/>
                  </a:lnTo>
                  <a:lnTo>
                    <a:pt x="242762" y="675640"/>
                  </a:lnTo>
                  <a:lnTo>
                    <a:pt x="240762" y="674370"/>
                  </a:lnTo>
                  <a:lnTo>
                    <a:pt x="239244" y="671830"/>
                  </a:lnTo>
                  <a:lnTo>
                    <a:pt x="241840" y="669290"/>
                  </a:lnTo>
                  <a:lnTo>
                    <a:pt x="245505" y="664210"/>
                  </a:lnTo>
                  <a:lnTo>
                    <a:pt x="246332" y="661670"/>
                  </a:lnTo>
                  <a:lnTo>
                    <a:pt x="246018" y="659130"/>
                  </a:lnTo>
                  <a:lnTo>
                    <a:pt x="245914" y="657860"/>
                  </a:lnTo>
                  <a:lnTo>
                    <a:pt x="245809" y="656590"/>
                  </a:lnTo>
                  <a:lnTo>
                    <a:pt x="245704" y="655320"/>
                  </a:lnTo>
                  <a:lnTo>
                    <a:pt x="247306" y="647700"/>
                  </a:lnTo>
                  <a:lnTo>
                    <a:pt x="252364" y="640080"/>
                  </a:lnTo>
                  <a:lnTo>
                    <a:pt x="249233" y="635000"/>
                  </a:lnTo>
                  <a:lnTo>
                    <a:pt x="252364" y="631190"/>
                  </a:lnTo>
                  <a:lnTo>
                    <a:pt x="255475" y="629920"/>
                  </a:lnTo>
                  <a:lnTo>
                    <a:pt x="261019" y="626110"/>
                  </a:lnTo>
                  <a:lnTo>
                    <a:pt x="268356" y="623570"/>
                  </a:lnTo>
                  <a:lnTo>
                    <a:pt x="611012" y="623570"/>
                  </a:lnTo>
                  <a:lnTo>
                    <a:pt x="604678" y="622300"/>
                  </a:lnTo>
                  <a:lnTo>
                    <a:pt x="603620" y="618490"/>
                  </a:lnTo>
                  <a:lnTo>
                    <a:pt x="606164" y="617220"/>
                  </a:lnTo>
                  <a:lnTo>
                    <a:pt x="609222" y="610870"/>
                  </a:lnTo>
                  <a:lnTo>
                    <a:pt x="609745" y="608330"/>
                  </a:lnTo>
                  <a:lnTo>
                    <a:pt x="607358" y="603250"/>
                  </a:lnTo>
                  <a:lnTo>
                    <a:pt x="609023" y="595630"/>
                  </a:lnTo>
                  <a:lnTo>
                    <a:pt x="609798" y="588010"/>
                  </a:lnTo>
                  <a:lnTo>
                    <a:pt x="610834" y="586740"/>
                  </a:lnTo>
                  <a:lnTo>
                    <a:pt x="611436" y="585470"/>
                  </a:lnTo>
                  <a:lnTo>
                    <a:pt x="610279" y="585470"/>
                  </a:lnTo>
                  <a:lnTo>
                    <a:pt x="601641" y="581660"/>
                  </a:lnTo>
                  <a:lnTo>
                    <a:pt x="607327" y="576580"/>
                  </a:lnTo>
                  <a:lnTo>
                    <a:pt x="614825" y="571500"/>
                  </a:lnTo>
                  <a:lnTo>
                    <a:pt x="622379" y="568960"/>
                  </a:lnTo>
                  <a:lnTo>
                    <a:pt x="630427" y="565150"/>
                  </a:lnTo>
                  <a:lnTo>
                    <a:pt x="1931984" y="565150"/>
                  </a:lnTo>
                  <a:lnTo>
                    <a:pt x="1933705" y="562610"/>
                  </a:lnTo>
                  <a:lnTo>
                    <a:pt x="1935098" y="547370"/>
                  </a:lnTo>
                  <a:lnTo>
                    <a:pt x="1932648" y="547370"/>
                  </a:lnTo>
                  <a:lnTo>
                    <a:pt x="1924614" y="546100"/>
                  </a:lnTo>
                  <a:lnTo>
                    <a:pt x="1913786" y="543560"/>
                  </a:lnTo>
                  <a:lnTo>
                    <a:pt x="1902967" y="539750"/>
                  </a:lnTo>
                  <a:lnTo>
                    <a:pt x="1894963" y="533400"/>
                  </a:lnTo>
                  <a:lnTo>
                    <a:pt x="1890029" y="523240"/>
                  </a:lnTo>
                  <a:lnTo>
                    <a:pt x="1419983" y="523240"/>
                  </a:lnTo>
                  <a:lnTo>
                    <a:pt x="1419983" y="440690"/>
                  </a:lnTo>
                  <a:lnTo>
                    <a:pt x="1153572" y="440690"/>
                  </a:lnTo>
                  <a:lnTo>
                    <a:pt x="1153572" y="408940"/>
                  </a:lnTo>
                  <a:lnTo>
                    <a:pt x="563841" y="408940"/>
                  </a:lnTo>
                  <a:lnTo>
                    <a:pt x="563841" y="400050"/>
                  </a:lnTo>
                  <a:lnTo>
                    <a:pt x="581956" y="400050"/>
                  </a:lnTo>
                  <a:lnTo>
                    <a:pt x="581956" y="389890"/>
                  </a:lnTo>
                  <a:lnTo>
                    <a:pt x="563841" y="389890"/>
                  </a:lnTo>
                  <a:lnTo>
                    <a:pt x="563841" y="381000"/>
                  </a:lnTo>
                  <a:lnTo>
                    <a:pt x="581956" y="381000"/>
                  </a:lnTo>
                  <a:lnTo>
                    <a:pt x="581956" y="377190"/>
                  </a:lnTo>
                  <a:lnTo>
                    <a:pt x="416736" y="377190"/>
                  </a:lnTo>
                  <a:lnTo>
                    <a:pt x="396828" y="368300"/>
                  </a:lnTo>
                  <a:lnTo>
                    <a:pt x="235935" y="368300"/>
                  </a:lnTo>
                  <a:lnTo>
                    <a:pt x="235935" y="247650"/>
                  </a:lnTo>
                  <a:close/>
                </a:path>
                <a:path w="3418205" h="915670">
                  <a:moveTo>
                    <a:pt x="611012" y="623570"/>
                  </a:moveTo>
                  <a:lnTo>
                    <a:pt x="286813" y="623570"/>
                  </a:lnTo>
                  <a:lnTo>
                    <a:pt x="301418" y="635000"/>
                  </a:lnTo>
                  <a:lnTo>
                    <a:pt x="306581" y="642620"/>
                  </a:lnTo>
                  <a:lnTo>
                    <a:pt x="308372" y="651510"/>
                  </a:lnTo>
                  <a:lnTo>
                    <a:pt x="308253" y="654050"/>
                  </a:lnTo>
                  <a:lnTo>
                    <a:pt x="308135" y="655320"/>
                  </a:lnTo>
                  <a:lnTo>
                    <a:pt x="308016" y="657860"/>
                  </a:lnTo>
                  <a:lnTo>
                    <a:pt x="307430" y="660400"/>
                  </a:lnTo>
                  <a:lnTo>
                    <a:pt x="307043" y="664210"/>
                  </a:lnTo>
                  <a:lnTo>
                    <a:pt x="311451" y="664210"/>
                  </a:lnTo>
                  <a:lnTo>
                    <a:pt x="316309" y="665480"/>
                  </a:lnTo>
                  <a:lnTo>
                    <a:pt x="318142" y="674370"/>
                  </a:lnTo>
                  <a:lnTo>
                    <a:pt x="318171" y="675640"/>
                  </a:lnTo>
                  <a:lnTo>
                    <a:pt x="318290" y="679450"/>
                  </a:lnTo>
                  <a:lnTo>
                    <a:pt x="317367" y="687070"/>
                  </a:lnTo>
                  <a:lnTo>
                    <a:pt x="316239" y="695960"/>
                  </a:lnTo>
                  <a:lnTo>
                    <a:pt x="316113" y="698500"/>
                  </a:lnTo>
                  <a:lnTo>
                    <a:pt x="316028" y="701040"/>
                  </a:lnTo>
                  <a:lnTo>
                    <a:pt x="315902" y="703580"/>
                  </a:lnTo>
                  <a:lnTo>
                    <a:pt x="315775" y="707390"/>
                  </a:lnTo>
                  <a:lnTo>
                    <a:pt x="591972" y="707390"/>
                  </a:lnTo>
                  <a:lnTo>
                    <a:pt x="586060" y="692150"/>
                  </a:lnTo>
                  <a:lnTo>
                    <a:pt x="582173" y="689610"/>
                  </a:lnTo>
                  <a:lnTo>
                    <a:pt x="566597" y="688340"/>
                  </a:lnTo>
                  <a:lnTo>
                    <a:pt x="556396" y="685800"/>
                  </a:lnTo>
                  <a:lnTo>
                    <a:pt x="556496" y="684530"/>
                  </a:lnTo>
                  <a:lnTo>
                    <a:pt x="556595" y="683260"/>
                  </a:lnTo>
                  <a:lnTo>
                    <a:pt x="548132" y="679450"/>
                  </a:lnTo>
                  <a:lnTo>
                    <a:pt x="531479" y="675640"/>
                  </a:lnTo>
                  <a:lnTo>
                    <a:pt x="523999" y="673100"/>
                  </a:lnTo>
                  <a:lnTo>
                    <a:pt x="510606" y="670560"/>
                  </a:lnTo>
                  <a:lnTo>
                    <a:pt x="501204" y="668020"/>
                  </a:lnTo>
                  <a:lnTo>
                    <a:pt x="494182" y="666750"/>
                  </a:lnTo>
                  <a:lnTo>
                    <a:pt x="487927" y="666750"/>
                  </a:lnTo>
                  <a:lnTo>
                    <a:pt x="476348" y="664210"/>
                  </a:lnTo>
                  <a:lnTo>
                    <a:pt x="440480" y="651510"/>
                  </a:lnTo>
                  <a:lnTo>
                    <a:pt x="413532" y="651510"/>
                  </a:lnTo>
                  <a:lnTo>
                    <a:pt x="410484" y="647700"/>
                  </a:lnTo>
                  <a:lnTo>
                    <a:pt x="392359" y="647700"/>
                  </a:lnTo>
                  <a:lnTo>
                    <a:pt x="395134" y="643890"/>
                  </a:lnTo>
                  <a:lnTo>
                    <a:pt x="387459" y="641350"/>
                  </a:lnTo>
                  <a:lnTo>
                    <a:pt x="371187" y="641350"/>
                  </a:lnTo>
                  <a:lnTo>
                    <a:pt x="373365" y="636270"/>
                  </a:lnTo>
                  <a:lnTo>
                    <a:pt x="395980" y="636270"/>
                  </a:lnTo>
                  <a:lnTo>
                    <a:pt x="413846" y="635000"/>
                  </a:lnTo>
                  <a:lnTo>
                    <a:pt x="611466" y="635000"/>
                  </a:lnTo>
                  <a:lnTo>
                    <a:pt x="610834" y="633730"/>
                  </a:lnTo>
                  <a:lnTo>
                    <a:pt x="611955" y="629920"/>
                  </a:lnTo>
                  <a:lnTo>
                    <a:pt x="610039" y="628650"/>
                  </a:lnTo>
                  <a:lnTo>
                    <a:pt x="610007" y="627380"/>
                  </a:lnTo>
                  <a:lnTo>
                    <a:pt x="611012" y="623570"/>
                  </a:lnTo>
                  <a:close/>
                </a:path>
                <a:path w="3418205" h="915670">
                  <a:moveTo>
                    <a:pt x="263243" y="695960"/>
                  </a:moveTo>
                  <a:lnTo>
                    <a:pt x="75186" y="695960"/>
                  </a:lnTo>
                  <a:lnTo>
                    <a:pt x="87055" y="698500"/>
                  </a:lnTo>
                  <a:lnTo>
                    <a:pt x="110755" y="701040"/>
                  </a:lnTo>
                  <a:lnTo>
                    <a:pt x="145697" y="701040"/>
                  </a:lnTo>
                  <a:lnTo>
                    <a:pt x="156226" y="702310"/>
                  </a:lnTo>
                  <a:lnTo>
                    <a:pt x="179047" y="702310"/>
                  </a:lnTo>
                  <a:lnTo>
                    <a:pt x="180722" y="704850"/>
                  </a:lnTo>
                  <a:lnTo>
                    <a:pt x="176994" y="706120"/>
                  </a:lnTo>
                  <a:lnTo>
                    <a:pt x="181350" y="706120"/>
                  </a:lnTo>
                  <a:lnTo>
                    <a:pt x="185675" y="704850"/>
                  </a:lnTo>
                  <a:lnTo>
                    <a:pt x="263791" y="704850"/>
                  </a:lnTo>
                  <a:lnTo>
                    <a:pt x="265515" y="702310"/>
                  </a:lnTo>
                  <a:lnTo>
                    <a:pt x="265368" y="701040"/>
                  </a:lnTo>
                  <a:lnTo>
                    <a:pt x="265295" y="699770"/>
                  </a:lnTo>
                  <a:lnTo>
                    <a:pt x="265222" y="698500"/>
                  </a:lnTo>
                  <a:lnTo>
                    <a:pt x="264478" y="697230"/>
                  </a:lnTo>
                  <a:lnTo>
                    <a:pt x="263243" y="695960"/>
                  </a:lnTo>
                  <a:close/>
                </a:path>
                <a:path w="3418205" h="915670">
                  <a:moveTo>
                    <a:pt x="65898" y="698500"/>
                  </a:moveTo>
                  <a:lnTo>
                    <a:pt x="62453" y="699770"/>
                  </a:lnTo>
                  <a:lnTo>
                    <a:pt x="55501" y="701040"/>
                  </a:lnTo>
                  <a:lnTo>
                    <a:pt x="77238" y="701040"/>
                  </a:lnTo>
                  <a:lnTo>
                    <a:pt x="70872" y="699770"/>
                  </a:lnTo>
                  <a:lnTo>
                    <a:pt x="65898" y="698500"/>
                  </a:lnTo>
                  <a:close/>
                </a:path>
                <a:path w="3418205" h="915670">
                  <a:moveTo>
                    <a:pt x="611466" y="635000"/>
                  </a:moveTo>
                  <a:lnTo>
                    <a:pt x="429049" y="635000"/>
                  </a:lnTo>
                  <a:lnTo>
                    <a:pt x="434406" y="636270"/>
                  </a:lnTo>
                  <a:lnTo>
                    <a:pt x="442672" y="636270"/>
                  </a:lnTo>
                  <a:lnTo>
                    <a:pt x="452909" y="640080"/>
                  </a:lnTo>
                  <a:lnTo>
                    <a:pt x="464179" y="641350"/>
                  </a:lnTo>
                  <a:lnTo>
                    <a:pt x="477096" y="642620"/>
                  </a:lnTo>
                  <a:lnTo>
                    <a:pt x="491580" y="642620"/>
                  </a:lnTo>
                  <a:lnTo>
                    <a:pt x="505678" y="643890"/>
                  </a:lnTo>
                  <a:lnTo>
                    <a:pt x="517434" y="646430"/>
                  </a:lnTo>
                  <a:lnTo>
                    <a:pt x="525507" y="648970"/>
                  </a:lnTo>
                  <a:lnTo>
                    <a:pt x="532381" y="651510"/>
                  </a:lnTo>
                  <a:lnTo>
                    <a:pt x="541824" y="654050"/>
                  </a:lnTo>
                  <a:lnTo>
                    <a:pt x="557600" y="656590"/>
                  </a:lnTo>
                  <a:lnTo>
                    <a:pt x="567304" y="654050"/>
                  </a:lnTo>
                  <a:lnTo>
                    <a:pt x="585025" y="652780"/>
                  </a:lnTo>
                  <a:lnTo>
                    <a:pt x="628876" y="652780"/>
                  </a:lnTo>
                  <a:lnTo>
                    <a:pt x="628415" y="648970"/>
                  </a:lnTo>
                  <a:lnTo>
                    <a:pt x="627926" y="647700"/>
                  </a:lnTo>
                  <a:lnTo>
                    <a:pt x="613054" y="647700"/>
                  </a:lnTo>
                  <a:lnTo>
                    <a:pt x="615033" y="638810"/>
                  </a:lnTo>
                  <a:lnTo>
                    <a:pt x="612730" y="636270"/>
                  </a:lnTo>
                  <a:lnTo>
                    <a:pt x="611466" y="635000"/>
                  </a:lnTo>
                  <a:close/>
                </a:path>
                <a:path w="3418205" h="915670">
                  <a:moveTo>
                    <a:pt x="628876" y="652780"/>
                  </a:moveTo>
                  <a:lnTo>
                    <a:pt x="607725" y="652780"/>
                  </a:lnTo>
                  <a:lnTo>
                    <a:pt x="617305" y="654050"/>
                  </a:lnTo>
                  <a:lnTo>
                    <a:pt x="627588" y="654050"/>
                  </a:lnTo>
                  <a:lnTo>
                    <a:pt x="628876" y="652780"/>
                  </a:lnTo>
                  <a:close/>
                </a:path>
                <a:path w="3418205" h="915670">
                  <a:moveTo>
                    <a:pt x="1931984" y="565150"/>
                  </a:moveTo>
                  <a:lnTo>
                    <a:pt x="649744" y="565150"/>
                  </a:lnTo>
                  <a:lnTo>
                    <a:pt x="664569" y="572770"/>
                  </a:lnTo>
                  <a:lnTo>
                    <a:pt x="671651" y="582930"/>
                  </a:lnTo>
                  <a:lnTo>
                    <a:pt x="673874" y="594360"/>
                  </a:lnTo>
                  <a:lnTo>
                    <a:pt x="673979" y="598170"/>
                  </a:lnTo>
                  <a:lnTo>
                    <a:pt x="674085" y="600710"/>
                  </a:lnTo>
                  <a:lnTo>
                    <a:pt x="674175" y="603250"/>
                  </a:lnTo>
                  <a:lnTo>
                    <a:pt x="674393" y="607060"/>
                  </a:lnTo>
                  <a:lnTo>
                    <a:pt x="670456" y="618490"/>
                  </a:lnTo>
                  <a:lnTo>
                    <a:pt x="668979" y="629920"/>
                  </a:lnTo>
                  <a:lnTo>
                    <a:pt x="666644" y="632460"/>
                  </a:lnTo>
                  <a:lnTo>
                    <a:pt x="665492" y="632460"/>
                  </a:lnTo>
                  <a:lnTo>
                    <a:pt x="665608" y="635000"/>
                  </a:lnTo>
                  <a:lnTo>
                    <a:pt x="675953" y="652780"/>
                  </a:lnTo>
                  <a:lnTo>
                    <a:pt x="680047" y="652780"/>
                  </a:lnTo>
                  <a:lnTo>
                    <a:pt x="684256" y="651510"/>
                  </a:lnTo>
                  <a:lnTo>
                    <a:pt x="691481" y="650240"/>
                  </a:lnTo>
                  <a:lnTo>
                    <a:pt x="697337" y="648970"/>
                  </a:lnTo>
                  <a:lnTo>
                    <a:pt x="704117" y="647700"/>
                  </a:lnTo>
                  <a:lnTo>
                    <a:pt x="750782" y="647700"/>
                  </a:lnTo>
                  <a:lnTo>
                    <a:pt x="760402" y="643890"/>
                  </a:lnTo>
                  <a:lnTo>
                    <a:pt x="770456" y="641350"/>
                  </a:lnTo>
                  <a:lnTo>
                    <a:pt x="779196" y="637540"/>
                  </a:lnTo>
                  <a:lnTo>
                    <a:pt x="790779" y="635000"/>
                  </a:lnTo>
                  <a:lnTo>
                    <a:pt x="804806" y="633730"/>
                  </a:lnTo>
                  <a:lnTo>
                    <a:pt x="819240" y="631190"/>
                  </a:lnTo>
                  <a:lnTo>
                    <a:pt x="832042" y="629920"/>
                  </a:lnTo>
                  <a:lnTo>
                    <a:pt x="843145" y="627380"/>
                  </a:lnTo>
                  <a:lnTo>
                    <a:pt x="853226" y="623570"/>
                  </a:lnTo>
                  <a:lnTo>
                    <a:pt x="861369" y="622300"/>
                  </a:lnTo>
                  <a:lnTo>
                    <a:pt x="866659" y="621030"/>
                  </a:lnTo>
                  <a:lnTo>
                    <a:pt x="870203" y="619760"/>
                  </a:lnTo>
                  <a:lnTo>
                    <a:pt x="892829" y="619760"/>
                  </a:lnTo>
                  <a:lnTo>
                    <a:pt x="922354" y="618490"/>
                  </a:lnTo>
                  <a:lnTo>
                    <a:pt x="1887065" y="618490"/>
                  </a:lnTo>
                  <a:lnTo>
                    <a:pt x="1888454" y="614680"/>
                  </a:lnTo>
                  <a:lnTo>
                    <a:pt x="1895977" y="596900"/>
                  </a:lnTo>
                  <a:lnTo>
                    <a:pt x="1904942" y="588010"/>
                  </a:lnTo>
                  <a:lnTo>
                    <a:pt x="1906324" y="586740"/>
                  </a:lnTo>
                  <a:lnTo>
                    <a:pt x="1907654" y="586740"/>
                  </a:lnTo>
                  <a:lnTo>
                    <a:pt x="1912397" y="584200"/>
                  </a:lnTo>
                  <a:lnTo>
                    <a:pt x="1930836" y="567690"/>
                  </a:lnTo>
                  <a:lnTo>
                    <a:pt x="1931984" y="565150"/>
                  </a:lnTo>
                  <a:close/>
                </a:path>
                <a:path w="3418205" h="915670">
                  <a:moveTo>
                    <a:pt x="430096" y="647700"/>
                  </a:moveTo>
                  <a:lnTo>
                    <a:pt x="425981" y="650240"/>
                  </a:lnTo>
                  <a:lnTo>
                    <a:pt x="422495" y="651510"/>
                  </a:lnTo>
                  <a:lnTo>
                    <a:pt x="440480" y="651510"/>
                  </a:lnTo>
                  <a:lnTo>
                    <a:pt x="430096" y="647700"/>
                  </a:lnTo>
                  <a:close/>
                </a:path>
                <a:path w="3418205" h="915670">
                  <a:moveTo>
                    <a:pt x="750782" y="647700"/>
                  </a:moveTo>
                  <a:lnTo>
                    <a:pt x="727271" y="647700"/>
                  </a:lnTo>
                  <a:lnTo>
                    <a:pt x="743343" y="648970"/>
                  </a:lnTo>
                  <a:lnTo>
                    <a:pt x="750782" y="647700"/>
                  </a:lnTo>
                  <a:close/>
                </a:path>
                <a:path w="3418205" h="915670">
                  <a:moveTo>
                    <a:pt x="627682" y="646430"/>
                  </a:moveTo>
                  <a:lnTo>
                    <a:pt x="625619" y="646430"/>
                  </a:lnTo>
                  <a:lnTo>
                    <a:pt x="622227" y="647700"/>
                  </a:lnTo>
                  <a:lnTo>
                    <a:pt x="627926" y="647700"/>
                  </a:lnTo>
                  <a:lnTo>
                    <a:pt x="627682" y="646430"/>
                  </a:lnTo>
                  <a:close/>
                </a:path>
                <a:path w="3418205" h="915670">
                  <a:moveTo>
                    <a:pt x="2760758" y="350520"/>
                  </a:moveTo>
                  <a:lnTo>
                    <a:pt x="2760758" y="368300"/>
                  </a:lnTo>
                  <a:lnTo>
                    <a:pt x="2663285" y="368300"/>
                  </a:lnTo>
                  <a:lnTo>
                    <a:pt x="2662395" y="369570"/>
                  </a:lnTo>
                  <a:lnTo>
                    <a:pt x="2662395" y="372110"/>
                  </a:lnTo>
                  <a:lnTo>
                    <a:pt x="2663285" y="373380"/>
                  </a:lnTo>
                  <a:lnTo>
                    <a:pt x="2664751" y="373380"/>
                  </a:lnTo>
                  <a:lnTo>
                    <a:pt x="2664751" y="400050"/>
                  </a:lnTo>
                  <a:lnTo>
                    <a:pt x="2636134" y="400050"/>
                  </a:lnTo>
                  <a:lnTo>
                    <a:pt x="2636134" y="638810"/>
                  </a:lnTo>
                  <a:lnTo>
                    <a:pt x="3417696" y="638810"/>
                  </a:lnTo>
                  <a:lnTo>
                    <a:pt x="3417696" y="533400"/>
                  </a:lnTo>
                  <a:lnTo>
                    <a:pt x="3019913" y="533400"/>
                  </a:lnTo>
                  <a:lnTo>
                    <a:pt x="3019913" y="367030"/>
                  </a:lnTo>
                  <a:lnTo>
                    <a:pt x="2995526" y="367030"/>
                  </a:lnTo>
                  <a:lnTo>
                    <a:pt x="2995526" y="355600"/>
                  </a:lnTo>
                  <a:lnTo>
                    <a:pt x="2769638" y="355600"/>
                  </a:lnTo>
                  <a:lnTo>
                    <a:pt x="2760758" y="350520"/>
                  </a:lnTo>
                  <a:close/>
                </a:path>
                <a:path w="3418205" h="915670">
                  <a:moveTo>
                    <a:pt x="1887065" y="618490"/>
                  </a:moveTo>
                  <a:lnTo>
                    <a:pt x="922354" y="618490"/>
                  </a:lnTo>
                  <a:lnTo>
                    <a:pt x="923191" y="619760"/>
                  </a:lnTo>
                  <a:lnTo>
                    <a:pt x="922479" y="622300"/>
                  </a:lnTo>
                  <a:lnTo>
                    <a:pt x="923537" y="622300"/>
                  </a:lnTo>
                  <a:lnTo>
                    <a:pt x="923003" y="623570"/>
                  </a:lnTo>
                  <a:lnTo>
                    <a:pt x="921307" y="623570"/>
                  </a:lnTo>
                  <a:lnTo>
                    <a:pt x="910637" y="624840"/>
                  </a:lnTo>
                  <a:lnTo>
                    <a:pt x="902082" y="627380"/>
                  </a:lnTo>
                  <a:lnTo>
                    <a:pt x="905349" y="632460"/>
                  </a:lnTo>
                  <a:lnTo>
                    <a:pt x="887046" y="632460"/>
                  </a:lnTo>
                  <a:lnTo>
                    <a:pt x="883570" y="635000"/>
                  </a:lnTo>
                  <a:lnTo>
                    <a:pt x="1881857" y="635000"/>
                  </a:lnTo>
                  <a:lnTo>
                    <a:pt x="1887065" y="618490"/>
                  </a:lnTo>
                  <a:close/>
                </a:path>
                <a:path w="3418205" h="915670">
                  <a:moveTo>
                    <a:pt x="612039" y="584200"/>
                  </a:moveTo>
                  <a:lnTo>
                    <a:pt x="610279" y="585470"/>
                  </a:lnTo>
                  <a:lnTo>
                    <a:pt x="611436" y="585470"/>
                  </a:lnTo>
                  <a:lnTo>
                    <a:pt x="612039" y="584200"/>
                  </a:lnTo>
                  <a:close/>
                </a:path>
                <a:path w="3418205" h="915670">
                  <a:moveTo>
                    <a:pt x="2187938" y="433070"/>
                  </a:moveTo>
                  <a:lnTo>
                    <a:pt x="1947925" y="433070"/>
                  </a:lnTo>
                  <a:lnTo>
                    <a:pt x="1958236" y="434340"/>
                  </a:lnTo>
                  <a:lnTo>
                    <a:pt x="1968369" y="438150"/>
                  </a:lnTo>
                  <a:lnTo>
                    <a:pt x="1977984" y="444500"/>
                  </a:lnTo>
                  <a:lnTo>
                    <a:pt x="1986740" y="453390"/>
                  </a:lnTo>
                  <a:lnTo>
                    <a:pt x="1991851" y="461010"/>
                  </a:lnTo>
                  <a:lnTo>
                    <a:pt x="1993625" y="466090"/>
                  </a:lnTo>
                  <a:lnTo>
                    <a:pt x="1992124" y="469900"/>
                  </a:lnTo>
                  <a:lnTo>
                    <a:pt x="1987410" y="474980"/>
                  </a:lnTo>
                  <a:lnTo>
                    <a:pt x="1991672" y="478790"/>
                  </a:lnTo>
                  <a:lnTo>
                    <a:pt x="1994468" y="482600"/>
                  </a:lnTo>
                  <a:lnTo>
                    <a:pt x="1997106" y="490220"/>
                  </a:lnTo>
                  <a:lnTo>
                    <a:pt x="1999486" y="499110"/>
                  </a:lnTo>
                  <a:lnTo>
                    <a:pt x="1999768" y="505460"/>
                  </a:lnTo>
                  <a:lnTo>
                    <a:pt x="1999729" y="510540"/>
                  </a:lnTo>
                  <a:lnTo>
                    <a:pt x="1999597" y="511810"/>
                  </a:lnTo>
                  <a:lnTo>
                    <a:pt x="1999531" y="513080"/>
                  </a:lnTo>
                  <a:lnTo>
                    <a:pt x="1999465" y="514350"/>
                  </a:lnTo>
                  <a:lnTo>
                    <a:pt x="1999365" y="516890"/>
                  </a:lnTo>
                  <a:lnTo>
                    <a:pt x="1999263" y="519430"/>
                  </a:lnTo>
                  <a:lnTo>
                    <a:pt x="2000520" y="525780"/>
                  </a:lnTo>
                  <a:lnTo>
                    <a:pt x="2008928" y="528320"/>
                  </a:lnTo>
                  <a:lnTo>
                    <a:pt x="2008917" y="533400"/>
                  </a:lnTo>
                  <a:lnTo>
                    <a:pt x="2001441" y="534670"/>
                  </a:lnTo>
                  <a:lnTo>
                    <a:pt x="2000907" y="537210"/>
                  </a:lnTo>
                  <a:lnTo>
                    <a:pt x="2002352" y="542290"/>
                  </a:lnTo>
                  <a:lnTo>
                    <a:pt x="2003734" y="543560"/>
                  </a:lnTo>
                  <a:lnTo>
                    <a:pt x="2001211" y="548640"/>
                  </a:lnTo>
                  <a:lnTo>
                    <a:pt x="1999567" y="548640"/>
                  </a:lnTo>
                  <a:lnTo>
                    <a:pt x="2002467" y="549910"/>
                  </a:lnTo>
                  <a:lnTo>
                    <a:pt x="2002373" y="551180"/>
                  </a:lnTo>
                  <a:lnTo>
                    <a:pt x="1997588" y="554990"/>
                  </a:lnTo>
                  <a:lnTo>
                    <a:pt x="1996824" y="558800"/>
                  </a:lnTo>
                  <a:lnTo>
                    <a:pt x="1997525" y="563880"/>
                  </a:lnTo>
                  <a:lnTo>
                    <a:pt x="1992342" y="567690"/>
                  </a:lnTo>
                  <a:lnTo>
                    <a:pt x="2482034" y="567690"/>
                  </a:lnTo>
                  <a:lnTo>
                    <a:pt x="2482034" y="444500"/>
                  </a:lnTo>
                  <a:lnTo>
                    <a:pt x="2187938" y="444500"/>
                  </a:lnTo>
                  <a:lnTo>
                    <a:pt x="2187938" y="433070"/>
                  </a:lnTo>
                  <a:close/>
                </a:path>
                <a:path w="3418205" h="915670">
                  <a:moveTo>
                    <a:pt x="3336479" y="278130"/>
                  </a:moveTo>
                  <a:lnTo>
                    <a:pt x="3159773" y="278130"/>
                  </a:lnTo>
                  <a:lnTo>
                    <a:pt x="3159773" y="308610"/>
                  </a:lnTo>
                  <a:lnTo>
                    <a:pt x="3132192" y="308610"/>
                  </a:lnTo>
                  <a:lnTo>
                    <a:pt x="3132192" y="533400"/>
                  </a:lnTo>
                  <a:lnTo>
                    <a:pt x="3417696" y="533400"/>
                  </a:lnTo>
                  <a:lnTo>
                    <a:pt x="3417696" y="468630"/>
                  </a:lnTo>
                  <a:lnTo>
                    <a:pt x="3364279" y="468630"/>
                  </a:lnTo>
                  <a:lnTo>
                    <a:pt x="3364279" y="421640"/>
                  </a:lnTo>
                  <a:lnTo>
                    <a:pt x="3336479" y="421640"/>
                  </a:lnTo>
                  <a:lnTo>
                    <a:pt x="3336479" y="278130"/>
                  </a:lnTo>
                  <a:close/>
                </a:path>
                <a:path w="3418205" h="915670">
                  <a:moveTo>
                    <a:pt x="1822567" y="120650"/>
                  </a:moveTo>
                  <a:lnTo>
                    <a:pt x="1675514" y="120650"/>
                  </a:lnTo>
                  <a:lnTo>
                    <a:pt x="1675514" y="242570"/>
                  </a:lnTo>
                  <a:lnTo>
                    <a:pt x="1524021" y="242570"/>
                  </a:lnTo>
                  <a:lnTo>
                    <a:pt x="1524021" y="523240"/>
                  </a:lnTo>
                  <a:lnTo>
                    <a:pt x="1890029" y="523240"/>
                  </a:lnTo>
                  <a:lnTo>
                    <a:pt x="1887288" y="518160"/>
                  </a:lnTo>
                  <a:lnTo>
                    <a:pt x="1882322" y="495300"/>
                  </a:lnTo>
                  <a:lnTo>
                    <a:pt x="1887247" y="468630"/>
                  </a:lnTo>
                  <a:lnTo>
                    <a:pt x="1909245" y="444500"/>
                  </a:lnTo>
                  <a:lnTo>
                    <a:pt x="1917082" y="440690"/>
                  </a:lnTo>
                  <a:lnTo>
                    <a:pt x="1926433" y="438150"/>
                  </a:lnTo>
                  <a:lnTo>
                    <a:pt x="1936860" y="434340"/>
                  </a:lnTo>
                  <a:lnTo>
                    <a:pt x="1947925" y="433070"/>
                  </a:lnTo>
                  <a:lnTo>
                    <a:pt x="2187938" y="433070"/>
                  </a:lnTo>
                  <a:lnTo>
                    <a:pt x="2187938" y="312420"/>
                  </a:lnTo>
                  <a:lnTo>
                    <a:pt x="1822567" y="312420"/>
                  </a:lnTo>
                  <a:lnTo>
                    <a:pt x="1822567" y="120650"/>
                  </a:lnTo>
                  <a:close/>
                </a:path>
                <a:path w="3418205" h="915670">
                  <a:moveTo>
                    <a:pt x="2272606" y="99060"/>
                  </a:moveTo>
                  <a:lnTo>
                    <a:pt x="2272606" y="444500"/>
                  </a:lnTo>
                  <a:lnTo>
                    <a:pt x="2397366" y="444500"/>
                  </a:lnTo>
                  <a:lnTo>
                    <a:pt x="2397366" y="215900"/>
                  </a:lnTo>
                  <a:lnTo>
                    <a:pt x="2272606" y="99060"/>
                  </a:lnTo>
                  <a:close/>
                </a:path>
                <a:path w="3418205" h="915670">
                  <a:moveTo>
                    <a:pt x="1419983" y="284480"/>
                  </a:moveTo>
                  <a:lnTo>
                    <a:pt x="1242606" y="284480"/>
                  </a:lnTo>
                  <a:lnTo>
                    <a:pt x="1242606" y="440690"/>
                  </a:lnTo>
                  <a:lnTo>
                    <a:pt x="1419983" y="440690"/>
                  </a:lnTo>
                  <a:lnTo>
                    <a:pt x="1419983" y="284480"/>
                  </a:lnTo>
                  <a:close/>
                </a:path>
                <a:path w="3418205" h="915670">
                  <a:moveTo>
                    <a:pt x="3364279" y="308610"/>
                  </a:moveTo>
                  <a:lnTo>
                    <a:pt x="3336710" y="308610"/>
                  </a:lnTo>
                  <a:lnTo>
                    <a:pt x="3336710" y="421640"/>
                  </a:lnTo>
                  <a:lnTo>
                    <a:pt x="3364279" y="421640"/>
                  </a:lnTo>
                  <a:lnTo>
                    <a:pt x="3364279" y="308610"/>
                  </a:lnTo>
                  <a:close/>
                </a:path>
                <a:path w="3418205" h="915670">
                  <a:moveTo>
                    <a:pt x="581956" y="400050"/>
                  </a:moveTo>
                  <a:lnTo>
                    <a:pt x="570951" y="400050"/>
                  </a:lnTo>
                  <a:lnTo>
                    <a:pt x="570951" y="408940"/>
                  </a:lnTo>
                  <a:lnTo>
                    <a:pt x="581956" y="408940"/>
                  </a:lnTo>
                  <a:lnTo>
                    <a:pt x="581956" y="400050"/>
                  </a:lnTo>
                  <a:close/>
                </a:path>
                <a:path w="3418205" h="915670">
                  <a:moveTo>
                    <a:pt x="883172" y="256540"/>
                  </a:moveTo>
                  <a:lnTo>
                    <a:pt x="712967" y="256540"/>
                  </a:lnTo>
                  <a:lnTo>
                    <a:pt x="712967" y="408940"/>
                  </a:lnTo>
                  <a:lnTo>
                    <a:pt x="1153572" y="408940"/>
                  </a:lnTo>
                  <a:lnTo>
                    <a:pt x="1153572" y="337820"/>
                  </a:lnTo>
                  <a:lnTo>
                    <a:pt x="883172" y="337820"/>
                  </a:lnTo>
                  <a:lnTo>
                    <a:pt x="883172" y="256540"/>
                  </a:lnTo>
                  <a:close/>
                </a:path>
                <a:path w="3418205" h="915670">
                  <a:moveTo>
                    <a:pt x="581956" y="381000"/>
                  </a:moveTo>
                  <a:lnTo>
                    <a:pt x="570951" y="381000"/>
                  </a:lnTo>
                  <a:lnTo>
                    <a:pt x="570951" y="389890"/>
                  </a:lnTo>
                  <a:lnTo>
                    <a:pt x="581956" y="389890"/>
                  </a:lnTo>
                  <a:lnTo>
                    <a:pt x="581956" y="381000"/>
                  </a:lnTo>
                  <a:close/>
                </a:path>
                <a:path w="3418205" h="915670">
                  <a:moveTo>
                    <a:pt x="581956" y="363220"/>
                  </a:moveTo>
                  <a:lnTo>
                    <a:pt x="570951" y="363220"/>
                  </a:lnTo>
                  <a:lnTo>
                    <a:pt x="570951" y="370840"/>
                  </a:lnTo>
                  <a:lnTo>
                    <a:pt x="416736" y="370840"/>
                  </a:lnTo>
                  <a:lnTo>
                    <a:pt x="416736" y="377190"/>
                  </a:lnTo>
                  <a:lnTo>
                    <a:pt x="581956" y="377190"/>
                  </a:lnTo>
                  <a:lnTo>
                    <a:pt x="581956" y="363220"/>
                  </a:lnTo>
                  <a:close/>
                </a:path>
                <a:path w="3418205" h="915670">
                  <a:moveTo>
                    <a:pt x="563841" y="361950"/>
                  </a:moveTo>
                  <a:lnTo>
                    <a:pt x="422892" y="361950"/>
                  </a:lnTo>
                  <a:lnTo>
                    <a:pt x="422892" y="370840"/>
                  </a:lnTo>
                  <a:lnTo>
                    <a:pt x="563841" y="370840"/>
                  </a:lnTo>
                  <a:lnTo>
                    <a:pt x="563841" y="361950"/>
                  </a:lnTo>
                  <a:close/>
                </a:path>
                <a:path w="3418205" h="915670">
                  <a:moveTo>
                    <a:pt x="317199" y="335280"/>
                  </a:moveTo>
                  <a:lnTo>
                    <a:pt x="315116" y="335280"/>
                  </a:lnTo>
                  <a:lnTo>
                    <a:pt x="235935" y="368300"/>
                  </a:lnTo>
                  <a:lnTo>
                    <a:pt x="396828" y="368300"/>
                  </a:lnTo>
                  <a:lnTo>
                    <a:pt x="317199" y="335280"/>
                  </a:lnTo>
                  <a:close/>
                </a:path>
                <a:path w="3418205" h="915670">
                  <a:moveTo>
                    <a:pt x="571883" y="351790"/>
                  </a:moveTo>
                  <a:lnTo>
                    <a:pt x="416736" y="351790"/>
                  </a:lnTo>
                  <a:lnTo>
                    <a:pt x="416736" y="361950"/>
                  </a:lnTo>
                  <a:lnTo>
                    <a:pt x="571883" y="361950"/>
                  </a:lnTo>
                  <a:lnTo>
                    <a:pt x="571883" y="351790"/>
                  </a:lnTo>
                  <a:close/>
                </a:path>
                <a:path w="3418205" h="915670">
                  <a:moveTo>
                    <a:pt x="2916188" y="275590"/>
                  </a:moveTo>
                  <a:lnTo>
                    <a:pt x="2769638" y="275590"/>
                  </a:lnTo>
                  <a:lnTo>
                    <a:pt x="2769638" y="355600"/>
                  </a:lnTo>
                  <a:lnTo>
                    <a:pt x="2995526" y="355600"/>
                  </a:lnTo>
                  <a:lnTo>
                    <a:pt x="2995526" y="347980"/>
                  </a:lnTo>
                  <a:lnTo>
                    <a:pt x="2922439" y="347980"/>
                  </a:lnTo>
                  <a:lnTo>
                    <a:pt x="2922439" y="334010"/>
                  </a:lnTo>
                  <a:lnTo>
                    <a:pt x="2916188" y="334010"/>
                  </a:lnTo>
                  <a:lnTo>
                    <a:pt x="2916188" y="275590"/>
                  </a:lnTo>
                  <a:close/>
                </a:path>
                <a:path w="3418205" h="915670">
                  <a:moveTo>
                    <a:pt x="563841" y="344170"/>
                  </a:moveTo>
                  <a:lnTo>
                    <a:pt x="422892" y="344170"/>
                  </a:lnTo>
                  <a:lnTo>
                    <a:pt x="422892" y="351790"/>
                  </a:lnTo>
                  <a:lnTo>
                    <a:pt x="563841" y="351790"/>
                  </a:lnTo>
                  <a:lnTo>
                    <a:pt x="563841" y="344170"/>
                  </a:lnTo>
                  <a:close/>
                </a:path>
                <a:path w="3418205" h="915670">
                  <a:moveTo>
                    <a:pt x="571883" y="332740"/>
                  </a:moveTo>
                  <a:lnTo>
                    <a:pt x="416736" y="332740"/>
                  </a:lnTo>
                  <a:lnTo>
                    <a:pt x="416736" y="344170"/>
                  </a:lnTo>
                  <a:lnTo>
                    <a:pt x="571883" y="344170"/>
                  </a:lnTo>
                  <a:lnTo>
                    <a:pt x="571883" y="332740"/>
                  </a:lnTo>
                  <a:close/>
                </a:path>
                <a:path w="3418205" h="915670">
                  <a:moveTo>
                    <a:pt x="1102264" y="71120"/>
                  </a:moveTo>
                  <a:lnTo>
                    <a:pt x="1005901" y="71120"/>
                  </a:lnTo>
                  <a:lnTo>
                    <a:pt x="1005901" y="337820"/>
                  </a:lnTo>
                  <a:lnTo>
                    <a:pt x="1153572" y="337820"/>
                  </a:lnTo>
                  <a:lnTo>
                    <a:pt x="1153572" y="322580"/>
                  </a:lnTo>
                  <a:lnTo>
                    <a:pt x="1102264" y="245110"/>
                  </a:lnTo>
                  <a:lnTo>
                    <a:pt x="1102264" y="71120"/>
                  </a:lnTo>
                  <a:close/>
                </a:path>
                <a:path w="3418205" h="915670">
                  <a:moveTo>
                    <a:pt x="563841" y="325120"/>
                  </a:moveTo>
                  <a:lnTo>
                    <a:pt x="422892" y="325120"/>
                  </a:lnTo>
                  <a:lnTo>
                    <a:pt x="422892" y="332740"/>
                  </a:lnTo>
                  <a:lnTo>
                    <a:pt x="563841" y="332740"/>
                  </a:lnTo>
                  <a:lnTo>
                    <a:pt x="563841" y="325120"/>
                  </a:lnTo>
                  <a:close/>
                </a:path>
                <a:path w="3418205" h="915670">
                  <a:moveTo>
                    <a:pt x="571883" y="313690"/>
                  </a:moveTo>
                  <a:lnTo>
                    <a:pt x="416736" y="313690"/>
                  </a:lnTo>
                  <a:lnTo>
                    <a:pt x="416736" y="325120"/>
                  </a:lnTo>
                  <a:lnTo>
                    <a:pt x="571883" y="325120"/>
                  </a:lnTo>
                  <a:lnTo>
                    <a:pt x="571883" y="313690"/>
                  </a:lnTo>
                  <a:close/>
                </a:path>
                <a:path w="3418205" h="915670">
                  <a:moveTo>
                    <a:pt x="563841" y="306070"/>
                  </a:moveTo>
                  <a:lnTo>
                    <a:pt x="422892" y="306070"/>
                  </a:lnTo>
                  <a:lnTo>
                    <a:pt x="422892" y="313690"/>
                  </a:lnTo>
                  <a:lnTo>
                    <a:pt x="563841" y="313690"/>
                  </a:lnTo>
                  <a:lnTo>
                    <a:pt x="563841" y="306070"/>
                  </a:lnTo>
                  <a:close/>
                </a:path>
                <a:path w="3418205" h="915670">
                  <a:moveTo>
                    <a:pt x="1902774" y="179070"/>
                  </a:moveTo>
                  <a:lnTo>
                    <a:pt x="1871571" y="179070"/>
                  </a:lnTo>
                  <a:lnTo>
                    <a:pt x="1871571" y="312420"/>
                  </a:lnTo>
                  <a:lnTo>
                    <a:pt x="1902774" y="312420"/>
                  </a:lnTo>
                  <a:lnTo>
                    <a:pt x="1902774" y="179070"/>
                  </a:lnTo>
                  <a:close/>
                </a:path>
                <a:path w="3418205" h="915670">
                  <a:moveTo>
                    <a:pt x="2045356" y="237490"/>
                  </a:moveTo>
                  <a:lnTo>
                    <a:pt x="2027535" y="237490"/>
                  </a:lnTo>
                  <a:lnTo>
                    <a:pt x="2027535" y="312420"/>
                  </a:lnTo>
                  <a:lnTo>
                    <a:pt x="2045356" y="312420"/>
                  </a:lnTo>
                  <a:lnTo>
                    <a:pt x="2045356" y="237490"/>
                  </a:lnTo>
                  <a:close/>
                </a:path>
                <a:path w="3418205" h="915670">
                  <a:moveTo>
                    <a:pt x="571883" y="295910"/>
                  </a:moveTo>
                  <a:lnTo>
                    <a:pt x="416736" y="295910"/>
                  </a:lnTo>
                  <a:lnTo>
                    <a:pt x="416736" y="306070"/>
                  </a:lnTo>
                  <a:lnTo>
                    <a:pt x="571883" y="306070"/>
                  </a:lnTo>
                  <a:lnTo>
                    <a:pt x="571883" y="295910"/>
                  </a:lnTo>
                  <a:close/>
                </a:path>
                <a:path w="3418205" h="915670">
                  <a:moveTo>
                    <a:pt x="563841" y="288290"/>
                  </a:moveTo>
                  <a:lnTo>
                    <a:pt x="422892" y="288290"/>
                  </a:lnTo>
                  <a:lnTo>
                    <a:pt x="422892" y="295910"/>
                  </a:lnTo>
                  <a:lnTo>
                    <a:pt x="563841" y="295910"/>
                  </a:lnTo>
                  <a:lnTo>
                    <a:pt x="563841" y="288290"/>
                  </a:lnTo>
                  <a:close/>
                </a:path>
                <a:path w="3418205" h="915670">
                  <a:moveTo>
                    <a:pt x="571883" y="278130"/>
                  </a:moveTo>
                  <a:lnTo>
                    <a:pt x="416736" y="278130"/>
                  </a:lnTo>
                  <a:lnTo>
                    <a:pt x="416736" y="288290"/>
                  </a:lnTo>
                  <a:lnTo>
                    <a:pt x="571883" y="288290"/>
                  </a:lnTo>
                  <a:lnTo>
                    <a:pt x="571883" y="278130"/>
                  </a:lnTo>
                  <a:close/>
                </a:path>
                <a:path w="3418205" h="915670">
                  <a:moveTo>
                    <a:pt x="1391355" y="259080"/>
                  </a:moveTo>
                  <a:lnTo>
                    <a:pt x="1271223" y="259080"/>
                  </a:lnTo>
                  <a:lnTo>
                    <a:pt x="1271223" y="284480"/>
                  </a:lnTo>
                  <a:lnTo>
                    <a:pt x="1391355" y="284480"/>
                  </a:lnTo>
                  <a:lnTo>
                    <a:pt x="1391355" y="259080"/>
                  </a:lnTo>
                  <a:close/>
                </a:path>
                <a:path w="3418205" h="915670">
                  <a:moveTo>
                    <a:pt x="563841" y="269240"/>
                  </a:moveTo>
                  <a:lnTo>
                    <a:pt x="422892" y="269240"/>
                  </a:lnTo>
                  <a:lnTo>
                    <a:pt x="422892" y="278130"/>
                  </a:lnTo>
                  <a:lnTo>
                    <a:pt x="563841" y="278130"/>
                  </a:lnTo>
                  <a:lnTo>
                    <a:pt x="563841" y="269240"/>
                  </a:lnTo>
                  <a:close/>
                </a:path>
                <a:path w="3418205" h="915670">
                  <a:moveTo>
                    <a:pt x="3309632" y="248920"/>
                  </a:moveTo>
                  <a:lnTo>
                    <a:pt x="3189929" y="248920"/>
                  </a:lnTo>
                  <a:lnTo>
                    <a:pt x="3189929" y="278130"/>
                  </a:lnTo>
                  <a:lnTo>
                    <a:pt x="3309632" y="278130"/>
                  </a:lnTo>
                  <a:lnTo>
                    <a:pt x="3309632" y="248920"/>
                  </a:lnTo>
                  <a:close/>
                </a:path>
                <a:path w="3418205" h="915670">
                  <a:moveTo>
                    <a:pt x="571883" y="259080"/>
                  </a:moveTo>
                  <a:lnTo>
                    <a:pt x="416736" y="259080"/>
                  </a:lnTo>
                  <a:lnTo>
                    <a:pt x="416736" y="269240"/>
                  </a:lnTo>
                  <a:lnTo>
                    <a:pt x="571883" y="269240"/>
                  </a:lnTo>
                  <a:lnTo>
                    <a:pt x="571883" y="259080"/>
                  </a:lnTo>
                  <a:close/>
                </a:path>
                <a:path w="3418205" h="915670">
                  <a:moveTo>
                    <a:pt x="563841" y="250190"/>
                  </a:moveTo>
                  <a:lnTo>
                    <a:pt x="422892" y="250190"/>
                  </a:lnTo>
                  <a:lnTo>
                    <a:pt x="422892" y="259080"/>
                  </a:lnTo>
                  <a:lnTo>
                    <a:pt x="563841" y="259080"/>
                  </a:lnTo>
                  <a:lnTo>
                    <a:pt x="563841" y="250190"/>
                  </a:lnTo>
                  <a:close/>
                </a:path>
                <a:path w="3418205" h="915670">
                  <a:moveTo>
                    <a:pt x="1393732" y="254000"/>
                  </a:moveTo>
                  <a:lnTo>
                    <a:pt x="1268856" y="254000"/>
                  </a:lnTo>
                  <a:lnTo>
                    <a:pt x="1268856" y="257810"/>
                  </a:lnTo>
                  <a:lnTo>
                    <a:pt x="1269746" y="259080"/>
                  </a:lnTo>
                  <a:lnTo>
                    <a:pt x="1392842" y="259080"/>
                  </a:lnTo>
                  <a:lnTo>
                    <a:pt x="1393732" y="257810"/>
                  </a:lnTo>
                  <a:lnTo>
                    <a:pt x="1393732" y="254000"/>
                  </a:lnTo>
                  <a:close/>
                </a:path>
                <a:path w="3418205" h="915670">
                  <a:moveTo>
                    <a:pt x="856628" y="162560"/>
                  </a:moveTo>
                  <a:lnTo>
                    <a:pt x="739522" y="162560"/>
                  </a:lnTo>
                  <a:lnTo>
                    <a:pt x="739522" y="256540"/>
                  </a:lnTo>
                  <a:lnTo>
                    <a:pt x="856628" y="256540"/>
                  </a:lnTo>
                  <a:lnTo>
                    <a:pt x="856628" y="162560"/>
                  </a:lnTo>
                  <a:close/>
                </a:path>
                <a:path w="3418205" h="915670">
                  <a:moveTo>
                    <a:pt x="571883" y="240030"/>
                  </a:moveTo>
                  <a:lnTo>
                    <a:pt x="416736" y="240030"/>
                  </a:lnTo>
                  <a:lnTo>
                    <a:pt x="416736" y="250190"/>
                  </a:lnTo>
                  <a:lnTo>
                    <a:pt x="571883" y="250190"/>
                  </a:lnTo>
                  <a:lnTo>
                    <a:pt x="571883" y="240030"/>
                  </a:lnTo>
                  <a:close/>
                </a:path>
                <a:path w="3418205" h="915670">
                  <a:moveTo>
                    <a:pt x="3311045" y="245110"/>
                  </a:moveTo>
                  <a:lnTo>
                    <a:pt x="3188505" y="245110"/>
                  </a:lnTo>
                  <a:lnTo>
                    <a:pt x="3187573" y="246380"/>
                  </a:lnTo>
                  <a:lnTo>
                    <a:pt x="3187573" y="247650"/>
                  </a:lnTo>
                  <a:lnTo>
                    <a:pt x="3188505" y="248920"/>
                  </a:lnTo>
                  <a:lnTo>
                    <a:pt x="3311045" y="248920"/>
                  </a:lnTo>
                  <a:lnTo>
                    <a:pt x="3311977" y="247650"/>
                  </a:lnTo>
                  <a:lnTo>
                    <a:pt x="3311977" y="246380"/>
                  </a:lnTo>
                  <a:lnTo>
                    <a:pt x="3311045" y="245110"/>
                  </a:lnTo>
                  <a:close/>
                </a:path>
                <a:path w="3418205" h="915670">
                  <a:moveTo>
                    <a:pt x="216867" y="227330"/>
                  </a:moveTo>
                  <a:lnTo>
                    <a:pt x="117917" y="227330"/>
                  </a:lnTo>
                  <a:lnTo>
                    <a:pt x="117917" y="247650"/>
                  </a:lnTo>
                  <a:lnTo>
                    <a:pt x="216867" y="247650"/>
                  </a:lnTo>
                  <a:lnTo>
                    <a:pt x="216867" y="227330"/>
                  </a:lnTo>
                  <a:close/>
                </a:path>
                <a:path w="3418205" h="915670">
                  <a:moveTo>
                    <a:pt x="3261560" y="162560"/>
                  </a:moveTo>
                  <a:lnTo>
                    <a:pt x="3237529" y="162560"/>
                  </a:lnTo>
                  <a:lnTo>
                    <a:pt x="3237529" y="191770"/>
                  </a:lnTo>
                  <a:lnTo>
                    <a:pt x="3238000" y="191770"/>
                  </a:lnTo>
                  <a:lnTo>
                    <a:pt x="3189929" y="245110"/>
                  </a:lnTo>
                  <a:lnTo>
                    <a:pt x="3309632" y="245110"/>
                  </a:lnTo>
                  <a:lnTo>
                    <a:pt x="3261560" y="191770"/>
                  </a:lnTo>
                  <a:lnTo>
                    <a:pt x="3261560" y="162560"/>
                  </a:lnTo>
                  <a:close/>
                </a:path>
                <a:path w="3418205" h="915670">
                  <a:moveTo>
                    <a:pt x="563841" y="231140"/>
                  </a:moveTo>
                  <a:lnTo>
                    <a:pt x="422892" y="231140"/>
                  </a:lnTo>
                  <a:lnTo>
                    <a:pt x="422892" y="240030"/>
                  </a:lnTo>
                  <a:lnTo>
                    <a:pt x="563841" y="240030"/>
                  </a:lnTo>
                  <a:lnTo>
                    <a:pt x="563841" y="231140"/>
                  </a:lnTo>
                  <a:close/>
                </a:path>
                <a:path w="3418205" h="915670">
                  <a:moveTo>
                    <a:pt x="571883" y="220980"/>
                  </a:moveTo>
                  <a:lnTo>
                    <a:pt x="416736" y="220980"/>
                  </a:lnTo>
                  <a:lnTo>
                    <a:pt x="416736" y="231140"/>
                  </a:lnTo>
                  <a:lnTo>
                    <a:pt x="571883" y="231140"/>
                  </a:lnTo>
                  <a:lnTo>
                    <a:pt x="571883" y="220980"/>
                  </a:lnTo>
                  <a:close/>
                </a:path>
                <a:path w="3418205" h="915670">
                  <a:moveTo>
                    <a:pt x="159707" y="210820"/>
                  </a:moveTo>
                  <a:lnTo>
                    <a:pt x="131519" y="210820"/>
                  </a:lnTo>
                  <a:lnTo>
                    <a:pt x="131519" y="227330"/>
                  </a:lnTo>
                  <a:lnTo>
                    <a:pt x="159707" y="227330"/>
                  </a:lnTo>
                  <a:lnTo>
                    <a:pt x="159707" y="210820"/>
                  </a:lnTo>
                  <a:close/>
                </a:path>
                <a:path w="3418205" h="915670">
                  <a:moveTo>
                    <a:pt x="563841" y="212090"/>
                  </a:moveTo>
                  <a:lnTo>
                    <a:pt x="422892" y="212090"/>
                  </a:lnTo>
                  <a:lnTo>
                    <a:pt x="422892" y="220980"/>
                  </a:lnTo>
                  <a:lnTo>
                    <a:pt x="563841" y="220980"/>
                  </a:lnTo>
                  <a:lnTo>
                    <a:pt x="563841" y="212090"/>
                  </a:lnTo>
                  <a:close/>
                </a:path>
                <a:path w="3418205" h="915670">
                  <a:moveTo>
                    <a:pt x="571883" y="203200"/>
                  </a:moveTo>
                  <a:lnTo>
                    <a:pt x="416736" y="203200"/>
                  </a:lnTo>
                  <a:lnTo>
                    <a:pt x="416736" y="212090"/>
                  </a:lnTo>
                  <a:lnTo>
                    <a:pt x="571883" y="212090"/>
                  </a:lnTo>
                  <a:lnTo>
                    <a:pt x="571883" y="203200"/>
                  </a:lnTo>
                  <a:close/>
                </a:path>
                <a:path w="3418205" h="915670">
                  <a:moveTo>
                    <a:pt x="563841" y="194310"/>
                  </a:moveTo>
                  <a:lnTo>
                    <a:pt x="422892" y="194310"/>
                  </a:lnTo>
                  <a:lnTo>
                    <a:pt x="422892" y="203200"/>
                  </a:lnTo>
                  <a:lnTo>
                    <a:pt x="563841" y="203200"/>
                  </a:lnTo>
                  <a:lnTo>
                    <a:pt x="563841" y="194310"/>
                  </a:lnTo>
                  <a:close/>
                </a:path>
                <a:path w="3418205" h="915670">
                  <a:moveTo>
                    <a:pt x="571883" y="184150"/>
                  </a:moveTo>
                  <a:lnTo>
                    <a:pt x="416736" y="184150"/>
                  </a:lnTo>
                  <a:lnTo>
                    <a:pt x="416736" y="194310"/>
                  </a:lnTo>
                  <a:lnTo>
                    <a:pt x="571883" y="194310"/>
                  </a:lnTo>
                  <a:lnTo>
                    <a:pt x="571883" y="184150"/>
                  </a:lnTo>
                  <a:close/>
                </a:path>
                <a:path w="3418205" h="915670">
                  <a:moveTo>
                    <a:pt x="563841" y="170180"/>
                  </a:moveTo>
                  <a:lnTo>
                    <a:pt x="422892" y="170180"/>
                  </a:lnTo>
                  <a:lnTo>
                    <a:pt x="422892" y="184150"/>
                  </a:lnTo>
                  <a:lnTo>
                    <a:pt x="563841" y="184150"/>
                  </a:lnTo>
                  <a:lnTo>
                    <a:pt x="563841" y="170180"/>
                  </a:lnTo>
                  <a:close/>
                </a:path>
                <a:path w="3418205" h="915670">
                  <a:moveTo>
                    <a:pt x="542407" y="121920"/>
                  </a:moveTo>
                  <a:lnTo>
                    <a:pt x="446850" y="121920"/>
                  </a:lnTo>
                  <a:lnTo>
                    <a:pt x="446850" y="170180"/>
                  </a:lnTo>
                  <a:lnTo>
                    <a:pt x="542407" y="170180"/>
                  </a:lnTo>
                  <a:lnTo>
                    <a:pt x="542407" y="121920"/>
                  </a:lnTo>
                  <a:close/>
                </a:path>
                <a:path w="3418205" h="915670">
                  <a:moveTo>
                    <a:pt x="812975" y="101600"/>
                  </a:moveTo>
                  <a:lnTo>
                    <a:pt x="783154" y="101600"/>
                  </a:lnTo>
                  <a:lnTo>
                    <a:pt x="739919" y="162560"/>
                  </a:lnTo>
                  <a:lnTo>
                    <a:pt x="856209" y="162560"/>
                  </a:lnTo>
                  <a:lnTo>
                    <a:pt x="812975" y="101600"/>
                  </a:lnTo>
                  <a:close/>
                </a:path>
                <a:path w="3418205" h="915670">
                  <a:moveTo>
                    <a:pt x="3249780" y="96520"/>
                  </a:moveTo>
                  <a:lnTo>
                    <a:pt x="3249257" y="96520"/>
                  </a:lnTo>
                  <a:lnTo>
                    <a:pt x="3246712" y="162560"/>
                  </a:lnTo>
                  <a:lnTo>
                    <a:pt x="3252367" y="162560"/>
                  </a:lnTo>
                  <a:lnTo>
                    <a:pt x="3250377" y="110490"/>
                  </a:lnTo>
                  <a:lnTo>
                    <a:pt x="3249979" y="101600"/>
                  </a:lnTo>
                  <a:lnTo>
                    <a:pt x="3249865" y="99060"/>
                  </a:lnTo>
                  <a:lnTo>
                    <a:pt x="3249780" y="96520"/>
                  </a:lnTo>
                  <a:close/>
                </a:path>
                <a:path w="3418205" h="915670">
                  <a:moveTo>
                    <a:pt x="456305" y="73660"/>
                  </a:moveTo>
                  <a:lnTo>
                    <a:pt x="456305" y="121920"/>
                  </a:lnTo>
                  <a:lnTo>
                    <a:pt x="532941" y="121920"/>
                  </a:lnTo>
                  <a:lnTo>
                    <a:pt x="532941" y="90170"/>
                  </a:lnTo>
                  <a:lnTo>
                    <a:pt x="522062" y="87630"/>
                  </a:lnTo>
                  <a:lnTo>
                    <a:pt x="522062" y="74930"/>
                  </a:lnTo>
                  <a:lnTo>
                    <a:pt x="467184" y="74930"/>
                  </a:lnTo>
                  <a:lnTo>
                    <a:pt x="456305" y="73660"/>
                  </a:lnTo>
                  <a:close/>
                </a:path>
                <a:path w="3418205" h="915670">
                  <a:moveTo>
                    <a:pt x="802389" y="53340"/>
                  </a:moveTo>
                  <a:lnTo>
                    <a:pt x="793750" y="53340"/>
                  </a:lnTo>
                  <a:lnTo>
                    <a:pt x="793750" y="101600"/>
                  </a:lnTo>
                  <a:lnTo>
                    <a:pt x="802389" y="101600"/>
                  </a:lnTo>
                  <a:lnTo>
                    <a:pt x="802389" y="53340"/>
                  </a:lnTo>
                  <a:close/>
                </a:path>
                <a:path w="3418205" h="915670">
                  <a:moveTo>
                    <a:pt x="522062" y="64770"/>
                  </a:moveTo>
                  <a:lnTo>
                    <a:pt x="467184" y="64770"/>
                  </a:lnTo>
                  <a:lnTo>
                    <a:pt x="467184" y="74930"/>
                  </a:lnTo>
                  <a:lnTo>
                    <a:pt x="522062" y="74930"/>
                  </a:lnTo>
                  <a:lnTo>
                    <a:pt x="522062" y="64770"/>
                  </a:lnTo>
                  <a:close/>
                </a:path>
                <a:path w="3418205" h="915670">
                  <a:moveTo>
                    <a:pt x="1065595" y="52070"/>
                  </a:moveTo>
                  <a:lnTo>
                    <a:pt x="1042580" y="52070"/>
                  </a:lnTo>
                  <a:lnTo>
                    <a:pt x="1036195" y="53340"/>
                  </a:lnTo>
                  <a:lnTo>
                    <a:pt x="1030911" y="57150"/>
                  </a:lnTo>
                  <a:lnTo>
                    <a:pt x="1027181" y="63500"/>
                  </a:lnTo>
                  <a:lnTo>
                    <a:pt x="1025461" y="71120"/>
                  </a:lnTo>
                  <a:lnTo>
                    <a:pt x="1082705" y="71120"/>
                  </a:lnTo>
                  <a:lnTo>
                    <a:pt x="1080989" y="63500"/>
                  </a:lnTo>
                  <a:lnTo>
                    <a:pt x="1077260" y="57150"/>
                  </a:lnTo>
                  <a:lnTo>
                    <a:pt x="1071976" y="53340"/>
                  </a:lnTo>
                  <a:lnTo>
                    <a:pt x="1065595" y="52070"/>
                  </a:lnTo>
                  <a:close/>
                </a:path>
                <a:path w="3418205" h="915670">
                  <a:moveTo>
                    <a:pt x="798033" y="10160"/>
                  </a:moveTo>
                  <a:lnTo>
                    <a:pt x="794108" y="52070"/>
                  </a:lnTo>
                  <a:lnTo>
                    <a:pt x="794012" y="53340"/>
                  </a:lnTo>
                  <a:lnTo>
                    <a:pt x="802127" y="53340"/>
                  </a:lnTo>
                  <a:lnTo>
                    <a:pt x="798033" y="10160"/>
                  </a:lnTo>
                  <a:close/>
                </a:path>
                <a:path w="3418205" h="915670">
                  <a:moveTo>
                    <a:pt x="1056004" y="0"/>
                  </a:moveTo>
                  <a:lnTo>
                    <a:pt x="1052172" y="0"/>
                  </a:lnTo>
                  <a:lnTo>
                    <a:pt x="1052172" y="52070"/>
                  </a:lnTo>
                  <a:lnTo>
                    <a:pt x="1056004" y="52070"/>
                  </a:lnTo>
                  <a:lnTo>
                    <a:pt x="1056004" y="0"/>
                  </a:lnTo>
                  <a:close/>
                </a:path>
              </a:pathLst>
            </a:custGeom>
            <a:solidFill>
              <a:srgbClr val="93C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646673" y="4512816"/>
              <a:ext cx="3418204" cy="65405"/>
            </a:xfrm>
            <a:custGeom>
              <a:avLst/>
              <a:gdLst/>
              <a:ahLst/>
              <a:cxnLst/>
              <a:rect l="l" t="t" r="r" b="b"/>
              <a:pathLst>
                <a:path w="3418205" h="65404">
                  <a:moveTo>
                    <a:pt x="2148673" y="64825"/>
                  </a:moveTo>
                  <a:lnTo>
                    <a:pt x="2146722" y="64825"/>
                  </a:lnTo>
                  <a:lnTo>
                    <a:pt x="2146819" y="65254"/>
                  </a:lnTo>
                  <a:lnTo>
                    <a:pt x="2148829" y="65254"/>
                  </a:lnTo>
                  <a:lnTo>
                    <a:pt x="2148673" y="64825"/>
                  </a:lnTo>
                  <a:close/>
                </a:path>
                <a:path w="3418205" h="65404">
                  <a:moveTo>
                    <a:pt x="2148673" y="64825"/>
                  </a:moveTo>
                  <a:lnTo>
                    <a:pt x="2148593" y="64605"/>
                  </a:lnTo>
                  <a:lnTo>
                    <a:pt x="2148829" y="65254"/>
                  </a:lnTo>
                  <a:lnTo>
                    <a:pt x="2148673" y="64825"/>
                  </a:lnTo>
                  <a:close/>
                </a:path>
                <a:path w="3418205" h="65404">
                  <a:moveTo>
                    <a:pt x="2145038" y="54825"/>
                  </a:moveTo>
                  <a:lnTo>
                    <a:pt x="2144463" y="54825"/>
                  </a:lnTo>
                  <a:lnTo>
                    <a:pt x="2146592" y="64249"/>
                  </a:lnTo>
                  <a:lnTo>
                    <a:pt x="2146672" y="64605"/>
                  </a:lnTo>
                  <a:lnTo>
                    <a:pt x="2148593" y="64605"/>
                  </a:lnTo>
                  <a:lnTo>
                    <a:pt x="2145038" y="54825"/>
                  </a:lnTo>
                  <a:close/>
                </a:path>
                <a:path w="3418205" h="65404">
                  <a:moveTo>
                    <a:pt x="2195760" y="45684"/>
                  </a:moveTo>
                  <a:lnTo>
                    <a:pt x="2193076" y="45684"/>
                  </a:lnTo>
                  <a:lnTo>
                    <a:pt x="2182534" y="46111"/>
                  </a:lnTo>
                  <a:lnTo>
                    <a:pt x="2171674" y="47435"/>
                  </a:lnTo>
                  <a:lnTo>
                    <a:pt x="2161054" y="49603"/>
                  </a:lnTo>
                  <a:lnTo>
                    <a:pt x="2150714" y="52584"/>
                  </a:lnTo>
                  <a:lnTo>
                    <a:pt x="2155075" y="64605"/>
                  </a:lnTo>
                  <a:lnTo>
                    <a:pt x="2155155" y="64825"/>
                  </a:lnTo>
                  <a:lnTo>
                    <a:pt x="2155231" y="65034"/>
                  </a:lnTo>
                  <a:lnTo>
                    <a:pt x="2155311" y="65254"/>
                  </a:lnTo>
                  <a:lnTo>
                    <a:pt x="2195121" y="65254"/>
                  </a:lnTo>
                  <a:lnTo>
                    <a:pt x="2195184" y="63338"/>
                  </a:lnTo>
                  <a:lnTo>
                    <a:pt x="2195297" y="59882"/>
                  </a:lnTo>
                  <a:lnTo>
                    <a:pt x="2195398" y="56762"/>
                  </a:lnTo>
                  <a:lnTo>
                    <a:pt x="2195503" y="53559"/>
                  </a:lnTo>
                  <a:lnTo>
                    <a:pt x="2195603" y="50506"/>
                  </a:lnTo>
                  <a:lnTo>
                    <a:pt x="2195703" y="47435"/>
                  </a:lnTo>
                  <a:lnTo>
                    <a:pt x="2195760" y="45684"/>
                  </a:lnTo>
                  <a:close/>
                </a:path>
                <a:path w="3418205" h="65404">
                  <a:moveTo>
                    <a:pt x="2201854" y="45914"/>
                  </a:moveTo>
                  <a:lnTo>
                    <a:pt x="2201780" y="48167"/>
                  </a:lnTo>
                  <a:lnTo>
                    <a:pt x="2201702" y="50506"/>
                  </a:lnTo>
                  <a:lnTo>
                    <a:pt x="2201602" y="53559"/>
                  </a:lnTo>
                  <a:lnTo>
                    <a:pt x="2201496" y="56762"/>
                  </a:lnTo>
                  <a:lnTo>
                    <a:pt x="2201393" y="59882"/>
                  </a:lnTo>
                  <a:lnTo>
                    <a:pt x="2201338" y="61547"/>
                  </a:lnTo>
                  <a:lnTo>
                    <a:pt x="2201215" y="65254"/>
                  </a:lnTo>
                  <a:lnTo>
                    <a:pt x="2245298" y="65254"/>
                  </a:lnTo>
                  <a:lnTo>
                    <a:pt x="2249015" y="57296"/>
                  </a:lnTo>
                  <a:lnTo>
                    <a:pt x="2239597" y="53559"/>
                  </a:lnTo>
                  <a:lnTo>
                    <a:pt x="2204821" y="46111"/>
                  </a:lnTo>
                  <a:lnTo>
                    <a:pt x="2204979" y="46111"/>
                  </a:lnTo>
                  <a:lnTo>
                    <a:pt x="2201854" y="45914"/>
                  </a:lnTo>
                  <a:close/>
                </a:path>
                <a:path w="3418205" h="65404">
                  <a:moveTo>
                    <a:pt x="2254533" y="59882"/>
                  </a:moveTo>
                  <a:lnTo>
                    <a:pt x="2252324" y="64605"/>
                  </a:lnTo>
                  <a:lnTo>
                    <a:pt x="2252221" y="64825"/>
                  </a:lnTo>
                  <a:lnTo>
                    <a:pt x="2252123" y="65034"/>
                  </a:lnTo>
                  <a:lnTo>
                    <a:pt x="2252020" y="65254"/>
                  </a:lnTo>
                  <a:lnTo>
                    <a:pt x="2264344" y="65254"/>
                  </a:lnTo>
                  <a:lnTo>
                    <a:pt x="2261151" y="63338"/>
                  </a:lnTo>
                  <a:lnTo>
                    <a:pt x="2257894" y="61547"/>
                  </a:lnTo>
                  <a:lnTo>
                    <a:pt x="2254533" y="59882"/>
                  </a:lnTo>
                  <a:close/>
                </a:path>
                <a:path w="3418205" h="65404">
                  <a:moveTo>
                    <a:pt x="3417696" y="19852"/>
                  </a:moveTo>
                  <a:lnTo>
                    <a:pt x="2198713" y="19852"/>
                  </a:lnTo>
                  <a:lnTo>
                    <a:pt x="2204859" y="20219"/>
                  </a:lnTo>
                  <a:lnTo>
                    <a:pt x="2211027" y="20920"/>
                  </a:lnTo>
                  <a:lnTo>
                    <a:pt x="2254046" y="32086"/>
                  </a:lnTo>
                  <a:lnTo>
                    <a:pt x="2290637" y="53559"/>
                  </a:lnTo>
                  <a:lnTo>
                    <a:pt x="2295286" y="60553"/>
                  </a:lnTo>
                  <a:lnTo>
                    <a:pt x="2292731" y="63757"/>
                  </a:lnTo>
                  <a:lnTo>
                    <a:pt x="2292155" y="64249"/>
                  </a:lnTo>
                  <a:lnTo>
                    <a:pt x="2291537" y="64605"/>
                  </a:lnTo>
                  <a:lnTo>
                    <a:pt x="2292312" y="65254"/>
                  </a:lnTo>
                  <a:lnTo>
                    <a:pt x="3417696" y="65254"/>
                  </a:lnTo>
                  <a:lnTo>
                    <a:pt x="3417696" y="19852"/>
                  </a:lnTo>
                  <a:close/>
                </a:path>
                <a:path w="3418205" h="65404">
                  <a:moveTo>
                    <a:pt x="2141605" y="0"/>
                  </a:moveTo>
                  <a:lnTo>
                    <a:pt x="2132013" y="0"/>
                  </a:lnTo>
                  <a:lnTo>
                    <a:pt x="2138673" y="29318"/>
                  </a:lnTo>
                  <a:lnTo>
                    <a:pt x="2151745" y="25206"/>
                  </a:lnTo>
                  <a:lnTo>
                    <a:pt x="2165131" y="22245"/>
                  </a:lnTo>
                  <a:lnTo>
                    <a:pt x="2178767" y="20454"/>
                  </a:lnTo>
                  <a:lnTo>
                    <a:pt x="2192587" y="19852"/>
                  </a:lnTo>
                  <a:lnTo>
                    <a:pt x="3417696" y="19852"/>
                  </a:lnTo>
                  <a:lnTo>
                    <a:pt x="3417696" y="607"/>
                  </a:lnTo>
                  <a:lnTo>
                    <a:pt x="2144515" y="607"/>
                  </a:lnTo>
                  <a:lnTo>
                    <a:pt x="2143029" y="397"/>
                  </a:lnTo>
                  <a:lnTo>
                    <a:pt x="2141605" y="0"/>
                  </a:lnTo>
                  <a:close/>
                </a:path>
                <a:path w="3418205" h="65404">
                  <a:moveTo>
                    <a:pt x="3417696" y="0"/>
                  </a:moveTo>
                  <a:lnTo>
                    <a:pt x="2154222" y="0"/>
                  </a:lnTo>
                  <a:lnTo>
                    <a:pt x="2146762" y="607"/>
                  </a:lnTo>
                  <a:lnTo>
                    <a:pt x="3417696" y="607"/>
                  </a:lnTo>
                  <a:lnTo>
                    <a:pt x="3417696" y="0"/>
                  </a:lnTo>
                  <a:close/>
                </a:path>
                <a:path w="3418205" h="65404">
                  <a:moveTo>
                    <a:pt x="2107899" y="0"/>
                  </a:moveTo>
                  <a:lnTo>
                    <a:pt x="1995421" y="0"/>
                  </a:lnTo>
                  <a:lnTo>
                    <a:pt x="1994845" y="732"/>
                  </a:lnTo>
                  <a:lnTo>
                    <a:pt x="1993724" y="1958"/>
                  </a:lnTo>
                  <a:lnTo>
                    <a:pt x="1991294" y="4314"/>
                  </a:lnTo>
                  <a:lnTo>
                    <a:pt x="1986387" y="8884"/>
                  </a:lnTo>
                  <a:lnTo>
                    <a:pt x="1970709" y="23255"/>
                  </a:lnTo>
                  <a:lnTo>
                    <a:pt x="1972510" y="28763"/>
                  </a:lnTo>
                  <a:lnTo>
                    <a:pt x="1973861" y="34512"/>
                  </a:lnTo>
                  <a:lnTo>
                    <a:pt x="1973777" y="41328"/>
                  </a:lnTo>
                  <a:lnTo>
                    <a:pt x="1973526" y="44354"/>
                  </a:lnTo>
                  <a:lnTo>
                    <a:pt x="1971986" y="61621"/>
                  </a:lnTo>
                  <a:lnTo>
                    <a:pt x="1971883" y="62772"/>
                  </a:lnTo>
                  <a:lnTo>
                    <a:pt x="1971775" y="63987"/>
                  </a:lnTo>
                  <a:lnTo>
                    <a:pt x="1971662" y="65254"/>
                  </a:lnTo>
                  <a:lnTo>
                    <a:pt x="2031357" y="65254"/>
                  </a:lnTo>
                  <a:lnTo>
                    <a:pt x="2107899" y="0"/>
                  </a:lnTo>
                  <a:close/>
                </a:path>
                <a:path w="3418205" h="65404">
                  <a:moveTo>
                    <a:pt x="2118223" y="12072"/>
                  </a:moveTo>
                  <a:lnTo>
                    <a:pt x="2056016" y="65254"/>
                  </a:lnTo>
                  <a:lnTo>
                    <a:pt x="2081439" y="65254"/>
                  </a:lnTo>
                  <a:lnTo>
                    <a:pt x="2085185" y="61621"/>
                  </a:lnTo>
                  <a:lnTo>
                    <a:pt x="2089282" y="58008"/>
                  </a:lnTo>
                  <a:lnTo>
                    <a:pt x="2123637" y="35663"/>
                  </a:lnTo>
                  <a:lnTo>
                    <a:pt x="2118223" y="12072"/>
                  </a:lnTo>
                  <a:close/>
                </a:path>
                <a:path w="3418205" h="65404">
                  <a:moveTo>
                    <a:pt x="2129574" y="61621"/>
                  </a:moveTo>
                  <a:lnTo>
                    <a:pt x="2127396" y="62772"/>
                  </a:lnTo>
                  <a:lnTo>
                    <a:pt x="2125249" y="63987"/>
                  </a:lnTo>
                  <a:lnTo>
                    <a:pt x="2123134" y="65254"/>
                  </a:lnTo>
                  <a:lnTo>
                    <a:pt x="2130411" y="65254"/>
                  </a:lnTo>
                  <a:lnTo>
                    <a:pt x="2129574" y="61621"/>
                  </a:lnTo>
                  <a:close/>
                </a:path>
                <a:path w="3418205" h="65404">
                  <a:moveTo>
                    <a:pt x="751021" y="83"/>
                  </a:moveTo>
                  <a:lnTo>
                    <a:pt x="539272" y="83"/>
                  </a:lnTo>
                  <a:lnTo>
                    <a:pt x="539085" y="4125"/>
                  </a:lnTo>
                  <a:lnTo>
                    <a:pt x="538965" y="6711"/>
                  </a:lnTo>
                  <a:lnTo>
                    <a:pt x="538841" y="9379"/>
                  </a:lnTo>
                  <a:lnTo>
                    <a:pt x="537833" y="17664"/>
                  </a:lnTo>
                  <a:lnTo>
                    <a:pt x="536577" y="24244"/>
                  </a:lnTo>
                  <a:lnTo>
                    <a:pt x="535371" y="28658"/>
                  </a:lnTo>
                  <a:lnTo>
                    <a:pt x="534167" y="34985"/>
                  </a:lnTo>
                  <a:lnTo>
                    <a:pt x="533385" y="43506"/>
                  </a:lnTo>
                  <a:lnTo>
                    <a:pt x="533364" y="43736"/>
                  </a:lnTo>
                  <a:lnTo>
                    <a:pt x="533247" y="45319"/>
                  </a:lnTo>
                  <a:lnTo>
                    <a:pt x="532953" y="50605"/>
                  </a:lnTo>
                  <a:lnTo>
                    <a:pt x="532829" y="52836"/>
                  </a:lnTo>
                  <a:lnTo>
                    <a:pt x="532726" y="54678"/>
                  </a:lnTo>
                  <a:lnTo>
                    <a:pt x="532642" y="56689"/>
                  </a:lnTo>
                  <a:lnTo>
                    <a:pt x="532517" y="60029"/>
                  </a:lnTo>
                  <a:lnTo>
                    <a:pt x="532419" y="62678"/>
                  </a:lnTo>
                  <a:lnTo>
                    <a:pt x="532324" y="65254"/>
                  </a:lnTo>
                  <a:lnTo>
                    <a:pt x="848953" y="65254"/>
                  </a:lnTo>
                  <a:lnTo>
                    <a:pt x="840782" y="59038"/>
                  </a:lnTo>
                  <a:lnTo>
                    <a:pt x="831019" y="52251"/>
                  </a:lnTo>
                  <a:lnTo>
                    <a:pt x="821126" y="45999"/>
                  </a:lnTo>
                  <a:lnTo>
                    <a:pt x="812566" y="41391"/>
                  </a:lnTo>
                  <a:lnTo>
                    <a:pt x="803202" y="35294"/>
                  </a:lnTo>
                  <a:lnTo>
                    <a:pt x="794826" y="27674"/>
                  </a:lnTo>
                  <a:lnTo>
                    <a:pt x="787941" y="20920"/>
                  </a:lnTo>
                  <a:lnTo>
                    <a:pt x="786977" y="20208"/>
                  </a:lnTo>
                  <a:lnTo>
                    <a:pt x="783353" y="17664"/>
                  </a:lnTo>
                  <a:lnTo>
                    <a:pt x="778476" y="15558"/>
                  </a:lnTo>
                  <a:lnTo>
                    <a:pt x="770093" y="10936"/>
                  </a:lnTo>
                  <a:lnTo>
                    <a:pt x="760219" y="5263"/>
                  </a:lnTo>
                  <a:lnTo>
                    <a:pt x="751021" y="83"/>
                  </a:lnTo>
                  <a:close/>
                </a:path>
                <a:path w="3418205" h="65404">
                  <a:moveTo>
                    <a:pt x="1636803" y="83"/>
                  </a:moveTo>
                  <a:lnTo>
                    <a:pt x="817133" y="83"/>
                  </a:lnTo>
                  <a:lnTo>
                    <a:pt x="831504" y="16340"/>
                  </a:lnTo>
                  <a:lnTo>
                    <a:pt x="847153" y="36683"/>
                  </a:lnTo>
                  <a:lnTo>
                    <a:pt x="860898" y="55356"/>
                  </a:lnTo>
                  <a:lnTo>
                    <a:pt x="868523" y="65254"/>
                  </a:lnTo>
                  <a:lnTo>
                    <a:pt x="1600448" y="65254"/>
                  </a:lnTo>
                  <a:lnTo>
                    <a:pt x="1601359" y="64448"/>
                  </a:lnTo>
                  <a:lnTo>
                    <a:pt x="1603223" y="62877"/>
                  </a:lnTo>
                  <a:lnTo>
                    <a:pt x="1601398" y="60301"/>
                  </a:lnTo>
                  <a:lnTo>
                    <a:pt x="1601564" y="59038"/>
                  </a:lnTo>
                  <a:lnTo>
                    <a:pt x="1601681" y="58144"/>
                  </a:lnTo>
                  <a:lnTo>
                    <a:pt x="1601760" y="57547"/>
                  </a:lnTo>
                  <a:lnTo>
                    <a:pt x="1601872" y="56689"/>
                  </a:lnTo>
                  <a:lnTo>
                    <a:pt x="1604385" y="54678"/>
                  </a:lnTo>
                  <a:lnTo>
                    <a:pt x="1622750" y="42013"/>
                  </a:lnTo>
                  <a:lnTo>
                    <a:pt x="1642597" y="32086"/>
                  </a:lnTo>
                  <a:lnTo>
                    <a:pt x="1663168" y="25176"/>
                  </a:lnTo>
                  <a:lnTo>
                    <a:pt x="1662786" y="25176"/>
                  </a:lnTo>
                  <a:lnTo>
                    <a:pt x="1685608" y="20920"/>
                  </a:lnTo>
                  <a:lnTo>
                    <a:pt x="1691775" y="20208"/>
                  </a:lnTo>
                  <a:lnTo>
                    <a:pt x="1697932" y="19852"/>
                  </a:lnTo>
                  <a:lnTo>
                    <a:pt x="1789993" y="19852"/>
                  </a:lnTo>
                  <a:lnTo>
                    <a:pt x="1776035" y="6711"/>
                  </a:lnTo>
                  <a:lnTo>
                    <a:pt x="1639117" y="6711"/>
                  </a:lnTo>
                  <a:lnTo>
                    <a:pt x="1636803" y="4387"/>
                  </a:lnTo>
                  <a:lnTo>
                    <a:pt x="1636803" y="83"/>
                  </a:lnTo>
                  <a:close/>
                </a:path>
                <a:path w="3418205" h="65404">
                  <a:moveTo>
                    <a:pt x="1652256" y="52836"/>
                  </a:moveTo>
                  <a:lnTo>
                    <a:pt x="1651793" y="52836"/>
                  </a:lnTo>
                  <a:lnTo>
                    <a:pt x="1645745" y="55356"/>
                  </a:lnTo>
                  <a:lnTo>
                    <a:pt x="1639468" y="58356"/>
                  </a:lnTo>
                  <a:lnTo>
                    <a:pt x="1633371" y="61659"/>
                  </a:lnTo>
                  <a:lnTo>
                    <a:pt x="1627463" y="65254"/>
                  </a:lnTo>
                  <a:lnTo>
                    <a:pt x="1656750" y="65254"/>
                  </a:lnTo>
                  <a:lnTo>
                    <a:pt x="1652256" y="52836"/>
                  </a:lnTo>
                  <a:close/>
                </a:path>
                <a:path w="3418205" h="65404">
                  <a:moveTo>
                    <a:pt x="1703764" y="43506"/>
                  </a:moveTo>
                  <a:lnTo>
                    <a:pt x="1701319" y="43506"/>
                  </a:lnTo>
                  <a:lnTo>
                    <a:pt x="1690252" y="43957"/>
                  </a:lnTo>
                  <a:lnTo>
                    <a:pt x="1679176" y="45319"/>
                  </a:lnTo>
                  <a:lnTo>
                    <a:pt x="1668387" y="47546"/>
                  </a:lnTo>
                  <a:lnTo>
                    <a:pt x="1657923" y="50605"/>
                  </a:lnTo>
                  <a:lnTo>
                    <a:pt x="1663242" y="65254"/>
                  </a:lnTo>
                  <a:lnTo>
                    <a:pt x="1703052" y="65254"/>
                  </a:lnTo>
                  <a:lnTo>
                    <a:pt x="1703170" y="61659"/>
                  </a:lnTo>
                  <a:lnTo>
                    <a:pt x="1703285" y="58144"/>
                  </a:lnTo>
                  <a:lnTo>
                    <a:pt x="1703399" y="54678"/>
                  </a:lnTo>
                  <a:lnTo>
                    <a:pt x="1703519" y="51013"/>
                  </a:lnTo>
                  <a:lnTo>
                    <a:pt x="1703632" y="47546"/>
                  </a:lnTo>
                  <a:lnTo>
                    <a:pt x="1703757" y="43736"/>
                  </a:lnTo>
                  <a:lnTo>
                    <a:pt x="1703764" y="43506"/>
                  </a:lnTo>
                  <a:close/>
                </a:path>
                <a:path w="3418205" h="65404">
                  <a:moveTo>
                    <a:pt x="1709848" y="43736"/>
                  </a:moveTo>
                  <a:lnTo>
                    <a:pt x="1709724" y="47546"/>
                  </a:lnTo>
                  <a:lnTo>
                    <a:pt x="1709611" y="51013"/>
                  </a:lnTo>
                  <a:lnTo>
                    <a:pt x="1709491" y="54678"/>
                  </a:lnTo>
                  <a:lnTo>
                    <a:pt x="1709378" y="58144"/>
                  </a:lnTo>
                  <a:lnTo>
                    <a:pt x="1709264" y="61659"/>
                  </a:lnTo>
                  <a:lnTo>
                    <a:pt x="1709147" y="65254"/>
                  </a:lnTo>
                  <a:lnTo>
                    <a:pt x="1753218" y="65254"/>
                  </a:lnTo>
                  <a:lnTo>
                    <a:pt x="1757763" y="55516"/>
                  </a:lnTo>
                  <a:lnTo>
                    <a:pt x="1746430" y="51013"/>
                  </a:lnTo>
                  <a:lnTo>
                    <a:pt x="1734740" y="47546"/>
                  </a:lnTo>
                  <a:lnTo>
                    <a:pt x="1722418" y="45070"/>
                  </a:lnTo>
                  <a:lnTo>
                    <a:pt x="1709848" y="43736"/>
                  </a:lnTo>
                  <a:close/>
                </a:path>
                <a:path w="3418205" h="65404">
                  <a:moveTo>
                    <a:pt x="1763271" y="58144"/>
                  </a:moveTo>
                  <a:lnTo>
                    <a:pt x="1759951" y="65254"/>
                  </a:lnTo>
                  <a:lnTo>
                    <a:pt x="1775679" y="65254"/>
                  </a:lnTo>
                  <a:lnTo>
                    <a:pt x="1771679" y="62678"/>
                  </a:lnTo>
                  <a:lnTo>
                    <a:pt x="1767532" y="60301"/>
                  </a:lnTo>
                  <a:lnTo>
                    <a:pt x="1763271" y="58144"/>
                  </a:lnTo>
                  <a:close/>
                </a:path>
                <a:path w="3418205" h="65404">
                  <a:moveTo>
                    <a:pt x="1851289" y="4125"/>
                  </a:moveTo>
                  <a:lnTo>
                    <a:pt x="1806672" y="57547"/>
                  </a:lnTo>
                  <a:lnTo>
                    <a:pt x="1809625" y="60029"/>
                  </a:lnTo>
                  <a:lnTo>
                    <a:pt x="1812559" y="62678"/>
                  </a:lnTo>
                  <a:lnTo>
                    <a:pt x="1815206" y="65254"/>
                  </a:lnTo>
                  <a:lnTo>
                    <a:pt x="1868995" y="65254"/>
                  </a:lnTo>
                  <a:lnTo>
                    <a:pt x="1851365" y="4387"/>
                  </a:lnTo>
                  <a:lnTo>
                    <a:pt x="1851289" y="4125"/>
                  </a:lnTo>
                  <a:close/>
                </a:path>
                <a:path w="3418205" h="65404">
                  <a:moveTo>
                    <a:pt x="1878600" y="83"/>
                  </a:moveTo>
                  <a:lnTo>
                    <a:pt x="1867103" y="83"/>
                  </a:lnTo>
                  <a:lnTo>
                    <a:pt x="1882366" y="52836"/>
                  </a:lnTo>
                  <a:lnTo>
                    <a:pt x="1882846" y="52251"/>
                  </a:lnTo>
                  <a:lnTo>
                    <a:pt x="1907603" y="25176"/>
                  </a:lnTo>
                  <a:lnTo>
                    <a:pt x="1907742" y="25176"/>
                  </a:lnTo>
                  <a:lnTo>
                    <a:pt x="1878600" y="83"/>
                  </a:lnTo>
                  <a:close/>
                </a:path>
                <a:path w="3418205" h="65404">
                  <a:moveTo>
                    <a:pt x="1789993" y="19852"/>
                  </a:moveTo>
                  <a:lnTo>
                    <a:pt x="1704047" y="19852"/>
                  </a:lnTo>
                  <a:lnTo>
                    <a:pt x="1729025" y="21825"/>
                  </a:lnTo>
                  <a:lnTo>
                    <a:pt x="1753223" y="27674"/>
                  </a:lnTo>
                  <a:lnTo>
                    <a:pt x="1776253" y="37283"/>
                  </a:lnTo>
                  <a:lnTo>
                    <a:pt x="1797846" y="50605"/>
                  </a:lnTo>
                  <a:lnTo>
                    <a:pt x="1797718" y="50605"/>
                  </a:lnTo>
                  <a:lnTo>
                    <a:pt x="1808823" y="37283"/>
                  </a:lnTo>
                  <a:lnTo>
                    <a:pt x="1808507" y="37283"/>
                  </a:lnTo>
                  <a:lnTo>
                    <a:pt x="1789993" y="19852"/>
                  </a:lnTo>
                  <a:close/>
                </a:path>
                <a:path w="3418205" h="65404">
                  <a:moveTo>
                    <a:pt x="1812766" y="32553"/>
                  </a:moveTo>
                  <a:lnTo>
                    <a:pt x="1808325" y="37283"/>
                  </a:lnTo>
                  <a:lnTo>
                    <a:pt x="1808823" y="37283"/>
                  </a:lnTo>
                  <a:lnTo>
                    <a:pt x="1812766" y="32553"/>
                  </a:lnTo>
                  <a:close/>
                </a:path>
                <a:path w="3418205" h="65404">
                  <a:moveTo>
                    <a:pt x="1839827" y="83"/>
                  </a:moveTo>
                  <a:lnTo>
                    <a:pt x="1807301" y="83"/>
                  </a:lnTo>
                  <a:lnTo>
                    <a:pt x="1807301" y="4387"/>
                  </a:lnTo>
                  <a:lnTo>
                    <a:pt x="1804987" y="6711"/>
                  </a:lnTo>
                  <a:lnTo>
                    <a:pt x="1794578" y="6711"/>
                  </a:lnTo>
                  <a:lnTo>
                    <a:pt x="1816840" y="27674"/>
                  </a:lnTo>
                  <a:lnTo>
                    <a:pt x="1839827" y="83"/>
                  </a:lnTo>
                  <a:close/>
                </a:path>
                <a:path w="3418205" h="65404">
                  <a:moveTo>
                    <a:pt x="323660" y="0"/>
                  </a:moveTo>
                  <a:lnTo>
                    <a:pt x="155623" y="0"/>
                  </a:lnTo>
                  <a:lnTo>
                    <a:pt x="155707" y="4921"/>
                  </a:lnTo>
                  <a:lnTo>
                    <a:pt x="155222" y="11763"/>
                  </a:lnTo>
                  <a:lnTo>
                    <a:pt x="155120" y="13203"/>
                  </a:lnTo>
                  <a:lnTo>
                    <a:pt x="154993" y="14995"/>
                  </a:lnTo>
                  <a:lnTo>
                    <a:pt x="153011" y="23780"/>
                  </a:lnTo>
                  <a:lnTo>
                    <a:pt x="150353" y="31633"/>
                  </a:lnTo>
                  <a:lnTo>
                    <a:pt x="147613" y="38909"/>
                  </a:lnTo>
                  <a:lnTo>
                    <a:pt x="146922" y="40836"/>
                  </a:lnTo>
                  <a:lnTo>
                    <a:pt x="146210" y="43035"/>
                  </a:lnTo>
                  <a:lnTo>
                    <a:pt x="145529" y="45370"/>
                  </a:lnTo>
                  <a:lnTo>
                    <a:pt x="152200" y="51056"/>
                  </a:lnTo>
                  <a:lnTo>
                    <a:pt x="155686" y="54459"/>
                  </a:lnTo>
                  <a:lnTo>
                    <a:pt x="157393" y="56469"/>
                  </a:lnTo>
                  <a:lnTo>
                    <a:pt x="158942" y="58804"/>
                  </a:lnTo>
                  <a:lnTo>
                    <a:pt x="160182" y="62102"/>
                  </a:lnTo>
                  <a:lnTo>
                    <a:pt x="160974" y="63558"/>
                  </a:lnTo>
                  <a:lnTo>
                    <a:pt x="162031" y="65254"/>
                  </a:lnTo>
                  <a:lnTo>
                    <a:pt x="446169" y="65254"/>
                  </a:lnTo>
                  <a:lnTo>
                    <a:pt x="405065" y="47599"/>
                  </a:lnTo>
                  <a:lnTo>
                    <a:pt x="397906" y="44653"/>
                  </a:lnTo>
                  <a:lnTo>
                    <a:pt x="392322" y="41125"/>
                  </a:lnTo>
                  <a:lnTo>
                    <a:pt x="386506" y="35925"/>
                  </a:lnTo>
                  <a:lnTo>
                    <a:pt x="377255" y="26857"/>
                  </a:lnTo>
                  <a:lnTo>
                    <a:pt x="370119" y="26857"/>
                  </a:lnTo>
                  <a:lnTo>
                    <a:pt x="365114" y="23088"/>
                  </a:lnTo>
                  <a:lnTo>
                    <a:pt x="360091" y="20112"/>
                  </a:lnTo>
                  <a:lnTo>
                    <a:pt x="353430" y="16820"/>
                  </a:lnTo>
                  <a:lnTo>
                    <a:pt x="346456" y="13203"/>
                  </a:lnTo>
                  <a:lnTo>
                    <a:pt x="340497" y="9256"/>
                  </a:lnTo>
                  <a:lnTo>
                    <a:pt x="337555" y="6847"/>
                  </a:lnTo>
                  <a:lnTo>
                    <a:pt x="330906" y="3497"/>
                  </a:lnTo>
                  <a:lnTo>
                    <a:pt x="323660" y="0"/>
                  </a:lnTo>
                  <a:close/>
                </a:path>
                <a:path w="3418205" h="65404">
                  <a:moveTo>
                    <a:pt x="501686" y="0"/>
                  </a:moveTo>
                  <a:lnTo>
                    <a:pt x="394412" y="0"/>
                  </a:lnTo>
                  <a:lnTo>
                    <a:pt x="399855" y="4298"/>
                  </a:lnTo>
                  <a:lnTo>
                    <a:pt x="405227" y="8241"/>
                  </a:lnTo>
                  <a:lnTo>
                    <a:pt x="410557" y="11763"/>
                  </a:lnTo>
                  <a:lnTo>
                    <a:pt x="415877" y="14795"/>
                  </a:lnTo>
                  <a:lnTo>
                    <a:pt x="426680" y="22369"/>
                  </a:lnTo>
                  <a:lnTo>
                    <a:pt x="442851" y="35480"/>
                  </a:lnTo>
                  <a:lnTo>
                    <a:pt x="460038" y="50075"/>
                  </a:lnTo>
                  <a:lnTo>
                    <a:pt x="473886" y="62102"/>
                  </a:lnTo>
                  <a:lnTo>
                    <a:pt x="477582" y="65254"/>
                  </a:lnTo>
                  <a:lnTo>
                    <a:pt x="503885" y="65254"/>
                  </a:lnTo>
                  <a:lnTo>
                    <a:pt x="504681" y="60165"/>
                  </a:lnTo>
                  <a:lnTo>
                    <a:pt x="505097" y="57016"/>
                  </a:lnTo>
                  <a:lnTo>
                    <a:pt x="505125" y="56469"/>
                  </a:lnTo>
                  <a:lnTo>
                    <a:pt x="505240" y="35480"/>
                  </a:lnTo>
                  <a:lnTo>
                    <a:pt x="505082" y="31633"/>
                  </a:lnTo>
                  <a:lnTo>
                    <a:pt x="503748" y="16820"/>
                  </a:lnTo>
                  <a:lnTo>
                    <a:pt x="503655" y="15796"/>
                  </a:lnTo>
                  <a:lnTo>
                    <a:pt x="501686" y="0"/>
                  </a:lnTo>
                  <a:close/>
                </a:path>
                <a:path w="3418205" h="65404">
                  <a:moveTo>
                    <a:pt x="376978" y="26585"/>
                  </a:moveTo>
                  <a:lnTo>
                    <a:pt x="370119" y="26857"/>
                  </a:lnTo>
                  <a:lnTo>
                    <a:pt x="377255" y="26857"/>
                  </a:lnTo>
                  <a:lnTo>
                    <a:pt x="376978" y="26585"/>
                  </a:lnTo>
                  <a:close/>
                </a:path>
                <a:path w="3418205" h="65404">
                  <a:moveTo>
                    <a:pt x="141665" y="60280"/>
                  </a:moveTo>
                  <a:lnTo>
                    <a:pt x="140524" y="65254"/>
                  </a:lnTo>
                  <a:lnTo>
                    <a:pt x="143100" y="65254"/>
                  </a:lnTo>
                  <a:lnTo>
                    <a:pt x="142597" y="63265"/>
                  </a:lnTo>
                  <a:lnTo>
                    <a:pt x="141665" y="60280"/>
                  </a:lnTo>
                  <a:close/>
                </a:path>
                <a:path w="3418205" h="65404">
                  <a:moveTo>
                    <a:pt x="31376" y="0"/>
                  </a:moveTo>
                  <a:lnTo>
                    <a:pt x="0" y="0"/>
                  </a:lnTo>
                  <a:lnTo>
                    <a:pt x="0" y="65254"/>
                  </a:lnTo>
                  <a:lnTo>
                    <a:pt x="119111" y="65254"/>
                  </a:lnTo>
                  <a:lnTo>
                    <a:pt x="119430" y="55537"/>
                  </a:lnTo>
                  <a:lnTo>
                    <a:pt x="119530" y="52490"/>
                  </a:lnTo>
                  <a:lnTo>
                    <a:pt x="119772" y="47234"/>
                  </a:lnTo>
                  <a:lnTo>
                    <a:pt x="119844" y="45674"/>
                  </a:lnTo>
                  <a:lnTo>
                    <a:pt x="111986" y="41466"/>
                  </a:lnTo>
                  <a:lnTo>
                    <a:pt x="103842" y="37349"/>
                  </a:lnTo>
                  <a:lnTo>
                    <a:pt x="96008" y="33735"/>
                  </a:lnTo>
                  <a:lnTo>
                    <a:pt x="89081" y="31035"/>
                  </a:lnTo>
                  <a:lnTo>
                    <a:pt x="87942" y="30690"/>
                  </a:lnTo>
                  <a:lnTo>
                    <a:pt x="78480" y="27570"/>
                  </a:lnTo>
                  <a:lnTo>
                    <a:pt x="71800" y="24821"/>
                  </a:lnTo>
                  <a:lnTo>
                    <a:pt x="66590" y="21530"/>
                  </a:lnTo>
                  <a:lnTo>
                    <a:pt x="61165" y="16680"/>
                  </a:lnTo>
                  <a:lnTo>
                    <a:pt x="52522" y="8219"/>
                  </a:lnTo>
                  <a:lnTo>
                    <a:pt x="45878" y="8219"/>
                  </a:lnTo>
                  <a:lnTo>
                    <a:pt x="39292" y="3266"/>
                  </a:lnTo>
                  <a:lnTo>
                    <a:pt x="31376" y="0"/>
                  </a:lnTo>
                  <a:close/>
                </a:path>
                <a:path w="3418205" h="65404">
                  <a:moveTo>
                    <a:pt x="121362" y="0"/>
                  </a:moveTo>
                  <a:lnTo>
                    <a:pt x="90588" y="0"/>
                  </a:lnTo>
                  <a:lnTo>
                    <a:pt x="96325" y="4098"/>
                  </a:lnTo>
                  <a:lnTo>
                    <a:pt x="103777" y="9938"/>
                  </a:lnTo>
                  <a:lnTo>
                    <a:pt x="112281" y="16902"/>
                  </a:lnTo>
                  <a:lnTo>
                    <a:pt x="121174" y="24376"/>
                  </a:lnTo>
                  <a:lnTo>
                    <a:pt x="121300" y="21530"/>
                  </a:lnTo>
                  <a:lnTo>
                    <a:pt x="121362" y="0"/>
                  </a:lnTo>
                  <a:close/>
                </a:path>
                <a:path w="3418205" h="65404">
                  <a:moveTo>
                    <a:pt x="52265" y="7968"/>
                  </a:moveTo>
                  <a:lnTo>
                    <a:pt x="45878" y="8219"/>
                  </a:lnTo>
                  <a:lnTo>
                    <a:pt x="52522" y="8219"/>
                  </a:lnTo>
                  <a:lnTo>
                    <a:pt x="52265" y="7968"/>
                  </a:lnTo>
                  <a:close/>
                </a:path>
              </a:pathLst>
            </a:custGeom>
            <a:solidFill>
              <a:srgbClr val="91C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885602" y="4346717"/>
              <a:ext cx="273685" cy="234315"/>
            </a:xfrm>
            <a:custGeom>
              <a:avLst/>
              <a:gdLst/>
              <a:ahLst/>
              <a:cxnLst/>
              <a:rect l="l" t="t" r="r" b="b"/>
              <a:pathLst>
                <a:path w="273684" h="234314">
                  <a:moveTo>
                    <a:pt x="29748" y="15748"/>
                  </a:moveTo>
                  <a:lnTo>
                    <a:pt x="25726" y="17716"/>
                  </a:lnTo>
                  <a:lnTo>
                    <a:pt x="24320" y="18362"/>
                  </a:lnTo>
                  <a:lnTo>
                    <a:pt x="16210" y="21622"/>
                  </a:lnTo>
                  <a:lnTo>
                    <a:pt x="0" y="22292"/>
                  </a:lnTo>
                  <a:lnTo>
                    <a:pt x="11948" y="22292"/>
                  </a:lnTo>
                  <a:lnTo>
                    <a:pt x="34491" y="24592"/>
                  </a:lnTo>
                  <a:lnTo>
                    <a:pt x="58706" y="28868"/>
                  </a:lnTo>
                  <a:lnTo>
                    <a:pt x="59042" y="28868"/>
                  </a:lnTo>
                  <a:lnTo>
                    <a:pt x="100759" y="47850"/>
                  </a:lnTo>
                  <a:lnTo>
                    <a:pt x="133347" y="86395"/>
                  </a:lnTo>
                  <a:lnTo>
                    <a:pt x="155699" y="136591"/>
                  </a:lnTo>
                  <a:lnTo>
                    <a:pt x="158575" y="180355"/>
                  </a:lnTo>
                  <a:lnTo>
                    <a:pt x="160063" y="201598"/>
                  </a:lnTo>
                  <a:lnTo>
                    <a:pt x="160063" y="220442"/>
                  </a:lnTo>
                  <a:lnTo>
                    <a:pt x="156551" y="234265"/>
                  </a:lnTo>
                  <a:lnTo>
                    <a:pt x="209743" y="234265"/>
                  </a:lnTo>
                  <a:lnTo>
                    <a:pt x="208089" y="229605"/>
                  </a:lnTo>
                  <a:lnTo>
                    <a:pt x="206748" y="223417"/>
                  </a:lnTo>
                  <a:lnTo>
                    <a:pt x="206193" y="214590"/>
                  </a:lnTo>
                  <a:lnTo>
                    <a:pt x="201675" y="187032"/>
                  </a:lnTo>
                  <a:lnTo>
                    <a:pt x="195769" y="159335"/>
                  </a:lnTo>
                  <a:lnTo>
                    <a:pt x="195709" y="159057"/>
                  </a:lnTo>
                  <a:lnTo>
                    <a:pt x="194711" y="133156"/>
                  </a:lnTo>
                  <a:lnTo>
                    <a:pt x="205094" y="111818"/>
                  </a:lnTo>
                  <a:lnTo>
                    <a:pt x="214854" y="102091"/>
                  </a:lnTo>
                  <a:lnTo>
                    <a:pt x="182267" y="102091"/>
                  </a:lnTo>
                  <a:lnTo>
                    <a:pt x="180812" y="101860"/>
                  </a:lnTo>
                  <a:lnTo>
                    <a:pt x="179220" y="101326"/>
                  </a:lnTo>
                  <a:lnTo>
                    <a:pt x="177137" y="100258"/>
                  </a:lnTo>
                  <a:lnTo>
                    <a:pt x="174728" y="98782"/>
                  </a:lnTo>
                  <a:lnTo>
                    <a:pt x="174948" y="97201"/>
                  </a:lnTo>
                  <a:lnTo>
                    <a:pt x="176008" y="91631"/>
                  </a:lnTo>
                  <a:lnTo>
                    <a:pt x="177312" y="86583"/>
                  </a:lnTo>
                  <a:lnTo>
                    <a:pt x="158153" y="86583"/>
                  </a:lnTo>
                  <a:lnTo>
                    <a:pt x="130049" y="59872"/>
                  </a:lnTo>
                  <a:lnTo>
                    <a:pt x="124557" y="53376"/>
                  </a:lnTo>
                  <a:lnTo>
                    <a:pt x="119285" y="48459"/>
                  </a:lnTo>
                  <a:lnTo>
                    <a:pt x="114416" y="41904"/>
                  </a:lnTo>
                  <a:lnTo>
                    <a:pt x="115976" y="34752"/>
                  </a:lnTo>
                  <a:lnTo>
                    <a:pt x="116873" y="31014"/>
                  </a:lnTo>
                  <a:lnTo>
                    <a:pt x="116976" y="30585"/>
                  </a:lnTo>
                  <a:lnTo>
                    <a:pt x="117049" y="30281"/>
                  </a:lnTo>
                  <a:lnTo>
                    <a:pt x="97223" y="30281"/>
                  </a:lnTo>
                  <a:lnTo>
                    <a:pt x="91694" y="29276"/>
                  </a:lnTo>
                  <a:lnTo>
                    <a:pt x="83317" y="26596"/>
                  </a:lnTo>
                  <a:lnTo>
                    <a:pt x="79576" y="25611"/>
                  </a:lnTo>
                  <a:lnTo>
                    <a:pt x="52345" y="25611"/>
                  </a:lnTo>
                  <a:lnTo>
                    <a:pt x="44439" y="23350"/>
                  </a:lnTo>
                  <a:lnTo>
                    <a:pt x="43263" y="22292"/>
                  </a:lnTo>
                  <a:lnTo>
                    <a:pt x="37193" y="16585"/>
                  </a:lnTo>
                  <a:lnTo>
                    <a:pt x="35217" y="16324"/>
                  </a:lnTo>
                  <a:lnTo>
                    <a:pt x="32261" y="15978"/>
                  </a:lnTo>
                  <a:lnTo>
                    <a:pt x="29748" y="15748"/>
                  </a:lnTo>
                  <a:close/>
                </a:path>
                <a:path w="273684" h="234314">
                  <a:moveTo>
                    <a:pt x="246124" y="6827"/>
                  </a:moveTo>
                  <a:lnTo>
                    <a:pt x="245867" y="6827"/>
                  </a:lnTo>
                  <a:lnTo>
                    <a:pt x="248642" y="12376"/>
                  </a:lnTo>
                  <a:lnTo>
                    <a:pt x="250403" y="17716"/>
                  </a:lnTo>
                  <a:lnTo>
                    <a:pt x="250542" y="18362"/>
                  </a:lnTo>
                  <a:lnTo>
                    <a:pt x="249229" y="22292"/>
                  </a:lnTo>
                  <a:lnTo>
                    <a:pt x="247975" y="28664"/>
                  </a:lnTo>
                  <a:lnTo>
                    <a:pt x="247917" y="29276"/>
                  </a:lnTo>
                  <a:lnTo>
                    <a:pt x="247822" y="30281"/>
                  </a:lnTo>
                  <a:lnTo>
                    <a:pt x="247753" y="31014"/>
                  </a:lnTo>
                  <a:lnTo>
                    <a:pt x="247630" y="32313"/>
                  </a:lnTo>
                  <a:lnTo>
                    <a:pt x="247585" y="32784"/>
                  </a:lnTo>
                  <a:lnTo>
                    <a:pt x="247472" y="33978"/>
                  </a:lnTo>
                  <a:lnTo>
                    <a:pt x="225730" y="67065"/>
                  </a:lnTo>
                  <a:lnTo>
                    <a:pt x="194064" y="96661"/>
                  </a:lnTo>
                  <a:lnTo>
                    <a:pt x="182267" y="102091"/>
                  </a:lnTo>
                  <a:lnTo>
                    <a:pt x="214854" y="102091"/>
                  </a:lnTo>
                  <a:lnTo>
                    <a:pt x="223253" y="93719"/>
                  </a:lnTo>
                  <a:lnTo>
                    <a:pt x="240273" y="74790"/>
                  </a:lnTo>
                  <a:lnTo>
                    <a:pt x="254604" y="53376"/>
                  </a:lnTo>
                  <a:lnTo>
                    <a:pt x="264694" y="27821"/>
                  </a:lnTo>
                  <a:lnTo>
                    <a:pt x="268328" y="23727"/>
                  </a:lnTo>
                  <a:lnTo>
                    <a:pt x="273290" y="18973"/>
                  </a:lnTo>
                  <a:lnTo>
                    <a:pt x="271741" y="18973"/>
                  </a:lnTo>
                  <a:lnTo>
                    <a:pt x="265215" y="18362"/>
                  </a:lnTo>
                  <a:lnTo>
                    <a:pt x="258635" y="16324"/>
                  </a:lnTo>
                  <a:lnTo>
                    <a:pt x="252179" y="12550"/>
                  </a:lnTo>
                  <a:lnTo>
                    <a:pt x="246124" y="6827"/>
                  </a:lnTo>
                  <a:close/>
                </a:path>
                <a:path w="273684" h="234314">
                  <a:moveTo>
                    <a:pt x="168613" y="0"/>
                  </a:moveTo>
                  <a:lnTo>
                    <a:pt x="166320" y="607"/>
                  </a:lnTo>
                  <a:lnTo>
                    <a:pt x="164142" y="1036"/>
                  </a:lnTo>
                  <a:lnTo>
                    <a:pt x="162111" y="1329"/>
                  </a:lnTo>
                  <a:lnTo>
                    <a:pt x="164196" y="7497"/>
                  </a:lnTo>
                  <a:lnTo>
                    <a:pt x="164941" y="9612"/>
                  </a:lnTo>
                  <a:lnTo>
                    <a:pt x="165011" y="9811"/>
                  </a:lnTo>
                  <a:lnTo>
                    <a:pt x="165411" y="11894"/>
                  </a:lnTo>
                  <a:lnTo>
                    <a:pt x="167085" y="17716"/>
                  </a:lnTo>
                  <a:lnTo>
                    <a:pt x="167719" y="21622"/>
                  </a:lnTo>
                  <a:lnTo>
                    <a:pt x="168280" y="24592"/>
                  </a:lnTo>
                  <a:lnTo>
                    <a:pt x="168378" y="25109"/>
                  </a:lnTo>
                  <a:lnTo>
                    <a:pt x="168480" y="25611"/>
                  </a:lnTo>
                  <a:lnTo>
                    <a:pt x="168574" y="26062"/>
                  </a:lnTo>
                  <a:lnTo>
                    <a:pt x="168685" y="26596"/>
                  </a:lnTo>
                  <a:lnTo>
                    <a:pt x="168731" y="26815"/>
                  </a:lnTo>
                  <a:lnTo>
                    <a:pt x="168825" y="27821"/>
                  </a:lnTo>
                  <a:lnTo>
                    <a:pt x="168943" y="29276"/>
                  </a:lnTo>
                  <a:lnTo>
                    <a:pt x="169336" y="32313"/>
                  </a:lnTo>
                  <a:lnTo>
                    <a:pt x="169587" y="33978"/>
                  </a:lnTo>
                  <a:lnTo>
                    <a:pt x="169577" y="52815"/>
                  </a:lnTo>
                  <a:lnTo>
                    <a:pt x="169451" y="54249"/>
                  </a:lnTo>
                  <a:lnTo>
                    <a:pt x="169158" y="56144"/>
                  </a:lnTo>
                  <a:lnTo>
                    <a:pt x="169095" y="56542"/>
                  </a:lnTo>
                  <a:lnTo>
                    <a:pt x="170173" y="56689"/>
                  </a:lnTo>
                  <a:lnTo>
                    <a:pt x="158215" y="86395"/>
                  </a:lnTo>
                  <a:lnTo>
                    <a:pt x="158153" y="86583"/>
                  </a:lnTo>
                  <a:lnTo>
                    <a:pt x="177312" y="86583"/>
                  </a:lnTo>
                  <a:lnTo>
                    <a:pt x="177753" y="84876"/>
                  </a:lnTo>
                  <a:lnTo>
                    <a:pt x="180156" y="77102"/>
                  </a:lnTo>
                  <a:lnTo>
                    <a:pt x="183091" y="68746"/>
                  </a:lnTo>
                  <a:lnTo>
                    <a:pt x="187983" y="56144"/>
                  </a:lnTo>
                  <a:lnTo>
                    <a:pt x="193639" y="42773"/>
                  </a:lnTo>
                  <a:lnTo>
                    <a:pt x="195716" y="38155"/>
                  </a:lnTo>
                  <a:lnTo>
                    <a:pt x="179398" y="38155"/>
                  </a:lnTo>
                  <a:lnTo>
                    <a:pt x="179037" y="35590"/>
                  </a:lnTo>
                  <a:lnTo>
                    <a:pt x="178919" y="34752"/>
                  </a:lnTo>
                  <a:lnTo>
                    <a:pt x="178686" y="32784"/>
                  </a:lnTo>
                  <a:lnTo>
                    <a:pt x="178288" y="31014"/>
                  </a:lnTo>
                  <a:lnTo>
                    <a:pt x="177951" y="29276"/>
                  </a:lnTo>
                  <a:lnTo>
                    <a:pt x="177635" y="27821"/>
                  </a:lnTo>
                  <a:lnTo>
                    <a:pt x="177511" y="27203"/>
                  </a:lnTo>
                  <a:lnTo>
                    <a:pt x="177422" y="26596"/>
                  </a:lnTo>
                  <a:lnTo>
                    <a:pt x="177343" y="26062"/>
                  </a:lnTo>
                  <a:lnTo>
                    <a:pt x="177252" y="25444"/>
                  </a:lnTo>
                  <a:lnTo>
                    <a:pt x="176761" y="23727"/>
                  </a:lnTo>
                  <a:lnTo>
                    <a:pt x="175681" y="19716"/>
                  </a:lnTo>
                  <a:lnTo>
                    <a:pt x="174921" y="16585"/>
                  </a:lnTo>
                  <a:lnTo>
                    <a:pt x="174857" y="16324"/>
                  </a:lnTo>
                  <a:lnTo>
                    <a:pt x="174773" y="15978"/>
                  </a:lnTo>
                  <a:lnTo>
                    <a:pt x="174717" y="15748"/>
                  </a:lnTo>
                  <a:lnTo>
                    <a:pt x="172510" y="9811"/>
                  </a:lnTo>
                  <a:lnTo>
                    <a:pt x="172435" y="9612"/>
                  </a:lnTo>
                  <a:lnTo>
                    <a:pt x="171999" y="8010"/>
                  </a:lnTo>
                  <a:lnTo>
                    <a:pt x="171951" y="7832"/>
                  </a:lnTo>
                  <a:lnTo>
                    <a:pt x="171859" y="7497"/>
                  </a:lnTo>
                  <a:lnTo>
                    <a:pt x="170959" y="5486"/>
                  </a:lnTo>
                  <a:lnTo>
                    <a:pt x="168613" y="0"/>
                  </a:lnTo>
                  <a:close/>
                </a:path>
                <a:path w="273684" h="234314">
                  <a:moveTo>
                    <a:pt x="195932" y="8010"/>
                  </a:moveTo>
                  <a:lnTo>
                    <a:pt x="191547" y="15748"/>
                  </a:lnTo>
                  <a:lnTo>
                    <a:pt x="183269" y="30833"/>
                  </a:lnTo>
                  <a:lnTo>
                    <a:pt x="179398" y="38155"/>
                  </a:lnTo>
                  <a:lnTo>
                    <a:pt x="195716" y="38155"/>
                  </a:lnTo>
                  <a:lnTo>
                    <a:pt x="199893" y="28868"/>
                  </a:lnTo>
                  <a:lnTo>
                    <a:pt x="206916" y="13968"/>
                  </a:lnTo>
                  <a:lnTo>
                    <a:pt x="204162" y="13130"/>
                  </a:lnTo>
                  <a:lnTo>
                    <a:pt x="201440" y="11894"/>
                  </a:lnTo>
                  <a:lnTo>
                    <a:pt x="197990" y="9612"/>
                  </a:lnTo>
                  <a:lnTo>
                    <a:pt x="196874" y="8795"/>
                  </a:lnTo>
                  <a:lnTo>
                    <a:pt x="195932" y="8010"/>
                  </a:lnTo>
                  <a:close/>
                </a:path>
                <a:path w="273684" h="234314">
                  <a:moveTo>
                    <a:pt x="107128" y="25109"/>
                  </a:moveTo>
                  <a:lnTo>
                    <a:pt x="106039" y="27056"/>
                  </a:lnTo>
                  <a:lnTo>
                    <a:pt x="105586" y="27821"/>
                  </a:lnTo>
                  <a:lnTo>
                    <a:pt x="103003" y="30281"/>
                  </a:lnTo>
                  <a:lnTo>
                    <a:pt x="117049" y="30281"/>
                  </a:lnTo>
                  <a:lnTo>
                    <a:pt x="117639" y="27821"/>
                  </a:lnTo>
                  <a:lnTo>
                    <a:pt x="117750" y="27360"/>
                  </a:lnTo>
                  <a:lnTo>
                    <a:pt x="117788" y="27203"/>
                  </a:lnTo>
                  <a:lnTo>
                    <a:pt x="114029" y="26815"/>
                  </a:lnTo>
                  <a:lnTo>
                    <a:pt x="110427" y="26062"/>
                  </a:lnTo>
                  <a:lnTo>
                    <a:pt x="107128" y="25109"/>
                  </a:lnTo>
                  <a:close/>
                </a:path>
                <a:path w="273684" h="234314">
                  <a:moveTo>
                    <a:pt x="72411" y="23727"/>
                  </a:moveTo>
                  <a:lnTo>
                    <a:pt x="72186" y="23727"/>
                  </a:lnTo>
                  <a:lnTo>
                    <a:pt x="68533" y="24815"/>
                  </a:lnTo>
                  <a:lnTo>
                    <a:pt x="64253" y="25611"/>
                  </a:lnTo>
                  <a:lnTo>
                    <a:pt x="79576" y="25611"/>
                  </a:lnTo>
                  <a:lnTo>
                    <a:pt x="72411" y="23727"/>
                  </a:lnTo>
                  <a:close/>
                </a:path>
              </a:pathLst>
            </a:custGeom>
            <a:solidFill>
              <a:srgbClr val="9E8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5080" y="4094573"/>
              <a:ext cx="216041" cy="894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81898" y="4181973"/>
              <a:ext cx="111064" cy="9677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875597" y="3897369"/>
              <a:ext cx="505459" cy="243840"/>
            </a:xfrm>
            <a:custGeom>
              <a:avLst/>
              <a:gdLst/>
              <a:ahLst/>
              <a:cxnLst/>
              <a:rect l="l" t="t" r="r" b="b"/>
              <a:pathLst>
                <a:path w="505459" h="243839">
                  <a:moveTo>
                    <a:pt x="505155" y="214833"/>
                  </a:moveTo>
                  <a:lnTo>
                    <a:pt x="499567" y="201726"/>
                  </a:lnTo>
                  <a:lnTo>
                    <a:pt x="490791" y="189852"/>
                  </a:lnTo>
                  <a:lnTo>
                    <a:pt x="486816" y="185356"/>
                  </a:lnTo>
                  <a:lnTo>
                    <a:pt x="486232" y="184683"/>
                  </a:lnTo>
                  <a:lnTo>
                    <a:pt x="486156" y="183515"/>
                  </a:lnTo>
                  <a:lnTo>
                    <a:pt x="486054" y="181952"/>
                  </a:lnTo>
                  <a:lnTo>
                    <a:pt x="485940" y="180200"/>
                  </a:lnTo>
                  <a:lnTo>
                    <a:pt x="485851" y="178968"/>
                  </a:lnTo>
                  <a:lnTo>
                    <a:pt x="485736" y="177063"/>
                  </a:lnTo>
                  <a:lnTo>
                    <a:pt x="485622" y="175463"/>
                  </a:lnTo>
                  <a:lnTo>
                    <a:pt x="480860" y="169773"/>
                  </a:lnTo>
                  <a:lnTo>
                    <a:pt x="479234" y="167830"/>
                  </a:lnTo>
                  <a:lnTo>
                    <a:pt x="470154" y="162039"/>
                  </a:lnTo>
                  <a:lnTo>
                    <a:pt x="468985" y="161518"/>
                  </a:lnTo>
                  <a:lnTo>
                    <a:pt x="461200" y="158153"/>
                  </a:lnTo>
                  <a:lnTo>
                    <a:pt x="450900" y="154482"/>
                  </a:lnTo>
                  <a:lnTo>
                    <a:pt x="454545" y="147904"/>
                  </a:lnTo>
                  <a:lnTo>
                    <a:pt x="457758" y="141782"/>
                  </a:lnTo>
                  <a:lnTo>
                    <a:pt x="458406" y="135686"/>
                  </a:lnTo>
                  <a:lnTo>
                    <a:pt x="458444" y="135229"/>
                  </a:lnTo>
                  <a:lnTo>
                    <a:pt x="455002" y="127431"/>
                  </a:lnTo>
                  <a:lnTo>
                    <a:pt x="417283" y="106845"/>
                  </a:lnTo>
                  <a:lnTo>
                    <a:pt x="410565" y="106845"/>
                  </a:lnTo>
                  <a:lnTo>
                    <a:pt x="404596" y="108254"/>
                  </a:lnTo>
                  <a:lnTo>
                    <a:pt x="398945" y="109867"/>
                  </a:lnTo>
                  <a:lnTo>
                    <a:pt x="390398" y="109867"/>
                  </a:lnTo>
                  <a:lnTo>
                    <a:pt x="393522" y="95529"/>
                  </a:lnTo>
                  <a:lnTo>
                    <a:pt x="403085" y="86690"/>
                  </a:lnTo>
                  <a:lnTo>
                    <a:pt x="394982" y="80810"/>
                  </a:lnTo>
                  <a:lnTo>
                    <a:pt x="387985" y="67398"/>
                  </a:lnTo>
                  <a:lnTo>
                    <a:pt x="382295" y="63119"/>
                  </a:lnTo>
                  <a:lnTo>
                    <a:pt x="378282" y="60096"/>
                  </a:lnTo>
                  <a:lnTo>
                    <a:pt x="368668" y="57061"/>
                  </a:lnTo>
                  <a:lnTo>
                    <a:pt x="362280" y="56476"/>
                  </a:lnTo>
                  <a:lnTo>
                    <a:pt x="360413" y="56476"/>
                  </a:lnTo>
                  <a:lnTo>
                    <a:pt x="359232" y="53543"/>
                  </a:lnTo>
                  <a:lnTo>
                    <a:pt x="343052" y="30695"/>
                  </a:lnTo>
                  <a:lnTo>
                    <a:pt x="326567" y="19646"/>
                  </a:lnTo>
                  <a:lnTo>
                    <a:pt x="318503" y="14808"/>
                  </a:lnTo>
                  <a:lnTo>
                    <a:pt x="311226" y="12979"/>
                  </a:lnTo>
                  <a:lnTo>
                    <a:pt x="304838" y="12979"/>
                  </a:lnTo>
                  <a:lnTo>
                    <a:pt x="291566" y="15748"/>
                  </a:lnTo>
                  <a:lnTo>
                    <a:pt x="281762" y="21844"/>
                  </a:lnTo>
                  <a:lnTo>
                    <a:pt x="275678" y="27927"/>
                  </a:lnTo>
                  <a:lnTo>
                    <a:pt x="273583" y="30695"/>
                  </a:lnTo>
                  <a:lnTo>
                    <a:pt x="272897" y="30200"/>
                  </a:lnTo>
                  <a:lnTo>
                    <a:pt x="265595" y="24892"/>
                  </a:lnTo>
                  <a:lnTo>
                    <a:pt x="265785" y="24892"/>
                  </a:lnTo>
                  <a:lnTo>
                    <a:pt x="257898" y="22834"/>
                  </a:lnTo>
                  <a:lnTo>
                    <a:pt x="240284" y="22834"/>
                  </a:lnTo>
                  <a:lnTo>
                    <a:pt x="232219" y="28486"/>
                  </a:lnTo>
                  <a:lnTo>
                    <a:pt x="230047" y="30200"/>
                  </a:lnTo>
                  <a:lnTo>
                    <a:pt x="229387" y="28486"/>
                  </a:lnTo>
                  <a:lnTo>
                    <a:pt x="201066" y="0"/>
                  </a:lnTo>
                  <a:lnTo>
                    <a:pt x="191160" y="1346"/>
                  </a:lnTo>
                  <a:lnTo>
                    <a:pt x="182575" y="4305"/>
                  </a:lnTo>
                  <a:lnTo>
                    <a:pt x="176530" y="7251"/>
                  </a:lnTo>
                  <a:lnTo>
                    <a:pt x="174244" y="8597"/>
                  </a:lnTo>
                  <a:lnTo>
                    <a:pt x="169100" y="6388"/>
                  </a:lnTo>
                  <a:lnTo>
                    <a:pt x="164541" y="5461"/>
                  </a:lnTo>
                  <a:lnTo>
                    <a:pt x="160515" y="5461"/>
                  </a:lnTo>
                  <a:lnTo>
                    <a:pt x="133870" y="28257"/>
                  </a:lnTo>
                  <a:lnTo>
                    <a:pt x="133781" y="28486"/>
                  </a:lnTo>
                  <a:lnTo>
                    <a:pt x="132181" y="28257"/>
                  </a:lnTo>
                  <a:lnTo>
                    <a:pt x="115023" y="28257"/>
                  </a:lnTo>
                  <a:lnTo>
                    <a:pt x="116852" y="41744"/>
                  </a:lnTo>
                  <a:lnTo>
                    <a:pt x="110413" y="37680"/>
                  </a:lnTo>
                  <a:lnTo>
                    <a:pt x="105054" y="36093"/>
                  </a:lnTo>
                  <a:lnTo>
                    <a:pt x="100634" y="36093"/>
                  </a:lnTo>
                  <a:lnTo>
                    <a:pt x="91440" y="38823"/>
                  </a:lnTo>
                  <a:lnTo>
                    <a:pt x="85559" y="44818"/>
                  </a:lnTo>
                  <a:lnTo>
                    <a:pt x="82448" y="50812"/>
                  </a:lnTo>
                  <a:lnTo>
                    <a:pt x="81534" y="53543"/>
                  </a:lnTo>
                  <a:lnTo>
                    <a:pt x="75298" y="50812"/>
                  </a:lnTo>
                  <a:lnTo>
                    <a:pt x="69773" y="49695"/>
                  </a:lnTo>
                  <a:lnTo>
                    <a:pt x="65138" y="49695"/>
                  </a:lnTo>
                  <a:lnTo>
                    <a:pt x="54724" y="51790"/>
                  </a:lnTo>
                  <a:lnTo>
                    <a:pt x="47650" y="56476"/>
                  </a:lnTo>
                  <a:lnTo>
                    <a:pt x="43776" y="61023"/>
                  </a:lnTo>
                  <a:lnTo>
                    <a:pt x="42545" y="63119"/>
                  </a:lnTo>
                  <a:lnTo>
                    <a:pt x="34683" y="60731"/>
                  </a:lnTo>
                  <a:lnTo>
                    <a:pt x="27965" y="59753"/>
                  </a:lnTo>
                  <a:lnTo>
                    <a:pt x="11734" y="59753"/>
                  </a:lnTo>
                  <a:lnTo>
                    <a:pt x="4622" y="63119"/>
                  </a:lnTo>
                  <a:lnTo>
                    <a:pt x="0" y="66763"/>
                  </a:lnTo>
                  <a:lnTo>
                    <a:pt x="114" y="69367"/>
                  </a:lnTo>
                  <a:lnTo>
                    <a:pt x="29552" y="97015"/>
                  </a:lnTo>
                  <a:lnTo>
                    <a:pt x="33299" y="108064"/>
                  </a:lnTo>
                  <a:lnTo>
                    <a:pt x="63207" y="139306"/>
                  </a:lnTo>
                  <a:lnTo>
                    <a:pt x="80632" y="143967"/>
                  </a:lnTo>
                  <a:lnTo>
                    <a:pt x="82143" y="143967"/>
                  </a:lnTo>
                  <a:lnTo>
                    <a:pt x="88760" y="144348"/>
                  </a:lnTo>
                  <a:lnTo>
                    <a:pt x="93383" y="144348"/>
                  </a:lnTo>
                  <a:lnTo>
                    <a:pt x="98082" y="143967"/>
                  </a:lnTo>
                  <a:lnTo>
                    <a:pt x="102831" y="143306"/>
                  </a:lnTo>
                  <a:lnTo>
                    <a:pt x="103200" y="143967"/>
                  </a:lnTo>
                  <a:lnTo>
                    <a:pt x="129921" y="162039"/>
                  </a:lnTo>
                  <a:lnTo>
                    <a:pt x="138912" y="162039"/>
                  </a:lnTo>
                  <a:lnTo>
                    <a:pt x="157137" y="143306"/>
                  </a:lnTo>
                  <a:lnTo>
                    <a:pt x="157657" y="139700"/>
                  </a:lnTo>
                  <a:lnTo>
                    <a:pt x="157734" y="139115"/>
                  </a:lnTo>
                  <a:lnTo>
                    <a:pt x="157861" y="138239"/>
                  </a:lnTo>
                  <a:lnTo>
                    <a:pt x="157911" y="137858"/>
                  </a:lnTo>
                  <a:lnTo>
                    <a:pt x="161061" y="139115"/>
                  </a:lnTo>
                  <a:lnTo>
                    <a:pt x="164160" y="139700"/>
                  </a:lnTo>
                  <a:lnTo>
                    <a:pt x="171970" y="139700"/>
                  </a:lnTo>
                  <a:lnTo>
                    <a:pt x="176530" y="138239"/>
                  </a:lnTo>
                  <a:lnTo>
                    <a:pt x="177139" y="137858"/>
                  </a:lnTo>
                  <a:lnTo>
                    <a:pt x="180670" y="135686"/>
                  </a:lnTo>
                  <a:lnTo>
                    <a:pt x="194348" y="147904"/>
                  </a:lnTo>
                  <a:lnTo>
                    <a:pt x="212280" y="156083"/>
                  </a:lnTo>
                  <a:lnTo>
                    <a:pt x="232930" y="161137"/>
                  </a:lnTo>
                  <a:lnTo>
                    <a:pt x="254736" y="163944"/>
                  </a:lnTo>
                  <a:lnTo>
                    <a:pt x="257378" y="172173"/>
                  </a:lnTo>
                  <a:lnTo>
                    <a:pt x="262255" y="178968"/>
                  </a:lnTo>
                  <a:lnTo>
                    <a:pt x="269201" y="183807"/>
                  </a:lnTo>
                  <a:lnTo>
                    <a:pt x="278790" y="186359"/>
                  </a:lnTo>
                  <a:lnTo>
                    <a:pt x="281254" y="186359"/>
                  </a:lnTo>
                  <a:lnTo>
                    <a:pt x="315493" y="169773"/>
                  </a:lnTo>
                  <a:lnTo>
                    <a:pt x="318858" y="175463"/>
                  </a:lnTo>
                  <a:lnTo>
                    <a:pt x="354418" y="189230"/>
                  </a:lnTo>
                  <a:lnTo>
                    <a:pt x="362559" y="189534"/>
                  </a:lnTo>
                  <a:lnTo>
                    <a:pt x="369557" y="189534"/>
                  </a:lnTo>
                  <a:lnTo>
                    <a:pt x="376555" y="188899"/>
                  </a:lnTo>
                  <a:lnTo>
                    <a:pt x="385864" y="187718"/>
                  </a:lnTo>
                  <a:lnTo>
                    <a:pt x="388010" y="186715"/>
                  </a:lnTo>
                  <a:lnTo>
                    <a:pt x="389788" y="185356"/>
                  </a:lnTo>
                  <a:lnTo>
                    <a:pt x="389432" y="187515"/>
                  </a:lnTo>
                  <a:lnTo>
                    <a:pt x="389318" y="188899"/>
                  </a:lnTo>
                  <a:lnTo>
                    <a:pt x="389242" y="191795"/>
                  </a:lnTo>
                  <a:lnTo>
                    <a:pt x="389877" y="198234"/>
                  </a:lnTo>
                  <a:lnTo>
                    <a:pt x="425970" y="221640"/>
                  </a:lnTo>
                  <a:lnTo>
                    <a:pt x="432079" y="221640"/>
                  </a:lnTo>
                  <a:lnTo>
                    <a:pt x="438200" y="220802"/>
                  </a:lnTo>
                  <a:lnTo>
                    <a:pt x="444766" y="219468"/>
                  </a:lnTo>
                  <a:lnTo>
                    <a:pt x="445554" y="219214"/>
                  </a:lnTo>
                  <a:lnTo>
                    <a:pt x="446303" y="218909"/>
                  </a:lnTo>
                  <a:lnTo>
                    <a:pt x="447611" y="223177"/>
                  </a:lnTo>
                  <a:lnTo>
                    <a:pt x="473011" y="242900"/>
                  </a:lnTo>
                  <a:lnTo>
                    <a:pt x="472046" y="242900"/>
                  </a:lnTo>
                  <a:lnTo>
                    <a:pt x="481609" y="243789"/>
                  </a:lnTo>
                  <a:lnTo>
                    <a:pt x="485571" y="243789"/>
                  </a:lnTo>
                  <a:lnTo>
                    <a:pt x="487692" y="243192"/>
                  </a:lnTo>
                  <a:lnTo>
                    <a:pt x="488378" y="242900"/>
                  </a:lnTo>
                  <a:lnTo>
                    <a:pt x="489381" y="242417"/>
                  </a:lnTo>
                  <a:lnTo>
                    <a:pt x="490855" y="242900"/>
                  </a:lnTo>
                  <a:lnTo>
                    <a:pt x="492328" y="243192"/>
                  </a:lnTo>
                  <a:lnTo>
                    <a:pt x="493991" y="243192"/>
                  </a:lnTo>
                  <a:lnTo>
                    <a:pt x="495439" y="242417"/>
                  </a:lnTo>
                  <a:lnTo>
                    <a:pt x="503605" y="237985"/>
                  </a:lnTo>
                  <a:lnTo>
                    <a:pt x="500202" y="223735"/>
                  </a:lnTo>
                  <a:lnTo>
                    <a:pt x="502894" y="218909"/>
                  </a:lnTo>
                  <a:lnTo>
                    <a:pt x="505155" y="214833"/>
                  </a:lnTo>
                  <a:close/>
                </a:path>
              </a:pathLst>
            </a:custGeom>
            <a:solidFill>
              <a:srgbClr val="86B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01950" y="3964120"/>
              <a:ext cx="568325" cy="308610"/>
            </a:xfrm>
            <a:custGeom>
              <a:avLst/>
              <a:gdLst/>
              <a:ahLst/>
              <a:cxnLst/>
              <a:rect l="l" t="t" r="r" b="b"/>
              <a:pathLst>
                <a:path w="568325" h="308610">
                  <a:moveTo>
                    <a:pt x="498614" y="224853"/>
                  </a:moveTo>
                  <a:lnTo>
                    <a:pt x="493966" y="220789"/>
                  </a:lnTo>
                  <a:lnTo>
                    <a:pt x="484022" y="217398"/>
                  </a:lnTo>
                  <a:lnTo>
                    <a:pt x="481876" y="216662"/>
                  </a:lnTo>
                  <a:lnTo>
                    <a:pt x="475259" y="214604"/>
                  </a:lnTo>
                  <a:lnTo>
                    <a:pt x="469404" y="213893"/>
                  </a:lnTo>
                  <a:lnTo>
                    <a:pt x="453593" y="213893"/>
                  </a:lnTo>
                  <a:lnTo>
                    <a:pt x="447306" y="217398"/>
                  </a:lnTo>
                  <a:lnTo>
                    <a:pt x="449567" y="208546"/>
                  </a:lnTo>
                  <a:lnTo>
                    <a:pt x="450761" y="203860"/>
                  </a:lnTo>
                  <a:lnTo>
                    <a:pt x="450697" y="201841"/>
                  </a:lnTo>
                  <a:lnTo>
                    <a:pt x="450430" y="196583"/>
                  </a:lnTo>
                  <a:lnTo>
                    <a:pt x="444817" y="193560"/>
                  </a:lnTo>
                  <a:lnTo>
                    <a:pt x="432587" y="192354"/>
                  </a:lnTo>
                  <a:lnTo>
                    <a:pt x="428853" y="192354"/>
                  </a:lnTo>
                  <a:lnTo>
                    <a:pt x="415086" y="194398"/>
                  </a:lnTo>
                  <a:lnTo>
                    <a:pt x="402907" y="199339"/>
                  </a:lnTo>
                  <a:lnTo>
                    <a:pt x="394512" y="204812"/>
                  </a:lnTo>
                  <a:lnTo>
                    <a:pt x="391375" y="208546"/>
                  </a:lnTo>
                  <a:lnTo>
                    <a:pt x="383057" y="203860"/>
                  </a:lnTo>
                  <a:lnTo>
                    <a:pt x="370192" y="202018"/>
                  </a:lnTo>
                  <a:lnTo>
                    <a:pt x="367982" y="201841"/>
                  </a:lnTo>
                  <a:lnTo>
                    <a:pt x="365734" y="201841"/>
                  </a:lnTo>
                  <a:lnTo>
                    <a:pt x="358178" y="202577"/>
                  </a:lnTo>
                  <a:lnTo>
                    <a:pt x="350621" y="205105"/>
                  </a:lnTo>
                  <a:lnTo>
                    <a:pt x="343420" y="209880"/>
                  </a:lnTo>
                  <a:lnTo>
                    <a:pt x="336931" y="217398"/>
                  </a:lnTo>
                  <a:lnTo>
                    <a:pt x="334657" y="216306"/>
                  </a:lnTo>
                  <a:lnTo>
                    <a:pt x="316153" y="212077"/>
                  </a:lnTo>
                  <a:lnTo>
                    <a:pt x="308635" y="212077"/>
                  </a:lnTo>
                  <a:lnTo>
                    <a:pt x="277329" y="240233"/>
                  </a:lnTo>
                  <a:lnTo>
                    <a:pt x="267157" y="235635"/>
                  </a:lnTo>
                  <a:lnTo>
                    <a:pt x="260578" y="233273"/>
                  </a:lnTo>
                  <a:lnTo>
                    <a:pt x="254762" y="232397"/>
                  </a:lnTo>
                  <a:lnTo>
                    <a:pt x="241719" y="232397"/>
                  </a:lnTo>
                  <a:lnTo>
                    <a:pt x="238099" y="233273"/>
                  </a:lnTo>
                  <a:lnTo>
                    <a:pt x="235394" y="235813"/>
                  </a:lnTo>
                  <a:lnTo>
                    <a:pt x="222719" y="257594"/>
                  </a:lnTo>
                  <a:lnTo>
                    <a:pt x="229971" y="272465"/>
                  </a:lnTo>
                  <a:lnTo>
                    <a:pt x="243979" y="280987"/>
                  </a:lnTo>
                  <a:lnTo>
                    <a:pt x="251587" y="283705"/>
                  </a:lnTo>
                  <a:lnTo>
                    <a:pt x="251104" y="289039"/>
                  </a:lnTo>
                  <a:lnTo>
                    <a:pt x="251053" y="289585"/>
                  </a:lnTo>
                  <a:lnTo>
                    <a:pt x="250939" y="290880"/>
                  </a:lnTo>
                  <a:lnTo>
                    <a:pt x="252603" y="298361"/>
                  </a:lnTo>
                  <a:lnTo>
                    <a:pt x="252653" y="298551"/>
                  </a:lnTo>
                  <a:lnTo>
                    <a:pt x="253758" y="298361"/>
                  </a:lnTo>
                  <a:lnTo>
                    <a:pt x="260921" y="298361"/>
                  </a:lnTo>
                  <a:lnTo>
                    <a:pt x="263093" y="298716"/>
                  </a:lnTo>
                  <a:lnTo>
                    <a:pt x="263486" y="298361"/>
                  </a:lnTo>
                  <a:lnTo>
                    <a:pt x="274027" y="289039"/>
                  </a:lnTo>
                  <a:lnTo>
                    <a:pt x="282067" y="284073"/>
                  </a:lnTo>
                  <a:lnTo>
                    <a:pt x="290436" y="282384"/>
                  </a:lnTo>
                  <a:lnTo>
                    <a:pt x="283375" y="282384"/>
                  </a:lnTo>
                  <a:lnTo>
                    <a:pt x="305231" y="281978"/>
                  </a:lnTo>
                  <a:lnTo>
                    <a:pt x="311848" y="282384"/>
                  </a:lnTo>
                  <a:lnTo>
                    <a:pt x="311543" y="282384"/>
                  </a:lnTo>
                  <a:lnTo>
                    <a:pt x="317741" y="283565"/>
                  </a:lnTo>
                  <a:lnTo>
                    <a:pt x="324243" y="285737"/>
                  </a:lnTo>
                  <a:lnTo>
                    <a:pt x="330847" y="289001"/>
                  </a:lnTo>
                  <a:lnTo>
                    <a:pt x="338696" y="286270"/>
                  </a:lnTo>
                  <a:lnTo>
                    <a:pt x="343877" y="284937"/>
                  </a:lnTo>
                  <a:lnTo>
                    <a:pt x="343395" y="284937"/>
                  </a:lnTo>
                  <a:lnTo>
                    <a:pt x="349745" y="284340"/>
                  </a:lnTo>
                  <a:lnTo>
                    <a:pt x="363943" y="284340"/>
                  </a:lnTo>
                  <a:lnTo>
                    <a:pt x="368719" y="284937"/>
                  </a:lnTo>
                  <a:lnTo>
                    <a:pt x="399872" y="308076"/>
                  </a:lnTo>
                  <a:lnTo>
                    <a:pt x="400672" y="307848"/>
                  </a:lnTo>
                  <a:lnTo>
                    <a:pt x="402132" y="307505"/>
                  </a:lnTo>
                  <a:lnTo>
                    <a:pt x="411518" y="299339"/>
                  </a:lnTo>
                  <a:lnTo>
                    <a:pt x="416394" y="289585"/>
                  </a:lnTo>
                  <a:lnTo>
                    <a:pt x="425043" y="290880"/>
                  </a:lnTo>
                  <a:lnTo>
                    <a:pt x="435317" y="290880"/>
                  </a:lnTo>
                  <a:lnTo>
                    <a:pt x="451294" y="289585"/>
                  </a:lnTo>
                  <a:lnTo>
                    <a:pt x="456399" y="289179"/>
                  </a:lnTo>
                  <a:lnTo>
                    <a:pt x="470395" y="284340"/>
                  </a:lnTo>
                  <a:lnTo>
                    <a:pt x="476059" y="282384"/>
                  </a:lnTo>
                  <a:lnTo>
                    <a:pt x="476415" y="281978"/>
                  </a:lnTo>
                  <a:lnTo>
                    <a:pt x="488594" y="267716"/>
                  </a:lnTo>
                  <a:lnTo>
                    <a:pt x="487768" y="242443"/>
                  </a:lnTo>
                  <a:lnTo>
                    <a:pt x="489458" y="240233"/>
                  </a:lnTo>
                  <a:lnTo>
                    <a:pt x="496354" y="231267"/>
                  </a:lnTo>
                  <a:lnTo>
                    <a:pt x="498614" y="224853"/>
                  </a:lnTo>
                  <a:close/>
                </a:path>
                <a:path w="568325" h="308610">
                  <a:moveTo>
                    <a:pt x="567728" y="176441"/>
                  </a:moveTo>
                  <a:lnTo>
                    <a:pt x="565962" y="176441"/>
                  </a:lnTo>
                  <a:lnTo>
                    <a:pt x="564502" y="176161"/>
                  </a:lnTo>
                  <a:lnTo>
                    <a:pt x="563029" y="175666"/>
                  </a:lnTo>
                  <a:lnTo>
                    <a:pt x="562013" y="176161"/>
                  </a:lnTo>
                  <a:lnTo>
                    <a:pt x="561340" y="176441"/>
                  </a:lnTo>
                  <a:lnTo>
                    <a:pt x="559231" y="177050"/>
                  </a:lnTo>
                  <a:lnTo>
                    <a:pt x="555256" y="177050"/>
                  </a:lnTo>
                  <a:lnTo>
                    <a:pt x="545719" y="176161"/>
                  </a:lnTo>
                  <a:lnTo>
                    <a:pt x="546658" y="176161"/>
                  </a:lnTo>
                  <a:lnTo>
                    <a:pt x="539305" y="173951"/>
                  </a:lnTo>
                  <a:lnTo>
                    <a:pt x="532269" y="169976"/>
                  </a:lnTo>
                  <a:lnTo>
                    <a:pt x="526300" y="164287"/>
                  </a:lnTo>
                  <a:lnTo>
                    <a:pt x="525170" y="162877"/>
                  </a:lnTo>
                  <a:lnTo>
                    <a:pt x="523290" y="160553"/>
                  </a:lnTo>
                  <a:lnTo>
                    <a:pt x="522719" y="159410"/>
                  </a:lnTo>
                  <a:lnTo>
                    <a:pt x="522617" y="159194"/>
                  </a:lnTo>
                  <a:lnTo>
                    <a:pt x="521258" y="156425"/>
                  </a:lnTo>
                  <a:lnTo>
                    <a:pt x="521093" y="155892"/>
                  </a:lnTo>
                  <a:lnTo>
                    <a:pt x="521030" y="155663"/>
                  </a:lnTo>
                  <a:lnTo>
                    <a:pt x="520915" y="155295"/>
                  </a:lnTo>
                  <a:lnTo>
                    <a:pt x="520865" y="155130"/>
                  </a:lnTo>
                  <a:lnTo>
                    <a:pt x="520788" y="154876"/>
                  </a:lnTo>
                  <a:lnTo>
                    <a:pt x="520319" y="153365"/>
                  </a:lnTo>
                  <a:lnTo>
                    <a:pt x="520230" y="153098"/>
                  </a:lnTo>
                  <a:lnTo>
                    <a:pt x="520115" y="152717"/>
                  </a:lnTo>
                  <a:lnTo>
                    <a:pt x="520039" y="152463"/>
                  </a:lnTo>
                  <a:lnTo>
                    <a:pt x="519950" y="152158"/>
                  </a:lnTo>
                  <a:lnTo>
                    <a:pt x="519201" y="152463"/>
                  </a:lnTo>
                  <a:lnTo>
                    <a:pt x="518414" y="152717"/>
                  </a:lnTo>
                  <a:lnTo>
                    <a:pt x="511848" y="154038"/>
                  </a:lnTo>
                  <a:lnTo>
                    <a:pt x="505714" y="154876"/>
                  </a:lnTo>
                  <a:lnTo>
                    <a:pt x="499618" y="154876"/>
                  </a:lnTo>
                  <a:lnTo>
                    <a:pt x="466877" y="139598"/>
                  </a:lnTo>
                  <a:lnTo>
                    <a:pt x="465543" y="137566"/>
                  </a:lnTo>
                  <a:lnTo>
                    <a:pt x="463524" y="131483"/>
                  </a:lnTo>
                  <a:lnTo>
                    <a:pt x="463423" y="130517"/>
                  </a:lnTo>
                  <a:lnTo>
                    <a:pt x="462940" y="125526"/>
                  </a:lnTo>
                  <a:lnTo>
                    <a:pt x="462889" y="123139"/>
                  </a:lnTo>
                  <a:lnTo>
                    <a:pt x="462889" y="122910"/>
                  </a:lnTo>
                  <a:lnTo>
                    <a:pt x="462991" y="121843"/>
                  </a:lnTo>
                  <a:lnTo>
                    <a:pt x="463092" y="120764"/>
                  </a:lnTo>
                  <a:lnTo>
                    <a:pt x="463435" y="118592"/>
                  </a:lnTo>
                  <a:lnTo>
                    <a:pt x="462140" y="119608"/>
                  </a:lnTo>
                  <a:lnTo>
                    <a:pt x="461581" y="120015"/>
                  </a:lnTo>
                  <a:lnTo>
                    <a:pt x="459524" y="120967"/>
                  </a:lnTo>
                  <a:lnTo>
                    <a:pt x="450202" y="122161"/>
                  </a:lnTo>
                  <a:lnTo>
                    <a:pt x="441807" y="122910"/>
                  </a:lnTo>
                  <a:lnTo>
                    <a:pt x="439521" y="122910"/>
                  </a:lnTo>
                  <a:lnTo>
                    <a:pt x="397598" y="113449"/>
                  </a:lnTo>
                  <a:lnTo>
                    <a:pt x="389140" y="103022"/>
                  </a:lnTo>
                  <a:lnTo>
                    <a:pt x="388340" y="104101"/>
                  </a:lnTo>
                  <a:lnTo>
                    <a:pt x="381368" y="110312"/>
                  </a:lnTo>
                  <a:lnTo>
                    <a:pt x="373265" y="115214"/>
                  </a:lnTo>
                  <a:lnTo>
                    <a:pt x="364401" y="118427"/>
                  </a:lnTo>
                  <a:lnTo>
                    <a:pt x="354939" y="119608"/>
                  </a:lnTo>
                  <a:lnTo>
                    <a:pt x="352425" y="119608"/>
                  </a:lnTo>
                  <a:lnTo>
                    <a:pt x="342849" y="117055"/>
                  </a:lnTo>
                  <a:lnTo>
                    <a:pt x="339877" y="114985"/>
                  </a:lnTo>
                  <a:lnTo>
                    <a:pt x="335902" y="112217"/>
                  </a:lnTo>
                  <a:lnTo>
                    <a:pt x="331025" y="105422"/>
                  </a:lnTo>
                  <a:lnTo>
                    <a:pt x="328396" y="97180"/>
                  </a:lnTo>
                  <a:lnTo>
                    <a:pt x="313651" y="95288"/>
                  </a:lnTo>
                  <a:lnTo>
                    <a:pt x="267995" y="81140"/>
                  </a:lnTo>
                  <a:lnTo>
                    <a:pt x="254317" y="68935"/>
                  </a:lnTo>
                  <a:lnTo>
                    <a:pt x="250177" y="71488"/>
                  </a:lnTo>
                  <a:lnTo>
                    <a:pt x="245618" y="72961"/>
                  </a:lnTo>
                  <a:lnTo>
                    <a:pt x="237807" y="72961"/>
                  </a:lnTo>
                  <a:lnTo>
                    <a:pt x="234696" y="72364"/>
                  </a:lnTo>
                  <a:lnTo>
                    <a:pt x="231571" y="71107"/>
                  </a:lnTo>
                  <a:lnTo>
                    <a:pt x="230822" y="76415"/>
                  </a:lnTo>
                  <a:lnTo>
                    <a:pt x="230708" y="77203"/>
                  </a:lnTo>
                  <a:lnTo>
                    <a:pt x="230606" y="77914"/>
                  </a:lnTo>
                  <a:lnTo>
                    <a:pt x="228180" y="84531"/>
                  </a:lnTo>
                  <a:lnTo>
                    <a:pt x="218440" y="93205"/>
                  </a:lnTo>
                  <a:lnTo>
                    <a:pt x="212559" y="95288"/>
                  </a:lnTo>
                  <a:lnTo>
                    <a:pt x="203568" y="95288"/>
                  </a:lnTo>
                  <a:lnTo>
                    <a:pt x="176466" y="76542"/>
                  </a:lnTo>
                  <a:lnTo>
                    <a:pt x="171729" y="77203"/>
                  </a:lnTo>
                  <a:lnTo>
                    <a:pt x="167030" y="77597"/>
                  </a:lnTo>
                  <a:lnTo>
                    <a:pt x="162407" y="77597"/>
                  </a:lnTo>
                  <a:lnTo>
                    <a:pt x="155638" y="77203"/>
                  </a:lnTo>
                  <a:lnTo>
                    <a:pt x="154241" y="77203"/>
                  </a:lnTo>
                  <a:lnTo>
                    <a:pt x="119761" y="60553"/>
                  </a:lnTo>
                  <a:lnTo>
                    <a:pt x="103212" y="30264"/>
                  </a:lnTo>
                  <a:lnTo>
                    <a:pt x="98450" y="29718"/>
                  </a:lnTo>
                  <a:lnTo>
                    <a:pt x="73647" y="0"/>
                  </a:lnTo>
                  <a:lnTo>
                    <a:pt x="70993" y="2044"/>
                  </a:lnTo>
                  <a:lnTo>
                    <a:pt x="65430" y="10363"/>
                  </a:lnTo>
                  <a:lnTo>
                    <a:pt x="55753" y="15633"/>
                  </a:lnTo>
                  <a:lnTo>
                    <a:pt x="53111" y="24358"/>
                  </a:lnTo>
                  <a:lnTo>
                    <a:pt x="54051" y="32537"/>
                  </a:lnTo>
                  <a:lnTo>
                    <a:pt x="55130" y="36156"/>
                  </a:lnTo>
                  <a:lnTo>
                    <a:pt x="47879" y="31394"/>
                  </a:lnTo>
                  <a:lnTo>
                    <a:pt x="42672" y="28956"/>
                  </a:lnTo>
                  <a:lnTo>
                    <a:pt x="37007" y="28054"/>
                  </a:lnTo>
                  <a:lnTo>
                    <a:pt x="28384" y="27927"/>
                  </a:lnTo>
                  <a:lnTo>
                    <a:pt x="22047" y="27927"/>
                  </a:lnTo>
                  <a:lnTo>
                    <a:pt x="15240" y="29476"/>
                  </a:lnTo>
                  <a:lnTo>
                    <a:pt x="8775" y="33947"/>
                  </a:lnTo>
                  <a:lnTo>
                    <a:pt x="0" y="47637"/>
                  </a:lnTo>
                  <a:lnTo>
                    <a:pt x="1511" y="63411"/>
                  </a:lnTo>
                  <a:lnTo>
                    <a:pt x="35255" y="98679"/>
                  </a:lnTo>
                  <a:lnTo>
                    <a:pt x="60274" y="101714"/>
                  </a:lnTo>
                  <a:lnTo>
                    <a:pt x="60071" y="102895"/>
                  </a:lnTo>
                  <a:lnTo>
                    <a:pt x="59956" y="114109"/>
                  </a:lnTo>
                  <a:lnTo>
                    <a:pt x="68580" y="116039"/>
                  </a:lnTo>
                  <a:lnTo>
                    <a:pt x="81318" y="116039"/>
                  </a:lnTo>
                  <a:lnTo>
                    <a:pt x="86029" y="114985"/>
                  </a:lnTo>
                  <a:lnTo>
                    <a:pt x="86766" y="119608"/>
                  </a:lnTo>
                  <a:lnTo>
                    <a:pt x="86829" y="120015"/>
                  </a:lnTo>
                  <a:lnTo>
                    <a:pt x="89687" y="122910"/>
                  </a:lnTo>
                  <a:lnTo>
                    <a:pt x="89992" y="123139"/>
                  </a:lnTo>
                  <a:lnTo>
                    <a:pt x="93776" y="124853"/>
                  </a:lnTo>
                  <a:lnTo>
                    <a:pt x="97586" y="123139"/>
                  </a:lnTo>
                  <a:lnTo>
                    <a:pt x="103022" y="121462"/>
                  </a:lnTo>
                  <a:lnTo>
                    <a:pt x="110210" y="121462"/>
                  </a:lnTo>
                  <a:lnTo>
                    <a:pt x="115697" y="121843"/>
                  </a:lnTo>
                  <a:lnTo>
                    <a:pt x="122021" y="123139"/>
                  </a:lnTo>
                  <a:lnTo>
                    <a:pt x="128790" y="125526"/>
                  </a:lnTo>
                  <a:lnTo>
                    <a:pt x="136067" y="129197"/>
                  </a:lnTo>
                  <a:lnTo>
                    <a:pt x="143624" y="123139"/>
                  </a:lnTo>
                  <a:lnTo>
                    <a:pt x="160134" y="123139"/>
                  </a:lnTo>
                  <a:lnTo>
                    <a:pt x="166624" y="123571"/>
                  </a:lnTo>
                  <a:lnTo>
                    <a:pt x="196507" y="133235"/>
                  </a:lnTo>
                  <a:lnTo>
                    <a:pt x="198247" y="133032"/>
                  </a:lnTo>
                  <a:lnTo>
                    <a:pt x="204762" y="133032"/>
                  </a:lnTo>
                  <a:lnTo>
                    <a:pt x="210223" y="133235"/>
                  </a:lnTo>
                  <a:lnTo>
                    <a:pt x="209397" y="133235"/>
                  </a:lnTo>
                  <a:lnTo>
                    <a:pt x="217690" y="134213"/>
                  </a:lnTo>
                  <a:lnTo>
                    <a:pt x="217220" y="134213"/>
                  </a:lnTo>
                  <a:lnTo>
                    <a:pt x="225310" y="136042"/>
                  </a:lnTo>
                  <a:lnTo>
                    <a:pt x="233908" y="139217"/>
                  </a:lnTo>
                  <a:lnTo>
                    <a:pt x="272923" y="133400"/>
                  </a:lnTo>
                  <a:lnTo>
                    <a:pt x="273812" y="133032"/>
                  </a:lnTo>
                  <a:lnTo>
                    <a:pt x="278104" y="131279"/>
                  </a:lnTo>
                  <a:lnTo>
                    <a:pt x="284467" y="130517"/>
                  </a:lnTo>
                  <a:lnTo>
                    <a:pt x="292633" y="130517"/>
                  </a:lnTo>
                  <a:lnTo>
                    <a:pt x="325094" y="141719"/>
                  </a:lnTo>
                  <a:lnTo>
                    <a:pt x="337756" y="148513"/>
                  </a:lnTo>
                  <a:lnTo>
                    <a:pt x="349440" y="153098"/>
                  </a:lnTo>
                  <a:lnTo>
                    <a:pt x="354939" y="154876"/>
                  </a:lnTo>
                  <a:lnTo>
                    <a:pt x="357771" y="155663"/>
                  </a:lnTo>
                  <a:lnTo>
                    <a:pt x="359816" y="155892"/>
                  </a:lnTo>
                  <a:lnTo>
                    <a:pt x="365163" y="155892"/>
                  </a:lnTo>
                  <a:lnTo>
                    <a:pt x="395135" y="142544"/>
                  </a:lnTo>
                  <a:lnTo>
                    <a:pt x="398005" y="140766"/>
                  </a:lnTo>
                  <a:lnTo>
                    <a:pt x="400469" y="139941"/>
                  </a:lnTo>
                  <a:lnTo>
                    <a:pt x="402717" y="139598"/>
                  </a:lnTo>
                  <a:lnTo>
                    <a:pt x="413626" y="139598"/>
                  </a:lnTo>
                  <a:lnTo>
                    <a:pt x="421487" y="153098"/>
                  </a:lnTo>
                  <a:lnTo>
                    <a:pt x="421614" y="153365"/>
                  </a:lnTo>
                  <a:lnTo>
                    <a:pt x="425843" y="157607"/>
                  </a:lnTo>
                  <a:lnTo>
                    <a:pt x="430898" y="159880"/>
                  </a:lnTo>
                  <a:lnTo>
                    <a:pt x="438683" y="161569"/>
                  </a:lnTo>
                  <a:lnTo>
                    <a:pt x="449732" y="161569"/>
                  </a:lnTo>
                  <a:lnTo>
                    <a:pt x="455244" y="160553"/>
                  </a:lnTo>
                  <a:lnTo>
                    <a:pt x="457123" y="160045"/>
                  </a:lnTo>
                  <a:lnTo>
                    <a:pt x="459168" y="159410"/>
                  </a:lnTo>
                  <a:lnTo>
                    <a:pt x="459803" y="159194"/>
                  </a:lnTo>
                  <a:lnTo>
                    <a:pt x="465518" y="163626"/>
                  </a:lnTo>
                  <a:lnTo>
                    <a:pt x="471487" y="166484"/>
                  </a:lnTo>
                  <a:lnTo>
                    <a:pt x="477532" y="168008"/>
                  </a:lnTo>
                  <a:lnTo>
                    <a:pt x="483463" y="168465"/>
                  </a:lnTo>
                  <a:lnTo>
                    <a:pt x="495858" y="168465"/>
                  </a:lnTo>
                  <a:lnTo>
                    <a:pt x="506158" y="162877"/>
                  </a:lnTo>
                  <a:lnTo>
                    <a:pt x="511530" y="171970"/>
                  </a:lnTo>
                  <a:lnTo>
                    <a:pt x="519379" y="177546"/>
                  </a:lnTo>
                  <a:lnTo>
                    <a:pt x="528637" y="180365"/>
                  </a:lnTo>
                  <a:lnTo>
                    <a:pt x="538226" y="181140"/>
                  </a:lnTo>
                  <a:lnTo>
                    <a:pt x="549452" y="181140"/>
                  </a:lnTo>
                  <a:lnTo>
                    <a:pt x="559130" y="178346"/>
                  </a:lnTo>
                  <a:lnTo>
                    <a:pt x="562800" y="178346"/>
                  </a:lnTo>
                  <a:lnTo>
                    <a:pt x="565670" y="177546"/>
                  </a:lnTo>
                  <a:lnTo>
                    <a:pt x="566623" y="177050"/>
                  </a:lnTo>
                  <a:lnTo>
                    <a:pt x="567728" y="176441"/>
                  </a:lnTo>
                  <a:close/>
                </a:path>
              </a:pathLst>
            </a:custGeom>
            <a:solidFill>
              <a:srgbClr val="7BA3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88099" y="4252721"/>
              <a:ext cx="251937" cy="12149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6013218" y="4246093"/>
              <a:ext cx="271780" cy="121920"/>
            </a:xfrm>
            <a:custGeom>
              <a:avLst/>
              <a:gdLst/>
              <a:ahLst/>
              <a:cxnLst/>
              <a:rect l="l" t="t" r="r" b="b"/>
              <a:pathLst>
                <a:path w="271780" h="121920">
                  <a:moveTo>
                    <a:pt x="228812" y="109556"/>
                  </a:moveTo>
                  <a:lnTo>
                    <a:pt x="173523" y="109556"/>
                  </a:lnTo>
                  <a:lnTo>
                    <a:pt x="176090" y="112106"/>
                  </a:lnTo>
                  <a:lnTo>
                    <a:pt x="176536" y="112520"/>
                  </a:lnTo>
                  <a:lnTo>
                    <a:pt x="184002" y="116471"/>
                  </a:lnTo>
                  <a:lnTo>
                    <a:pt x="194818" y="119983"/>
                  </a:lnTo>
                  <a:lnTo>
                    <a:pt x="207627" y="121493"/>
                  </a:lnTo>
                  <a:lnTo>
                    <a:pt x="210517" y="121493"/>
                  </a:lnTo>
                  <a:lnTo>
                    <a:pt x="228812" y="109556"/>
                  </a:lnTo>
                  <a:close/>
                </a:path>
                <a:path w="271780" h="121920">
                  <a:moveTo>
                    <a:pt x="229516" y="107452"/>
                  </a:moveTo>
                  <a:lnTo>
                    <a:pt x="118504" y="107452"/>
                  </a:lnTo>
                  <a:lnTo>
                    <a:pt x="124565" y="113175"/>
                  </a:lnTo>
                  <a:lnTo>
                    <a:pt x="131023" y="116949"/>
                  </a:lnTo>
                  <a:lnTo>
                    <a:pt x="137601" y="118987"/>
                  </a:lnTo>
                  <a:lnTo>
                    <a:pt x="144121" y="119598"/>
                  </a:lnTo>
                  <a:lnTo>
                    <a:pt x="145518" y="119598"/>
                  </a:lnTo>
                  <a:lnTo>
                    <a:pt x="156401" y="117737"/>
                  </a:lnTo>
                  <a:lnTo>
                    <a:pt x="165259" y="114326"/>
                  </a:lnTo>
                  <a:lnTo>
                    <a:pt x="171293" y="111032"/>
                  </a:lnTo>
                  <a:lnTo>
                    <a:pt x="173523" y="109556"/>
                  </a:lnTo>
                  <a:lnTo>
                    <a:pt x="228812" y="109556"/>
                  </a:lnTo>
                  <a:lnTo>
                    <a:pt x="229516" y="107452"/>
                  </a:lnTo>
                  <a:close/>
                </a:path>
                <a:path w="271780" h="121920">
                  <a:moveTo>
                    <a:pt x="259585" y="91861"/>
                  </a:moveTo>
                  <a:lnTo>
                    <a:pt x="56500" y="91861"/>
                  </a:lnTo>
                  <a:lnTo>
                    <a:pt x="60186" y="100007"/>
                  </a:lnTo>
                  <a:lnTo>
                    <a:pt x="86112" y="116038"/>
                  </a:lnTo>
                  <a:lnTo>
                    <a:pt x="89473" y="116038"/>
                  </a:lnTo>
                  <a:lnTo>
                    <a:pt x="99787" y="114832"/>
                  </a:lnTo>
                  <a:lnTo>
                    <a:pt x="108639" y="112106"/>
                  </a:lnTo>
                  <a:lnTo>
                    <a:pt x="115102" y="109200"/>
                  </a:lnTo>
                  <a:lnTo>
                    <a:pt x="118247" y="107452"/>
                  </a:lnTo>
                  <a:lnTo>
                    <a:pt x="229516" y="107452"/>
                  </a:lnTo>
                  <a:lnTo>
                    <a:pt x="230053" y="105847"/>
                  </a:lnTo>
                  <a:lnTo>
                    <a:pt x="229114" y="97634"/>
                  </a:lnTo>
                  <a:lnTo>
                    <a:pt x="227972" y="94039"/>
                  </a:lnTo>
                  <a:lnTo>
                    <a:pt x="254724" y="94039"/>
                  </a:lnTo>
                  <a:lnTo>
                    <a:pt x="259585" y="91861"/>
                  </a:lnTo>
                  <a:close/>
                </a:path>
                <a:path w="271780" h="121920">
                  <a:moveTo>
                    <a:pt x="49663" y="16386"/>
                  </a:moveTo>
                  <a:lnTo>
                    <a:pt x="42484" y="16386"/>
                  </a:lnTo>
                  <a:lnTo>
                    <a:pt x="32889" y="17947"/>
                  </a:lnTo>
                  <a:lnTo>
                    <a:pt x="28575" y="23339"/>
                  </a:lnTo>
                  <a:lnTo>
                    <a:pt x="25161" y="33527"/>
                  </a:lnTo>
                  <a:lnTo>
                    <a:pt x="24763" y="37873"/>
                  </a:lnTo>
                  <a:lnTo>
                    <a:pt x="24763" y="47380"/>
                  </a:lnTo>
                  <a:lnTo>
                    <a:pt x="25706" y="51820"/>
                  </a:lnTo>
                  <a:lnTo>
                    <a:pt x="10844" y="58067"/>
                  </a:lnTo>
                  <a:lnTo>
                    <a:pt x="3213" y="62960"/>
                  </a:lnTo>
                  <a:lnTo>
                    <a:pt x="401" y="69029"/>
                  </a:lnTo>
                  <a:lnTo>
                    <a:pt x="0" y="78803"/>
                  </a:lnTo>
                  <a:lnTo>
                    <a:pt x="811" y="83932"/>
                  </a:lnTo>
                  <a:lnTo>
                    <a:pt x="21130" y="103661"/>
                  </a:lnTo>
                  <a:lnTo>
                    <a:pt x="27004" y="103661"/>
                  </a:lnTo>
                  <a:lnTo>
                    <a:pt x="30470" y="103012"/>
                  </a:lnTo>
                  <a:lnTo>
                    <a:pt x="45276" y="98792"/>
                  </a:lnTo>
                  <a:lnTo>
                    <a:pt x="56500" y="91861"/>
                  </a:lnTo>
                  <a:lnTo>
                    <a:pt x="259585" y="91861"/>
                  </a:lnTo>
                  <a:lnTo>
                    <a:pt x="262389" y="90604"/>
                  </a:lnTo>
                  <a:lnTo>
                    <a:pt x="271419" y="82627"/>
                  </a:lnTo>
                  <a:lnTo>
                    <a:pt x="271406" y="74012"/>
                  </a:lnTo>
                  <a:lnTo>
                    <a:pt x="267571" y="67114"/>
                  </a:lnTo>
                  <a:lnTo>
                    <a:pt x="265133" y="64291"/>
                  </a:lnTo>
                  <a:lnTo>
                    <a:pt x="264426" y="42799"/>
                  </a:lnTo>
                  <a:lnTo>
                    <a:pt x="255085" y="29749"/>
                  </a:lnTo>
                  <a:lnTo>
                    <a:pt x="246696" y="26093"/>
                  </a:lnTo>
                  <a:lnTo>
                    <a:pt x="188612" y="26093"/>
                  </a:lnTo>
                  <a:lnTo>
                    <a:pt x="182582" y="17255"/>
                  </a:lnTo>
                  <a:lnTo>
                    <a:pt x="182100" y="16732"/>
                  </a:lnTo>
                  <a:lnTo>
                    <a:pt x="51841" y="16732"/>
                  </a:lnTo>
                  <a:lnTo>
                    <a:pt x="49663" y="16386"/>
                  </a:lnTo>
                  <a:close/>
                </a:path>
                <a:path w="271780" h="121920">
                  <a:moveTo>
                    <a:pt x="254724" y="94039"/>
                  </a:moveTo>
                  <a:lnTo>
                    <a:pt x="227972" y="94039"/>
                  </a:lnTo>
                  <a:lnTo>
                    <a:pt x="232307" y="95798"/>
                  </a:lnTo>
                  <a:lnTo>
                    <a:pt x="245521" y="95798"/>
                  </a:lnTo>
                  <a:lnTo>
                    <a:pt x="253322" y="94667"/>
                  </a:lnTo>
                  <a:lnTo>
                    <a:pt x="254724" y="94039"/>
                  </a:lnTo>
                  <a:close/>
                </a:path>
                <a:path w="271780" h="121920">
                  <a:moveTo>
                    <a:pt x="223040" y="21538"/>
                  </a:moveTo>
                  <a:lnTo>
                    <a:pt x="188612" y="26093"/>
                  </a:lnTo>
                  <a:lnTo>
                    <a:pt x="246696" y="26093"/>
                  </a:lnTo>
                  <a:lnTo>
                    <a:pt x="240377" y="23339"/>
                  </a:lnTo>
                  <a:lnTo>
                    <a:pt x="240817" y="23339"/>
                  </a:lnTo>
                  <a:lnTo>
                    <a:pt x="223040" y="21538"/>
                  </a:lnTo>
                  <a:close/>
                </a:path>
                <a:path w="271780" h="121920">
                  <a:moveTo>
                    <a:pt x="93976" y="0"/>
                  </a:moveTo>
                  <a:lnTo>
                    <a:pt x="77320" y="2614"/>
                  </a:lnTo>
                  <a:lnTo>
                    <a:pt x="63956" y="8366"/>
                  </a:lnTo>
                  <a:lnTo>
                    <a:pt x="55067" y="14118"/>
                  </a:lnTo>
                  <a:lnTo>
                    <a:pt x="51841" y="16732"/>
                  </a:lnTo>
                  <a:lnTo>
                    <a:pt x="182100" y="16732"/>
                  </a:lnTo>
                  <a:lnTo>
                    <a:pt x="177832" y="12091"/>
                  </a:lnTo>
                  <a:lnTo>
                    <a:pt x="171896" y="8603"/>
                  </a:lnTo>
                  <a:lnTo>
                    <a:pt x="167898" y="7015"/>
                  </a:lnTo>
                  <a:lnTo>
                    <a:pt x="119587" y="7015"/>
                  </a:lnTo>
                  <a:lnTo>
                    <a:pt x="112987" y="3763"/>
                  </a:lnTo>
                  <a:lnTo>
                    <a:pt x="106487" y="1591"/>
                  </a:lnTo>
                  <a:lnTo>
                    <a:pt x="100135" y="377"/>
                  </a:lnTo>
                  <a:lnTo>
                    <a:pt x="93976" y="0"/>
                  </a:lnTo>
                  <a:close/>
                </a:path>
                <a:path w="271780" h="121920">
                  <a:moveTo>
                    <a:pt x="152068" y="2293"/>
                  </a:moveTo>
                  <a:lnTo>
                    <a:pt x="146791" y="2293"/>
                  </a:lnTo>
                  <a:lnTo>
                    <a:pt x="136630" y="3030"/>
                  </a:lnTo>
                  <a:lnTo>
                    <a:pt x="127935" y="4654"/>
                  </a:lnTo>
                  <a:lnTo>
                    <a:pt x="121868" y="6277"/>
                  </a:lnTo>
                  <a:lnTo>
                    <a:pt x="119587" y="7015"/>
                  </a:lnTo>
                  <a:lnTo>
                    <a:pt x="167898" y="7015"/>
                  </a:lnTo>
                  <a:lnTo>
                    <a:pt x="162309" y="4795"/>
                  </a:lnTo>
                  <a:lnTo>
                    <a:pt x="157666" y="3030"/>
                  </a:lnTo>
                  <a:lnTo>
                    <a:pt x="158100" y="3030"/>
                  </a:lnTo>
                  <a:lnTo>
                    <a:pt x="152068" y="2293"/>
                  </a:lnTo>
                  <a:close/>
                </a:path>
              </a:pathLst>
            </a:custGeom>
            <a:solidFill>
              <a:srgbClr val="86B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802641" y="4085561"/>
              <a:ext cx="257810" cy="115570"/>
            </a:xfrm>
            <a:custGeom>
              <a:avLst/>
              <a:gdLst/>
              <a:ahLst/>
              <a:cxnLst/>
              <a:rect l="l" t="t" r="r" b="b"/>
              <a:pathLst>
                <a:path w="257809" h="115570">
                  <a:moveTo>
                    <a:pt x="146744" y="101358"/>
                  </a:moveTo>
                  <a:lnTo>
                    <a:pt x="70916" y="101358"/>
                  </a:lnTo>
                  <a:lnTo>
                    <a:pt x="73796" y="102792"/>
                  </a:lnTo>
                  <a:lnTo>
                    <a:pt x="113218" y="115451"/>
                  </a:lnTo>
                  <a:lnTo>
                    <a:pt x="122496" y="115451"/>
                  </a:lnTo>
                  <a:lnTo>
                    <a:pt x="146744" y="101358"/>
                  </a:lnTo>
                  <a:close/>
                </a:path>
                <a:path w="257809" h="115570">
                  <a:moveTo>
                    <a:pt x="30813" y="17790"/>
                  </a:moveTo>
                  <a:lnTo>
                    <a:pt x="28760" y="17790"/>
                  </a:lnTo>
                  <a:lnTo>
                    <a:pt x="12439" y="22778"/>
                  </a:lnTo>
                  <a:lnTo>
                    <a:pt x="6486" y="33752"/>
                  </a:lnTo>
                  <a:lnTo>
                    <a:pt x="6335" y="42333"/>
                  </a:lnTo>
                  <a:lnTo>
                    <a:pt x="6293" y="44727"/>
                  </a:lnTo>
                  <a:lnTo>
                    <a:pt x="7253" y="49715"/>
                  </a:lnTo>
                  <a:lnTo>
                    <a:pt x="0" y="63228"/>
                  </a:lnTo>
                  <a:lnTo>
                    <a:pt x="6042" y="72506"/>
                  </a:lnTo>
                  <a:lnTo>
                    <a:pt x="16608" y="77945"/>
                  </a:lnTo>
                  <a:lnTo>
                    <a:pt x="21755" y="79568"/>
                  </a:lnTo>
                  <a:lnTo>
                    <a:pt x="25514" y="91728"/>
                  </a:lnTo>
                  <a:lnTo>
                    <a:pt x="33109" y="99232"/>
                  </a:lnTo>
                  <a:lnTo>
                    <a:pt x="33336" y="99232"/>
                  </a:lnTo>
                  <a:lnTo>
                    <a:pt x="42721" y="102792"/>
                  </a:lnTo>
                  <a:lnTo>
                    <a:pt x="43219" y="102792"/>
                  </a:lnTo>
                  <a:lnTo>
                    <a:pt x="52707" y="103703"/>
                  </a:lnTo>
                  <a:lnTo>
                    <a:pt x="62550" y="103703"/>
                  </a:lnTo>
                  <a:lnTo>
                    <a:pt x="70916" y="101358"/>
                  </a:lnTo>
                  <a:lnTo>
                    <a:pt x="146744" y="101358"/>
                  </a:lnTo>
                  <a:lnTo>
                    <a:pt x="147326" y="99379"/>
                  </a:lnTo>
                  <a:lnTo>
                    <a:pt x="147369" y="99232"/>
                  </a:lnTo>
                  <a:lnTo>
                    <a:pt x="147458" y="98928"/>
                  </a:lnTo>
                  <a:lnTo>
                    <a:pt x="160381" y="98928"/>
                  </a:lnTo>
                  <a:lnTo>
                    <a:pt x="183729" y="77945"/>
                  </a:lnTo>
                  <a:lnTo>
                    <a:pt x="229385" y="77945"/>
                  </a:lnTo>
                  <a:lnTo>
                    <a:pt x="233906" y="73128"/>
                  </a:lnTo>
                  <a:lnTo>
                    <a:pt x="237104" y="64792"/>
                  </a:lnTo>
                  <a:lnTo>
                    <a:pt x="237717" y="61003"/>
                  </a:lnTo>
                  <a:lnTo>
                    <a:pt x="239466" y="60458"/>
                  </a:lnTo>
                  <a:lnTo>
                    <a:pt x="241036" y="59841"/>
                  </a:lnTo>
                  <a:lnTo>
                    <a:pt x="246932" y="57076"/>
                  </a:lnTo>
                  <a:lnTo>
                    <a:pt x="249780" y="54438"/>
                  </a:lnTo>
                  <a:lnTo>
                    <a:pt x="257235" y="42333"/>
                  </a:lnTo>
                  <a:lnTo>
                    <a:pt x="250617" y="31150"/>
                  </a:lnTo>
                  <a:lnTo>
                    <a:pt x="245717" y="24973"/>
                  </a:lnTo>
                  <a:lnTo>
                    <a:pt x="239592" y="20700"/>
                  </a:lnTo>
                  <a:lnTo>
                    <a:pt x="234240" y="18240"/>
                  </a:lnTo>
                  <a:lnTo>
                    <a:pt x="35462" y="18240"/>
                  </a:lnTo>
                  <a:lnTo>
                    <a:pt x="33043" y="17936"/>
                  </a:lnTo>
                  <a:lnTo>
                    <a:pt x="30813" y="17790"/>
                  </a:lnTo>
                  <a:close/>
                </a:path>
                <a:path w="257809" h="115570">
                  <a:moveTo>
                    <a:pt x="160381" y="98928"/>
                  </a:moveTo>
                  <a:lnTo>
                    <a:pt x="147458" y="98928"/>
                  </a:lnTo>
                  <a:lnTo>
                    <a:pt x="149867" y="99232"/>
                  </a:lnTo>
                  <a:lnTo>
                    <a:pt x="152118" y="99379"/>
                  </a:lnTo>
                  <a:lnTo>
                    <a:pt x="156463" y="99379"/>
                  </a:lnTo>
                  <a:lnTo>
                    <a:pt x="158286" y="99232"/>
                  </a:lnTo>
                  <a:lnTo>
                    <a:pt x="160381" y="98928"/>
                  </a:lnTo>
                  <a:close/>
                </a:path>
                <a:path w="257809" h="115570">
                  <a:moveTo>
                    <a:pt x="229385" y="77945"/>
                  </a:moveTo>
                  <a:lnTo>
                    <a:pt x="183729" y="77945"/>
                  </a:lnTo>
                  <a:lnTo>
                    <a:pt x="191966" y="81309"/>
                  </a:lnTo>
                  <a:lnTo>
                    <a:pt x="199322" y="83574"/>
                  </a:lnTo>
                  <a:lnTo>
                    <a:pt x="205847" y="84852"/>
                  </a:lnTo>
                  <a:lnTo>
                    <a:pt x="211592" y="85253"/>
                  </a:lnTo>
                  <a:lnTo>
                    <a:pt x="226082" y="81464"/>
                  </a:lnTo>
                  <a:lnTo>
                    <a:pt x="229385" y="77945"/>
                  </a:lnTo>
                  <a:close/>
                </a:path>
                <a:path w="257809" h="115570">
                  <a:moveTo>
                    <a:pt x="72219" y="1696"/>
                  </a:moveTo>
                  <a:lnTo>
                    <a:pt x="64351" y="1696"/>
                  </a:lnTo>
                  <a:lnTo>
                    <a:pt x="51833" y="4139"/>
                  </a:lnTo>
                  <a:lnTo>
                    <a:pt x="42577" y="9884"/>
                  </a:lnTo>
                  <a:lnTo>
                    <a:pt x="37200" y="15629"/>
                  </a:lnTo>
                  <a:lnTo>
                    <a:pt x="35462" y="18240"/>
                  </a:lnTo>
                  <a:lnTo>
                    <a:pt x="234240" y="18240"/>
                  </a:lnTo>
                  <a:lnTo>
                    <a:pt x="195813" y="11790"/>
                  </a:lnTo>
                  <a:lnTo>
                    <a:pt x="194692" y="11235"/>
                  </a:lnTo>
                  <a:lnTo>
                    <a:pt x="186571" y="7748"/>
                  </a:lnTo>
                  <a:lnTo>
                    <a:pt x="135385" y="7748"/>
                  </a:lnTo>
                  <a:lnTo>
                    <a:pt x="133789" y="6942"/>
                  </a:lnTo>
                  <a:lnTo>
                    <a:pt x="87031" y="6942"/>
                  </a:lnTo>
                  <a:lnTo>
                    <a:pt x="78654" y="3026"/>
                  </a:lnTo>
                  <a:lnTo>
                    <a:pt x="72219" y="1696"/>
                  </a:lnTo>
                  <a:close/>
                </a:path>
                <a:path w="257809" h="115570">
                  <a:moveTo>
                    <a:pt x="202053" y="11517"/>
                  </a:moveTo>
                  <a:lnTo>
                    <a:pt x="198200" y="11517"/>
                  </a:lnTo>
                  <a:lnTo>
                    <a:pt x="195813" y="11790"/>
                  </a:lnTo>
                  <a:lnTo>
                    <a:pt x="209535" y="11790"/>
                  </a:lnTo>
                  <a:lnTo>
                    <a:pt x="202053" y="11517"/>
                  </a:lnTo>
                  <a:close/>
                </a:path>
                <a:path w="257809" h="115570">
                  <a:moveTo>
                    <a:pt x="159446" y="1696"/>
                  </a:moveTo>
                  <a:lnTo>
                    <a:pt x="142930" y="1696"/>
                  </a:lnTo>
                  <a:lnTo>
                    <a:pt x="135385" y="7748"/>
                  </a:lnTo>
                  <a:lnTo>
                    <a:pt x="186571" y="7748"/>
                  </a:lnTo>
                  <a:lnTo>
                    <a:pt x="183921" y="6617"/>
                  </a:lnTo>
                  <a:lnTo>
                    <a:pt x="174410" y="3702"/>
                  </a:lnTo>
                  <a:lnTo>
                    <a:pt x="165936" y="2124"/>
                  </a:lnTo>
                  <a:lnTo>
                    <a:pt x="159446" y="1696"/>
                  </a:lnTo>
                  <a:close/>
                </a:path>
                <a:path w="257809" h="115570">
                  <a:moveTo>
                    <a:pt x="109250" y="0"/>
                  </a:moveTo>
                  <a:lnTo>
                    <a:pt x="102392" y="0"/>
                  </a:lnTo>
                  <a:lnTo>
                    <a:pt x="96894" y="1696"/>
                  </a:lnTo>
                  <a:lnTo>
                    <a:pt x="89167" y="5162"/>
                  </a:lnTo>
                  <a:lnTo>
                    <a:pt x="87031" y="6942"/>
                  </a:lnTo>
                  <a:lnTo>
                    <a:pt x="133789" y="6942"/>
                  </a:lnTo>
                  <a:lnTo>
                    <a:pt x="109250" y="0"/>
                  </a:lnTo>
                  <a:close/>
                </a:path>
              </a:pathLst>
            </a:custGeom>
            <a:solidFill>
              <a:srgbClr val="7BA3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844301" y="5212820"/>
              <a:ext cx="669290" cy="358775"/>
            </a:xfrm>
            <a:custGeom>
              <a:avLst/>
              <a:gdLst/>
              <a:ahLst/>
              <a:cxnLst/>
              <a:rect l="l" t="t" r="r" b="b"/>
              <a:pathLst>
                <a:path w="669290" h="358775">
                  <a:moveTo>
                    <a:pt x="421568" y="0"/>
                  </a:moveTo>
                  <a:lnTo>
                    <a:pt x="380272" y="5218"/>
                  </a:lnTo>
                  <a:lnTo>
                    <a:pt x="343248" y="19932"/>
                  </a:lnTo>
                  <a:lnTo>
                    <a:pt x="312016" y="42729"/>
                  </a:lnTo>
                  <a:lnTo>
                    <a:pt x="288095" y="72196"/>
                  </a:lnTo>
                  <a:lnTo>
                    <a:pt x="270873" y="62255"/>
                  </a:lnTo>
                  <a:lnTo>
                    <a:pt x="252010" y="54841"/>
                  </a:lnTo>
                  <a:lnTo>
                    <a:pt x="231776" y="50206"/>
                  </a:lnTo>
                  <a:lnTo>
                    <a:pt x="210443" y="48605"/>
                  </a:lnTo>
                  <a:lnTo>
                    <a:pt x="159352" y="58174"/>
                  </a:lnTo>
                  <a:lnTo>
                    <a:pt x="117628" y="84268"/>
                  </a:lnTo>
                  <a:lnTo>
                    <a:pt x="89496" y="122972"/>
                  </a:lnTo>
                  <a:lnTo>
                    <a:pt x="79180" y="170371"/>
                  </a:lnTo>
                  <a:lnTo>
                    <a:pt x="79222" y="172675"/>
                  </a:lnTo>
                  <a:lnTo>
                    <a:pt x="47769" y="184750"/>
                  </a:lnTo>
                  <a:lnTo>
                    <a:pt x="22656" y="205407"/>
                  </a:lnTo>
                  <a:lnTo>
                    <a:pt x="6020" y="232660"/>
                  </a:lnTo>
                  <a:lnTo>
                    <a:pt x="0" y="264525"/>
                  </a:lnTo>
                  <a:lnTo>
                    <a:pt x="8010" y="301098"/>
                  </a:lnTo>
                  <a:lnTo>
                    <a:pt x="29821" y="331039"/>
                  </a:lnTo>
                  <a:lnTo>
                    <a:pt x="62099" y="351270"/>
                  </a:lnTo>
                  <a:lnTo>
                    <a:pt x="101515" y="358701"/>
                  </a:lnTo>
                  <a:lnTo>
                    <a:pt x="567511" y="358701"/>
                  </a:lnTo>
                  <a:lnTo>
                    <a:pt x="606932" y="351270"/>
                  </a:lnTo>
                  <a:lnTo>
                    <a:pt x="639214" y="331039"/>
                  </a:lnTo>
                  <a:lnTo>
                    <a:pt x="661026" y="301098"/>
                  </a:lnTo>
                  <a:lnTo>
                    <a:pt x="669037" y="264536"/>
                  </a:lnTo>
                  <a:lnTo>
                    <a:pt x="661424" y="228847"/>
                  </a:lnTo>
                  <a:lnTo>
                    <a:pt x="640636" y="199373"/>
                  </a:lnTo>
                  <a:lnTo>
                    <a:pt x="609751" y="178957"/>
                  </a:lnTo>
                  <a:lnTo>
                    <a:pt x="571846" y="170455"/>
                  </a:lnTo>
                  <a:lnTo>
                    <a:pt x="573160" y="163549"/>
                  </a:lnTo>
                  <a:lnTo>
                    <a:pt x="574110" y="156534"/>
                  </a:lnTo>
                  <a:lnTo>
                    <a:pt x="574688" y="149416"/>
                  </a:lnTo>
                  <a:lnTo>
                    <a:pt x="574883" y="142205"/>
                  </a:lnTo>
                  <a:lnTo>
                    <a:pt x="567066" y="97259"/>
                  </a:lnTo>
                  <a:lnTo>
                    <a:pt x="545300" y="58223"/>
                  </a:lnTo>
                  <a:lnTo>
                    <a:pt x="512111" y="27439"/>
                  </a:lnTo>
                  <a:lnTo>
                    <a:pt x="470025" y="7250"/>
                  </a:lnTo>
                  <a:lnTo>
                    <a:pt x="421568" y="0"/>
                  </a:lnTo>
                  <a:close/>
                </a:path>
              </a:pathLst>
            </a:custGeom>
            <a:solidFill>
              <a:srgbClr val="719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161038" y="5182907"/>
              <a:ext cx="725170" cy="388620"/>
            </a:xfrm>
            <a:custGeom>
              <a:avLst/>
              <a:gdLst/>
              <a:ahLst/>
              <a:cxnLst/>
              <a:rect l="l" t="t" r="r" b="b"/>
              <a:pathLst>
                <a:path w="725169" h="388620">
                  <a:moveTo>
                    <a:pt x="456740" y="0"/>
                  </a:moveTo>
                  <a:lnTo>
                    <a:pt x="411998" y="5654"/>
                  </a:lnTo>
                  <a:lnTo>
                    <a:pt x="371885" y="21596"/>
                  </a:lnTo>
                  <a:lnTo>
                    <a:pt x="338048" y="46294"/>
                  </a:lnTo>
                  <a:lnTo>
                    <a:pt x="312137" y="78217"/>
                  </a:lnTo>
                  <a:lnTo>
                    <a:pt x="293479" y="67447"/>
                  </a:lnTo>
                  <a:lnTo>
                    <a:pt x="273042" y="59414"/>
                  </a:lnTo>
                  <a:lnTo>
                    <a:pt x="251119" y="54392"/>
                  </a:lnTo>
                  <a:lnTo>
                    <a:pt x="228003" y="52658"/>
                  </a:lnTo>
                  <a:lnTo>
                    <a:pt x="183052" y="59382"/>
                  </a:lnTo>
                  <a:lnTo>
                    <a:pt x="144013" y="78108"/>
                  </a:lnTo>
                  <a:lnTo>
                    <a:pt x="113227" y="106663"/>
                  </a:lnTo>
                  <a:lnTo>
                    <a:pt x="93038" y="142874"/>
                  </a:lnTo>
                  <a:lnTo>
                    <a:pt x="85787" y="184570"/>
                  </a:lnTo>
                  <a:lnTo>
                    <a:pt x="85829" y="187072"/>
                  </a:lnTo>
                  <a:lnTo>
                    <a:pt x="51758" y="200151"/>
                  </a:lnTo>
                  <a:lnTo>
                    <a:pt x="24550" y="222529"/>
                  </a:lnTo>
                  <a:lnTo>
                    <a:pt x="6524" y="252058"/>
                  </a:lnTo>
                  <a:lnTo>
                    <a:pt x="0" y="286588"/>
                  </a:lnTo>
                  <a:lnTo>
                    <a:pt x="8678" y="326202"/>
                  </a:lnTo>
                  <a:lnTo>
                    <a:pt x="32309" y="358644"/>
                  </a:lnTo>
                  <a:lnTo>
                    <a:pt x="67281" y="380565"/>
                  </a:lnTo>
                  <a:lnTo>
                    <a:pt x="109986" y="388616"/>
                  </a:lnTo>
                  <a:lnTo>
                    <a:pt x="614860" y="388616"/>
                  </a:lnTo>
                  <a:lnTo>
                    <a:pt x="657565" y="380565"/>
                  </a:lnTo>
                  <a:lnTo>
                    <a:pt x="692537" y="358644"/>
                  </a:lnTo>
                  <a:lnTo>
                    <a:pt x="716168" y="326202"/>
                  </a:lnTo>
                  <a:lnTo>
                    <a:pt x="724847" y="286588"/>
                  </a:lnTo>
                  <a:lnTo>
                    <a:pt x="716599" y="247932"/>
                  </a:lnTo>
                  <a:lnTo>
                    <a:pt x="694078" y="215997"/>
                  </a:lnTo>
                  <a:lnTo>
                    <a:pt x="660617" y="193877"/>
                  </a:lnTo>
                  <a:lnTo>
                    <a:pt x="619551" y="184664"/>
                  </a:lnTo>
                  <a:lnTo>
                    <a:pt x="620973" y="177186"/>
                  </a:lnTo>
                  <a:lnTo>
                    <a:pt x="621999" y="169586"/>
                  </a:lnTo>
                  <a:lnTo>
                    <a:pt x="622620" y="161876"/>
                  </a:lnTo>
                  <a:lnTo>
                    <a:pt x="622829" y="154068"/>
                  </a:lnTo>
                  <a:lnTo>
                    <a:pt x="614361" y="105368"/>
                  </a:lnTo>
                  <a:lnTo>
                    <a:pt x="590782" y="63074"/>
                  </a:lnTo>
                  <a:lnTo>
                    <a:pt x="554828" y="29724"/>
                  </a:lnTo>
                  <a:lnTo>
                    <a:pt x="509235" y="7853"/>
                  </a:lnTo>
                  <a:lnTo>
                    <a:pt x="456740" y="0"/>
                  </a:lnTo>
                  <a:close/>
                </a:path>
              </a:pathLst>
            </a:custGeom>
            <a:solidFill>
              <a:srgbClr val="628D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80390" y="5182907"/>
              <a:ext cx="725170" cy="388620"/>
            </a:xfrm>
            <a:custGeom>
              <a:avLst/>
              <a:gdLst/>
              <a:ahLst/>
              <a:cxnLst/>
              <a:rect l="l" t="t" r="r" b="b"/>
              <a:pathLst>
                <a:path w="725169" h="388620">
                  <a:moveTo>
                    <a:pt x="456740" y="0"/>
                  </a:moveTo>
                  <a:lnTo>
                    <a:pt x="411998" y="5654"/>
                  </a:lnTo>
                  <a:lnTo>
                    <a:pt x="371885" y="21596"/>
                  </a:lnTo>
                  <a:lnTo>
                    <a:pt x="338048" y="46294"/>
                  </a:lnTo>
                  <a:lnTo>
                    <a:pt x="312137" y="78217"/>
                  </a:lnTo>
                  <a:lnTo>
                    <a:pt x="293479" y="67447"/>
                  </a:lnTo>
                  <a:lnTo>
                    <a:pt x="273042" y="59414"/>
                  </a:lnTo>
                  <a:lnTo>
                    <a:pt x="251119" y="54392"/>
                  </a:lnTo>
                  <a:lnTo>
                    <a:pt x="228003" y="52658"/>
                  </a:lnTo>
                  <a:lnTo>
                    <a:pt x="183054" y="59382"/>
                  </a:lnTo>
                  <a:lnTo>
                    <a:pt x="144017" y="78108"/>
                  </a:lnTo>
                  <a:lnTo>
                    <a:pt x="113234" y="106663"/>
                  </a:lnTo>
                  <a:lnTo>
                    <a:pt x="93047" y="142874"/>
                  </a:lnTo>
                  <a:lnTo>
                    <a:pt x="85798" y="184570"/>
                  </a:lnTo>
                  <a:lnTo>
                    <a:pt x="85829" y="187072"/>
                  </a:lnTo>
                  <a:lnTo>
                    <a:pt x="51758" y="200151"/>
                  </a:lnTo>
                  <a:lnTo>
                    <a:pt x="24550" y="222529"/>
                  </a:lnTo>
                  <a:lnTo>
                    <a:pt x="6524" y="252058"/>
                  </a:lnTo>
                  <a:lnTo>
                    <a:pt x="0" y="286588"/>
                  </a:lnTo>
                  <a:lnTo>
                    <a:pt x="8677" y="326202"/>
                  </a:lnTo>
                  <a:lnTo>
                    <a:pt x="32306" y="358644"/>
                  </a:lnTo>
                  <a:lnTo>
                    <a:pt x="67281" y="380565"/>
                  </a:lnTo>
                  <a:lnTo>
                    <a:pt x="109996" y="388616"/>
                  </a:lnTo>
                  <a:lnTo>
                    <a:pt x="614860" y="388616"/>
                  </a:lnTo>
                  <a:lnTo>
                    <a:pt x="657569" y="380565"/>
                  </a:lnTo>
                  <a:lnTo>
                    <a:pt x="692541" y="358644"/>
                  </a:lnTo>
                  <a:lnTo>
                    <a:pt x="716169" y="326202"/>
                  </a:lnTo>
                  <a:lnTo>
                    <a:pt x="724847" y="286588"/>
                  </a:lnTo>
                  <a:lnTo>
                    <a:pt x="716599" y="247932"/>
                  </a:lnTo>
                  <a:lnTo>
                    <a:pt x="694078" y="215997"/>
                  </a:lnTo>
                  <a:lnTo>
                    <a:pt x="660617" y="193877"/>
                  </a:lnTo>
                  <a:lnTo>
                    <a:pt x="619551" y="184664"/>
                  </a:lnTo>
                  <a:lnTo>
                    <a:pt x="620973" y="177186"/>
                  </a:lnTo>
                  <a:lnTo>
                    <a:pt x="621999" y="169586"/>
                  </a:lnTo>
                  <a:lnTo>
                    <a:pt x="622620" y="161876"/>
                  </a:lnTo>
                  <a:lnTo>
                    <a:pt x="622829" y="154068"/>
                  </a:lnTo>
                  <a:lnTo>
                    <a:pt x="614361" y="105368"/>
                  </a:lnTo>
                  <a:lnTo>
                    <a:pt x="590782" y="63074"/>
                  </a:lnTo>
                  <a:lnTo>
                    <a:pt x="554828" y="29724"/>
                  </a:lnTo>
                  <a:lnTo>
                    <a:pt x="509235" y="7853"/>
                  </a:lnTo>
                  <a:lnTo>
                    <a:pt x="456740" y="0"/>
                  </a:lnTo>
                  <a:close/>
                </a:path>
              </a:pathLst>
            </a:custGeom>
            <a:solidFill>
              <a:srgbClr val="719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786673" y="5212828"/>
              <a:ext cx="669290" cy="358775"/>
            </a:xfrm>
            <a:custGeom>
              <a:avLst/>
              <a:gdLst/>
              <a:ahLst/>
              <a:cxnLst/>
              <a:rect l="l" t="t" r="r" b="b"/>
              <a:pathLst>
                <a:path w="669290" h="358775">
                  <a:moveTo>
                    <a:pt x="247479" y="0"/>
                  </a:moveTo>
                  <a:lnTo>
                    <a:pt x="199018" y="7249"/>
                  </a:lnTo>
                  <a:lnTo>
                    <a:pt x="156931" y="27436"/>
                  </a:lnTo>
                  <a:lnTo>
                    <a:pt x="123744" y="58218"/>
                  </a:lnTo>
                  <a:lnTo>
                    <a:pt x="101980" y="97255"/>
                  </a:lnTo>
                  <a:lnTo>
                    <a:pt x="94164" y="142205"/>
                  </a:lnTo>
                  <a:lnTo>
                    <a:pt x="94357" y="149410"/>
                  </a:lnTo>
                  <a:lnTo>
                    <a:pt x="94931" y="156525"/>
                  </a:lnTo>
                  <a:lnTo>
                    <a:pt x="95878" y="163539"/>
                  </a:lnTo>
                  <a:lnTo>
                    <a:pt x="97190" y="170445"/>
                  </a:lnTo>
                  <a:lnTo>
                    <a:pt x="59285" y="178952"/>
                  </a:lnTo>
                  <a:lnTo>
                    <a:pt x="28400" y="199368"/>
                  </a:lnTo>
                  <a:lnTo>
                    <a:pt x="7613" y="228843"/>
                  </a:lnTo>
                  <a:lnTo>
                    <a:pt x="0" y="264525"/>
                  </a:lnTo>
                  <a:lnTo>
                    <a:pt x="8010" y="301087"/>
                  </a:lnTo>
                  <a:lnTo>
                    <a:pt x="29822" y="331029"/>
                  </a:lnTo>
                  <a:lnTo>
                    <a:pt x="62104" y="351260"/>
                  </a:lnTo>
                  <a:lnTo>
                    <a:pt x="101525" y="358690"/>
                  </a:lnTo>
                  <a:lnTo>
                    <a:pt x="567521" y="358690"/>
                  </a:lnTo>
                  <a:lnTo>
                    <a:pt x="606938" y="351260"/>
                  </a:lnTo>
                  <a:lnTo>
                    <a:pt x="639221" y="331029"/>
                  </a:lnTo>
                  <a:lnTo>
                    <a:pt x="661035" y="301087"/>
                  </a:lnTo>
                  <a:lnTo>
                    <a:pt x="669047" y="264525"/>
                  </a:lnTo>
                  <a:lnTo>
                    <a:pt x="663024" y="232654"/>
                  </a:lnTo>
                  <a:lnTo>
                    <a:pt x="646383" y="205398"/>
                  </a:lnTo>
                  <a:lnTo>
                    <a:pt x="621269" y="184740"/>
                  </a:lnTo>
                  <a:lnTo>
                    <a:pt x="589824" y="172664"/>
                  </a:lnTo>
                  <a:lnTo>
                    <a:pt x="589865" y="170445"/>
                  </a:lnTo>
                  <a:lnTo>
                    <a:pt x="588381" y="163539"/>
                  </a:lnTo>
                  <a:lnTo>
                    <a:pt x="579549" y="122962"/>
                  </a:lnTo>
                  <a:lnTo>
                    <a:pt x="551413" y="84257"/>
                  </a:lnTo>
                  <a:lnTo>
                    <a:pt x="532126" y="72196"/>
                  </a:lnTo>
                  <a:lnTo>
                    <a:pt x="380941" y="72196"/>
                  </a:lnTo>
                  <a:lnTo>
                    <a:pt x="357020" y="42729"/>
                  </a:lnTo>
                  <a:lnTo>
                    <a:pt x="325789" y="19932"/>
                  </a:lnTo>
                  <a:lnTo>
                    <a:pt x="288769" y="5218"/>
                  </a:lnTo>
                  <a:lnTo>
                    <a:pt x="247479" y="0"/>
                  </a:lnTo>
                  <a:close/>
                </a:path>
                <a:path w="669290" h="358775">
                  <a:moveTo>
                    <a:pt x="458593" y="48595"/>
                  </a:moveTo>
                  <a:lnTo>
                    <a:pt x="437258" y="50196"/>
                  </a:lnTo>
                  <a:lnTo>
                    <a:pt x="417022" y="54832"/>
                  </a:lnTo>
                  <a:lnTo>
                    <a:pt x="398158" y="62249"/>
                  </a:lnTo>
                  <a:lnTo>
                    <a:pt x="380941" y="72196"/>
                  </a:lnTo>
                  <a:lnTo>
                    <a:pt x="532126" y="72196"/>
                  </a:lnTo>
                  <a:lnTo>
                    <a:pt x="509774" y="58218"/>
                  </a:lnTo>
                  <a:lnTo>
                    <a:pt x="509980" y="58218"/>
                  </a:lnTo>
                  <a:lnTo>
                    <a:pt x="458593" y="48595"/>
                  </a:lnTo>
                  <a:close/>
                </a:path>
              </a:pathLst>
            </a:custGeom>
            <a:solidFill>
              <a:srgbClr val="628D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250135" y="5344635"/>
              <a:ext cx="303530" cy="255904"/>
            </a:xfrm>
            <a:custGeom>
              <a:avLst/>
              <a:gdLst/>
              <a:ahLst/>
              <a:cxnLst/>
              <a:rect l="l" t="t" r="r" b="b"/>
              <a:pathLst>
                <a:path w="303530" h="255904">
                  <a:moveTo>
                    <a:pt x="302996" y="58420"/>
                  </a:moveTo>
                  <a:lnTo>
                    <a:pt x="300647" y="46761"/>
                  </a:lnTo>
                  <a:lnTo>
                    <a:pt x="294233" y="37249"/>
                  </a:lnTo>
                  <a:lnTo>
                    <a:pt x="284734" y="30822"/>
                  </a:lnTo>
                  <a:lnTo>
                    <a:pt x="273088" y="28473"/>
                  </a:lnTo>
                  <a:lnTo>
                    <a:pt x="254368" y="28473"/>
                  </a:lnTo>
                  <a:lnTo>
                    <a:pt x="254368" y="6032"/>
                  </a:lnTo>
                  <a:lnTo>
                    <a:pt x="248335" y="0"/>
                  </a:lnTo>
                  <a:lnTo>
                    <a:pt x="240906" y="0"/>
                  </a:lnTo>
                  <a:lnTo>
                    <a:pt x="210515" y="0"/>
                  </a:lnTo>
                  <a:lnTo>
                    <a:pt x="204482" y="6032"/>
                  </a:lnTo>
                  <a:lnTo>
                    <a:pt x="204482" y="28473"/>
                  </a:lnTo>
                  <a:lnTo>
                    <a:pt x="99123" y="28473"/>
                  </a:lnTo>
                  <a:lnTo>
                    <a:pt x="99123" y="6032"/>
                  </a:lnTo>
                  <a:lnTo>
                    <a:pt x="93091" y="0"/>
                  </a:lnTo>
                  <a:lnTo>
                    <a:pt x="85661" y="0"/>
                  </a:lnTo>
                  <a:lnTo>
                    <a:pt x="55270" y="0"/>
                  </a:lnTo>
                  <a:lnTo>
                    <a:pt x="49237" y="6032"/>
                  </a:lnTo>
                  <a:lnTo>
                    <a:pt x="49237" y="28473"/>
                  </a:lnTo>
                  <a:lnTo>
                    <a:pt x="29895" y="28473"/>
                  </a:lnTo>
                  <a:lnTo>
                    <a:pt x="18262" y="30822"/>
                  </a:lnTo>
                  <a:lnTo>
                    <a:pt x="8750" y="37249"/>
                  </a:lnTo>
                  <a:lnTo>
                    <a:pt x="2349" y="46761"/>
                  </a:lnTo>
                  <a:lnTo>
                    <a:pt x="0" y="58420"/>
                  </a:lnTo>
                  <a:lnTo>
                    <a:pt x="0" y="225463"/>
                  </a:lnTo>
                  <a:lnTo>
                    <a:pt x="2349" y="237121"/>
                  </a:lnTo>
                  <a:lnTo>
                    <a:pt x="8750" y="246646"/>
                  </a:lnTo>
                  <a:lnTo>
                    <a:pt x="18262" y="253060"/>
                  </a:lnTo>
                  <a:lnTo>
                    <a:pt x="29895" y="255422"/>
                  </a:lnTo>
                  <a:lnTo>
                    <a:pt x="273088" y="255422"/>
                  </a:lnTo>
                  <a:lnTo>
                    <a:pt x="284734" y="253060"/>
                  </a:lnTo>
                  <a:lnTo>
                    <a:pt x="294233" y="246646"/>
                  </a:lnTo>
                  <a:lnTo>
                    <a:pt x="300647" y="237121"/>
                  </a:lnTo>
                  <a:lnTo>
                    <a:pt x="302996" y="225463"/>
                  </a:lnTo>
                  <a:lnTo>
                    <a:pt x="302996" y="58420"/>
                  </a:lnTo>
                  <a:close/>
                </a:path>
              </a:pathLst>
            </a:custGeom>
            <a:solidFill>
              <a:srgbClr val="473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250133" y="5373103"/>
              <a:ext cx="303530" cy="127635"/>
            </a:xfrm>
            <a:custGeom>
              <a:avLst/>
              <a:gdLst/>
              <a:ahLst/>
              <a:cxnLst/>
              <a:rect l="l" t="t" r="r" b="b"/>
              <a:pathLst>
                <a:path w="303530" h="127635">
                  <a:moveTo>
                    <a:pt x="273489" y="0"/>
                  </a:moveTo>
                  <a:lnTo>
                    <a:pt x="29517" y="0"/>
                  </a:lnTo>
                  <a:lnTo>
                    <a:pt x="18023" y="2321"/>
                  </a:lnTo>
                  <a:lnTo>
                    <a:pt x="8641" y="8651"/>
                  </a:lnTo>
                  <a:lnTo>
                    <a:pt x="2317" y="18040"/>
                  </a:lnTo>
                  <a:lnTo>
                    <a:pt x="0" y="29538"/>
                  </a:lnTo>
                  <a:lnTo>
                    <a:pt x="7674" y="67588"/>
                  </a:lnTo>
                  <a:lnTo>
                    <a:pt x="28605" y="98661"/>
                  </a:lnTo>
                  <a:lnTo>
                    <a:pt x="59648" y="119612"/>
                  </a:lnTo>
                  <a:lnTo>
                    <a:pt x="97661" y="127294"/>
                  </a:lnTo>
                  <a:lnTo>
                    <a:pt x="205334" y="127294"/>
                  </a:lnTo>
                  <a:lnTo>
                    <a:pt x="243353" y="119612"/>
                  </a:lnTo>
                  <a:lnTo>
                    <a:pt x="274400" y="98661"/>
                  </a:lnTo>
                  <a:lnTo>
                    <a:pt x="295331" y="67588"/>
                  </a:lnTo>
                  <a:lnTo>
                    <a:pt x="303006" y="29538"/>
                  </a:lnTo>
                  <a:lnTo>
                    <a:pt x="300687" y="18040"/>
                  </a:lnTo>
                  <a:lnTo>
                    <a:pt x="294361" y="8651"/>
                  </a:lnTo>
                  <a:lnTo>
                    <a:pt x="284979" y="2321"/>
                  </a:lnTo>
                  <a:lnTo>
                    <a:pt x="273489" y="0"/>
                  </a:lnTo>
                  <a:close/>
                </a:path>
              </a:pathLst>
            </a:custGeom>
            <a:solidFill>
              <a:srgbClr val="745E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320883" y="5667006"/>
              <a:ext cx="2489200" cy="92710"/>
            </a:xfrm>
            <a:custGeom>
              <a:avLst/>
              <a:gdLst/>
              <a:ahLst/>
              <a:cxnLst/>
              <a:rect l="l" t="t" r="r" b="b"/>
              <a:pathLst>
                <a:path w="2489200" h="92710">
                  <a:moveTo>
                    <a:pt x="19862" y="37859"/>
                  </a:moveTo>
                  <a:lnTo>
                    <a:pt x="19600" y="37859"/>
                  </a:lnTo>
                  <a:lnTo>
                    <a:pt x="6806" y="40492"/>
                  </a:lnTo>
                  <a:lnTo>
                    <a:pt x="0" y="43256"/>
                  </a:lnTo>
                  <a:lnTo>
                    <a:pt x="82" y="46167"/>
                  </a:lnTo>
                  <a:lnTo>
                    <a:pt x="41044" y="57899"/>
                  </a:lnTo>
                  <a:lnTo>
                    <a:pt x="90381" y="63411"/>
                  </a:lnTo>
                  <a:lnTo>
                    <a:pt x="196717" y="71041"/>
                  </a:lnTo>
                  <a:lnTo>
                    <a:pt x="337912" y="77759"/>
                  </a:lnTo>
                  <a:lnTo>
                    <a:pt x="638676" y="86483"/>
                  </a:lnTo>
                  <a:lnTo>
                    <a:pt x="1189908" y="92323"/>
                  </a:lnTo>
                  <a:lnTo>
                    <a:pt x="1299209" y="92323"/>
                  </a:lnTo>
                  <a:lnTo>
                    <a:pt x="1850441" y="86483"/>
                  </a:lnTo>
                  <a:lnTo>
                    <a:pt x="2151205" y="77759"/>
                  </a:lnTo>
                  <a:lnTo>
                    <a:pt x="2292400" y="71041"/>
                  </a:lnTo>
                  <a:lnTo>
                    <a:pt x="2367437" y="66046"/>
                  </a:lnTo>
                  <a:lnTo>
                    <a:pt x="2425669" y="60694"/>
                  </a:lnTo>
                  <a:lnTo>
                    <a:pt x="2465784" y="55034"/>
                  </a:lnTo>
                  <a:lnTo>
                    <a:pt x="2489035" y="46167"/>
                  </a:lnTo>
                  <a:lnTo>
                    <a:pt x="2369418" y="46167"/>
                  </a:lnTo>
                  <a:lnTo>
                    <a:pt x="2360507" y="45692"/>
                  </a:lnTo>
                  <a:lnTo>
                    <a:pt x="2354419" y="45188"/>
                  </a:lnTo>
                  <a:lnTo>
                    <a:pt x="2354099" y="45188"/>
                  </a:lnTo>
                  <a:lnTo>
                    <a:pt x="2344891" y="44188"/>
                  </a:lnTo>
                  <a:lnTo>
                    <a:pt x="2333184" y="42557"/>
                  </a:lnTo>
                  <a:lnTo>
                    <a:pt x="23425" y="42557"/>
                  </a:lnTo>
                  <a:lnTo>
                    <a:pt x="20804" y="39309"/>
                  </a:lnTo>
                  <a:lnTo>
                    <a:pt x="20606" y="39029"/>
                  </a:lnTo>
                  <a:lnTo>
                    <a:pt x="19862" y="37859"/>
                  </a:lnTo>
                  <a:close/>
                </a:path>
                <a:path w="2489200" h="92710">
                  <a:moveTo>
                    <a:pt x="2403131" y="30733"/>
                  </a:moveTo>
                  <a:lnTo>
                    <a:pt x="2403539" y="31885"/>
                  </a:lnTo>
                  <a:lnTo>
                    <a:pt x="2403769" y="33047"/>
                  </a:lnTo>
                  <a:lnTo>
                    <a:pt x="2403699" y="34404"/>
                  </a:lnTo>
                  <a:lnTo>
                    <a:pt x="2402243" y="38879"/>
                  </a:lnTo>
                  <a:lnTo>
                    <a:pt x="2402103" y="38879"/>
                  </a:lnTo>
                  <a:lnTo>
                    <a:pt x="2397281" y="42557"/>
                  </a:lnTo>
                  <a:lnTo>
                    <a:pt x="2387898" y="45188"/>
                  </a:lnTo>
                  <a:lnTo>
                    <a:pt x="2373288" y="46167"/>
                  </a:lnTo>
                  <a:lnTo>
                    <a:pt x="2489200" y="46167"/>
                  </a:lnTo>
                  <a:lnTo>
                    <a:pt x="2486461" y="43028"/>
                  </a:lnTo>
                  <a:lnTo>
                    <a:pt x="2478601" y="40038"/>
                  </a:lnTo>
                  <a:lnTo>
                    <a:pt x="2466325" y="37246"/>
                  </a:lnTo>
                  <a:lnTo>
                    <a:pt x="2433969" y="37246"/>
                  </a:lnTo>
                  <a:lnTo>
                    <a:pt x="2426709" y="36050"/>
                  </a:lnTo>
                  <a:lnTo>
                    <a:pt x="2416073" y="33047"/>
                  </a:lnTo>
                  <a:lnTo>
                    <a:pt x="2410177" y="31885"/>
                  </a:lnTo>
                  <a:lnTo>
                    <a:pt x="2403131" y="30733"/>
                  </a:lnTo>
                  <a:close/>
                </a:path>
                <a:path w="2489200" h="92710">
                  <a:moveTo>
                    <a:pt x="80235" y="30733"/>
                  </a:moveTo>
                  <a:lnTo>
                    <a:pt x="79628" y="30733"/>
                  </a:lnTo>
                  <a:lnTo>
                    <a:pt x="61814" y="34404"/>
                  </a:lnTo>
                  <a:lnTo>
                    <a:pt x="46930" y="37859"/>
                  </a:lnTo>
                  <a:lnTo>
                    <a:pt x="35004" y="41309"/>
                  </a:lnTo>
                  <a:lnTo>
                    <a:pt x="32637" y="42167"/>
                  </a:lnTo>
                  <a:lnTo>
                    <a:pt x="30332" y="42557"/>
                  </a:lnTo>
                  <a:lnTo>
                    <a:pt x="2333184" y="42557"/>
                  </a:lnTo>
                  <a:lnTo>
                    <a:pt x="2315425" y="40038"/>
                  </a:lnTo>
                  <a:lnTo>
                    <a:pt x="152954" y="40038"/>
                  </a:lnTo>
                  <a:lnTo>
                    <a:pt x="143416" y="39823"/>
                  </a:lnTo>
                  <a:lnTo>
                    <a:pt x="134640" y="38879"/>
                  </a:lnTo>
                  <a:lnTo>
                    <a:pt x="134468" y="38879"/>
                  </a:lnTo>
                  <a:lnTo>
                    <a:pt x="80235" y="30733"/>
                  </a:lnTo>
                  <a:close/>
                </a:path>
                <a:path w="2489200" h="92710">
                  <a:moveTo>
                    <a:pt x="295121" y="16189"/>
                  </a:moveTo>
                  <a:lnTo>
                    <a:pt x="188413" y="21603"/>
                  </a:lnTo>
                  <a:lnTo>
                    <a:pt x="178535" y="29813"/>
                  </a:lnTo>
                  <a:lnTo>
                    <a:pt x="167460" y="35533"/>
                  </a:lnTo>
                  <a:lnTo>
                    <a:pt x="157226" y="38879"/>
                  </a:lnTo>
                  <a:lnTo>
                    <a:pt x="149401" y="40038"/>
                  </a:lnTo>
                  <a:lnTo>
                    <a:pt x="2315425" y="40038"/>
                  </a:lnTo>
                  <a:lnTo>
                    <a:pt x="2310438" y="39309"/>
                  </a:lnTo>
                  <a:lnTo>
                    <a:pt x="400752" y="39309"/>
                  </a:lnTo>
                  <a:lnTo>
                    <a:pt x="370670" y="39029"/>
                  </a:lnTo>
                  <a:lnTo>
                    <a:pt x="352508" y="37246"/>
                  </a:lnTo>
                  <a:lnTo>
                    <a:pt x="351348" y="37246"/>
                  </a:lnTo>
                  <a:lnTo>
                    <a:pt x="332471" y="31885"/>
                  </a:lnTo>
                  <a:lnTo>
                    <a:pt x="330942" y="31334"/>
                  </a:lnTo>
                  <a:lnTo>
                    <a:pt x="305634" y="21414"/>
                  </a:lnTo>
                  <a:lnTo>
                    <a:pt x="301142" y="19309"/>
                  </a:lnTo>
                  <a:lnTo>
                    <a:pt x="295121" y="16189"/>
                  </a:lnTo>
                  <a:close/>
                </a:path>
                <a:path w="2489200" h="92710">
                  <a:moveTo>
                    <a:pt x="1025068" y="556"/>
                  </a:moveTo>
                  <a:lnTo>
                    <a:pt x="788439" y="3034"/>
                  </a:lnTo>
                  <a:lnTo>
                    <a:pt x="789662" y="3034"/>
                  </a:lnTo>
                  <a:lnTo>
                    <a:pt x="742526" y="3756"/>
                  </a:lnTo>
                  <a:lnTo>
                    <a:pt x="742678" y="3756"/>
                  </a:lnTo>
                  <a:lnTo>
                    <a:pt x="495021" y="9236"/>
                  </a:lnTo>
                  <a:lnTo>
                    <a:pt x="494833" y="9393"/>
                  </a:lnTo>
                  <a:lnTo>
                    <a:pt x="472904" y="23724"/>
                  </a:lnTo>
                  <a:lnTo>
                    <a:pt x="449047" y="33047"/>
                  </a:lnTo>
                  <a:lnTo>
                    <a:pt x="448778" y="33047"/>
                  </a:lnTo>
                  <a:lnTo>
                    <a:pt x="424900" y="37859"/>
                  </a:lnTo>
                  <a:lnTo>
                    <a:pt x="400752" y="39309"/>
                  </a:lnTo>
                  <a:lnTo>
                    <a:pt x="2310438" y="39309"/>
                  </a:lnTo>
                  <a:lnTo>
                    <a:pt x="2296329" y="37246"/>
                  </a:lnTo>
                  <a:lnTo>
                    <a:pt x="1838552" y="37246"/>
                  </a:lnTo>
                  <a:lnTo>
                    <a:pt x="1835551" y="36482"/>
                  </a:lnTo>
                  <a:lnTo>
                    <a:pt x="1835897" y="36482"/>
                  </a:lnTo>
                  <a:lnTo>
                    <a:pt x="1820111" y="31138"/>
                  </a:lnTo>
                  <a:lnTo>
                    <a:pt x="1807350" y="23589"/>
                  </a:lnTo>
                  <a:lnTo>
                    <a:pt x="1800867" y="17205"/>
                  </a:lnTo>
                  <a:lnTo>
                    <a:pt x="1007948" y="17205"/>
                  </a:lnTo>
                  <a:lnTo>
                    <a:pt x="1004712" y="14692"/>
                  </a:lnTo>
                  <a:lnTo>
                    <a:pt x="1001184" y="7613"/>
                  </a:lnTo>
                  <a:lnTo>
                    <a:pt x="1013885" y="5048"/>
                  </a:lnTo>
                  <a:lnTo>
                    <a:pt x="1018921" y="3034"/>
                  </a:lnTo>
                  <a:lnTo>
                    <a:pt x="1022523" y="2001"/>
                  </a:lnTo>
                  <a:lnTo>
                    <a:pt x="1025068" y="556"/>
                  </a:lnTo>
                  <a:close/>
                </a:path>
                <a:path w="2489200" h="92710">
                  <a:moveTo>
                    <a:pt x="2161756" y="23864"/>
                  </a:moveTo>
                  <a:lnTo>
                    <a:pt x="1846069" y="36482"/>
                  </a:lnTo>
                  <a:lnTo>
                    <a:pt x="1843028" y="37246"/>
                  </a:lnTo>
                  <a:lnTo>
                    <a:pt x="2296329" y="37246"/>
                  </a:lnTo>
                  <a:lnTo>
                    <a:pt x="2255093" y="31334"/>
                  </a:lnTo>
                  <a:lnTo>
                    <a:pt x="2236068" y="29058"/>
                  </a:lnTo>
                  <a:lnTo>
                    <a:pt x="2228952" y="28694"/>
                  </a:lnTo>
                  <a:lnTo>
                    <a:pt x="2161756" y="23864"/>
                  </a:lnTo>
                  <a:close/>
                </a:path>
                <a:path w="2489200" h="92710">
                  <a:moveTo>
                    <a:pt x="2447925" y="34230"/>
                  </a:moveTo>
                  <a:lnTo>
                    <a:pt x="2445644" y="35533"/>
                  </a:lnTo>
                  <a:lnTo>
                    <a:pt x="2444628" y="36050"/>
                  </a:lnTo>
                  <a:lnTo>
                    <a:pt x="2439925" y="37246"/>
                  </a:lnTo>
                  <a:lnTo>
                    <a:pt x="2466578" y="37246"/>
                  </a:lnTo>
                  <a:lnTo>
                    <a:pt x="2447925" y="34230"/>
                  </a:lnTo>
                  <a:close/>
                </a:path>
                <a:path w="2489200" h="92710">
                  <a:moveTo>
                    <a:pt x="1350647" y="0"/>
                  </a:moveTo>
                  <a:lnTo>
                    <a:pt x="1140879" y="0"/>
                  </a:lnTo>
                  <a:lnTo>
                    <a:pt x="1082410" y="204"/>
                  </a:lnTo>
                  <a:lnTo>
                    <a:pt x="1056177" y="357"/>
                  </a:lnTo>
                  <a:lnTo>
                    <a:pt x="1048324" y="2640"/>
                  </a:lnTo>
                  <a:lnTo>
                    <a:pt x="1040762" y="5808"/>
                  </a:lnTo>
                  <a:lnTo>
                    <a:pt x="1028435" y="13409"/>
                  </a:lnTo>
                  <a:lnTo>
                    <a:pt x="1021256" y="16189"/>
                  </a:lnTo>
                  <a:lnTo>
                    <a:pt x="1018450" y="16891"/>
                  </a:lnTo>
                  <a:lnTo>
                    <a:pt x="1016021" y="17205"/>
                  </a:lnTo>
                  <a:lnTo>
                    <a:pt x="1800867" y="17205"/>
                  </a:lnTo>
                  <a:lnTo>
                    <a:pt x="1798316" y="14692"/>
                  </a:lnTo>
                  <a:lnTo>
                    <a:pt x="1797512" y="13409"/>
                  </a:lnTo>
                  <a:lnTo>
                    <a:pt x="1792312" y="4653"/>
                  </a:lnTo>
                  <a:lnTo>
                    <a:pt x="1798444" y="4653"/>
                  </a:lnTo>
                  <a:lnTo>
                    <a:pt x="1463775" y="556"/>
                  </a:lnTo>
                  <a:lnTo>
                    <a:pt x="1466535" y="556"/>
                  </a:lnTo>
                  <a:lnTo>
                    <a:pt x="1350647" y="0"/>
                  </a:lnTo>
                  <a:close/>
                </a:path>
              </a:pathLst>
            </a:custGeom>
            <a:solidFill>
              <a:srgbClr val="7FB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260953" y="5146515"/>
              <a:ext cx="614680" cy="553085"/>
            </a:xfrm>
            <a:custGeom>
              <a:avLst/>
              <a:gdLst/>
              <a:ahLst/>
              <a:cxnLst/>
              <a:rect l="l" t="t" r="r" b="b"/>
              <a:pathLst>
                <a:path w="614680" h="553085">
                  <a:moveTo>
                    <a:pt x="277596" y="26225"/>
                  </a:moveTo>
                  <a:lnTo>
                    <a:pt x="275018" y="0"/>
                  </a:lnTo>
                  <a:lnTo>
                    <a:pt x="260337" y="1485"/>
                  </a:lnTo>
                  <a:lnTo>
                    <a:pt x="229565" y="24980"/>
                  </a:lnTo>
                  <a:lnTo>
                    <a:pt x="204292" y="91744"/>
                  </a:lnTo>
                  <a:lnTo>
                    <a:pt x="194602" y="145554"/>
                  </a:lnTo>
                  <a:lnTo>
                    <a:pt x="186321" y="202907"/>
                  </a:lnTo>
                  <a:lnTo>
                    <a:pt x="179057" y="256222"/>
                  </a:lnTo>
                  <a:lnTo>
                    <a:pt x="165823" y="311150"/>
                  </a:lnTo>
                  <a:lnTo>
                    <a:pt x="143700" y="382485"/>
                  </a:lnTo>
                  <a:lnTo>
                    <a:pt x="122923" y="444309"/>
                  </a:lnTo>
                  <a:lnTo>
                    <a:pt x="113728" y="470674"/>
                  </a:lnTo>
                  <a:lnTo>
                    <a:pt x="62230" y="483844"/>
                  </a:lnTo>
                  <a:lnTo>
                    <a:pt x="444" y="511848"/>
                  </a:lnTo>
                  <a:lnTo>
                    <a:pt x="88" y="519976"/>
                  </a:lnTo>
                  <a:lnTo>
                    <a:pt x="0" y="522236"/>
                  </a:lnTo>
                  <a:lnTo>
                    <a:pt x="14427" y="519976"/>
                  </a:lnTo>
                  <a:lnTo>
                    <a:pt x="38696" y="513816"/>
                  </a:lnTo>
                  <a:lnTo>
                    <a:pt x="51841" y="510705"/>
                  </a:lnTo>
                  <a:lnTo>
                    <a:pt x="58420" y="509739"/>
                  </a:lnTo>
                  <a:lnTo>
                    <a:pt x="62992" y="509955"/>
                  </a:lnTo>
                  <a:lnTo>
                    <a:pt x="70332" y="510705"/>
                  </a:lnTo>
                  <a:lnTo>
                    <a:pt x="82003" y="510705"/>
                  </a:lnTo>
                  <a:lnTo>
                    <a:pt x="91503" y="520217"/>
                  </a:lnTo>
                  <a:lnTo>
                    <a:pt x="91033" y="520217"/>
                  </a:lnTo>
                  <a:lnTo>
                    <a:pt x="80581" y="522833"/>
                  </a:lnTo>
                  <a:lnTo>
                    <a:pt x="73812" y="525551"/>
                  </a:lnTo>
                  <a:lnTo>
                    <a:pt x="61099" y="528104"/>
                  </a:lnTo>
                  <a:lnTo>
                    <a:pt x="65163" y="536244"/>
                  </a:lnTo>
                  <a:lnTo>
                    <a:pt x="70358" y="539407"/>
                  </a:lnTo>
                  <a:lnTo>
                    <a:pt x="81178" y="536689"/>
                  </a:lnTo>
                  <a:lnTo>
                    <a:pt x="88353" y="533908"/>
                  </a:lnTo>
                  <a:lnTo>
                    <a:pt x="100685" y="526300"/>
                  </a:lnTo>
                  <a:lnTo>
                    <a:pt x="108242" y="523138"/>
                  </a:lnTo>
                  <a:lnTo>
                    <a:pt x="144322" y="506882"/>
                  </a:lnTo>
                  <a:lnTo>
                    <a:pt x="151625" y="478802"/>
                  </a:lnTo>
                  <a:lnTo>
                    <a:pt x="206400" y="365747"/>
                  </a:lnTo>
                  <a:lnTo>
                    <a:pt x="234670" y="306044"/>
                  </a:lnTo>
                  <a:lnTo>
                    <a:pt x="245427" y="279882"/>
                  </a:lnTo>
                  <a:lnTo>
                    <a:pt x="247688" y="267436"/>
                  </a:lnTo>
                  <a:lnTo>
                    <a:pt x="272034" y="85877"/>
                  </a:lnTo>
                  <a:lnTo>
                    <a:pt x="277596" y="26225"/>
                  </a:lnTo>
                  <a:close/>
                </a:path>
                <a:path w="614680" h="553085">
                  <a:moveTo>
                    <a:pt x="614489" y="525310"/>
                  </a:moveTo>
                  <a:lnTo>
                    <a:pt x="609358" y="516369"/>
                  </a:lnTo>
                  <a:lnTo>
                    <a:pt x="565670" y="518680"/>
                  </a:lnTo>
                  <a:lnTo>
                    <a:pt x="536930" y="523214"/>
                  </a:lnTo>
                  <a:lnTo>
                    <a:pt x="510349" y="533349"/>
                  </a:lnTo>
                  <a:lnTo>
                    <a:pt x="473163" y="552462"/>
                  </a:lnTo>
                  <a:lnTo>
                    <a:pt x="605802" y="552462"/>
                  </a:lnTo>
                  <a:lnTo>
                    <a:pt x="610971" y="544258"/>
                  </a:lnTo>
                  <a:lnTo>
                    <a:pt x="614438" y="534911"/>
                  </a:lnTo>
                  <a:lnTo>
                    <a:pt x="614489" y="525310"/>
                  </a:lnTo>
                  <a:close/>
                </a:path>
              </a:pathLst>
            </a:custGeom>
            <a:solidFill>
              <a:srgbClr val="F8A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436016" y="5146511"/>
              <a:ext cx="102870" cy="296545"/>
            </a:xfrm>
            <a:custGeom>
              <a:avLst/>
              <a:gdLst/>
              <a:ahLst/>
              <a:cxnLst/>
              <a:rect l="l" t="t" r="r" b="b"/>
              <a:pathLst>
                <a:path w="102869" h="296545">
                  <a:moveTo>
                    <a:pt x="99965" y="0"/>
                  </a:moveTo>
                  <a:lnTo>
                    <a:pt x="54511" y="24978"/>
                  </a:lnTo>
                  <a:lnTo>
                    <a:pt x="29231" y="91741"/>
                  </a:lnTo>
                  <a:lnTo>
                    <a:pt x="19539" y="145554"/>
                  </a:lnTo>
                  <a:lnTo>
                    <a:pt x="11265" y="202901"/>
                  </a:lnTo>
                  <a:lnTo>
                    <a:pt x="3214" y="261725"/>
                  </a:lnTo>
                  <a:lnTo>
                    <a:pt x="1832" y="268572"/>
                  </a:lnTo>
                  <a:lnTo>
                    <a:pt x="46326" y="291636"/>
                  </a:lnTo>
                  <a:lnTo>
                    <a:pt x="61956" y="296038"/>
                  </a:lnTo>
                  <a:lnTo>
                    <a:pt x="69565" y="277427"/>
                  </a:lnTo>
                  <a:lnTo>
                    <a:pt x="71742" y="271207"/>
                  </a:lnTo>
                  <a:lnTo>
                    <a:pt x="72636" y="267431"/>
                  </a:lnTo>
                  <a:lnTo>
                    <a:pt x="96981" y="85876"/>
                  </a:lnTo>
                  <a:lnTo>
                    <a:pt x="102537" y="26226"/>
                  </a:lnTo>
                  <a:lnTo>
                    <a:pt x="99965" y="0"/>
                  </a:lnTo>
                  <a:close/>
                </a:path>
              </a:pathLst>
            </a:custGeom>
            <a:solidFill>
              <a:srgbClr val="2674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724169" y="5183157"/>
              <a:ext cx="173355" cy="394970"/>
            </a:xfrm>
            <a:custGeom>
              <a:avLst/>
              <a:gdLst/>
              <a:ahLst/>
              <a:cxnLst/>
              <a:rect l="l" t="t" r="r" b="b"/>
              <a:pathLst>
                <a:path w="173355" h="394970">
                  <a:moveTo>
                    <a:pt x="50595" y="0"/>
                  </a:moveTo>
                  <a:lnTo>
                    <a:pt x="25656" y="7396"/>
                  </a:lnTo>
                  <a:lnTo>
                    <a:pt x="10156" y="41505"/>
                  </a:lnTo>
                  <a:lnTo>
                    <a:pt x="2227" y="79043"/>
                  </a:lnTo>
                  <a:lnTo>
                    <a:pt x="0" y="96730"/>
                  </a:lnTo>
                  <a:lnTo>
                    <a:pt x="59547" y="214150"/>
                  </a:lnTo>
                  <a:lnTo>
                    <a:pt x="68108" y="243107"/>
                  </a:lnTo>
                  <a:lnTo>
                    <a:pt x="81180" y="280996"/>
                  </a:lnTo>
                  <a:lnTo>
                    <a:pt x="130802" y="394815"/>
                  </a:lnTo>
                  <a:lnTo>
                    <a:pt x="173198" y="384878"/>
                  </a:lnTo>
                  <a:lnTo>
                    <a:pt x="138901" y="283281"/>
                  </a:lnTo>
                  <a:lnTo>
                    <a:pt x="120946" y="228707"/>
                  </a:lnTo>
                  <a:lnTo>
                    <a:pt x="113463" y="202519"/>
                  </a:lnTo>
                  <a:lnTo>
                    <a:pt x="110583" y="186078"/>
                  </a:lnTo>
                  <a:lnTo>
                    <a:pt x="99783" y="146997"/>
                  </a:lnTo>
                  <a:lnTo>
                    <a:pt x="79320" y="84145"/>
                  </a:lnTo>
                  <a:lnTo>
                    <a:pt x="50595" y="0"/>
                  </a:lnTo>
                  <a:close/>
                </a:path>
              </a:pathLst>
            </a:custGeom>
            <a:solidFill>
              <a:srgbClr val="F8A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4169" y="5183157"/>
              <a:ext cx="125085" cy="25028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6490523" y="5134823"/>
              <a:ext cx="300990" cy="504190"/>
            </a:xfrm>
            <a:custGeom>
              <a:avLst/>
              <a:gdLst/>
              <a:ahLst/>
              <a:cxnLst/>
              <a:rect l="l" t="t" r="r" b="b"/>
              <a:pathLst>
                <a:path w="300990" h="504189">
                  <a:moveTo>
                    <a:pt x="138550" y="0"/>
                  </a:moveTo>
                  <a:lnTo>
                    <a:pt x="83920" y="3950"/>
                  </a:lnTo>
                  <a:lnTo>
                    <a:pt x="42217" y="13591"/>
                  </a:lnTo>
                  <a:lnTo>
                    <a:pt x="14043" y="25603"/>
                  </a:lnTo>
                  <a:lnTo>
                    <a:pt x="0" y="36669"/>
                  </a:lnTo>
                  <a:lnTo>
                    <a:pt x="1667" y="55239"/>
                  </a:lnTo>
                  <a:lnTo>
                    <a:pt x="13989" y="86346"/>
                  </a:lnTo>
                  <a:lnTo>
                    <a:pt x="27661" y="121520"/>
                  </a:lnTo>
                  <a:lnTo>
                    <a:pt x="33381" y="152288"/>
                  </a:lnTo>
                  <a:lnTo>
                    <a:pt x="43307" y="249845"/>
                  </a:lnTo>
                  <a:lnTo>
                    <a:pt x="53233" y="357329"/>
                  </a:lnTo>
                  <a:lnTo>
                    <a:pt x="70569" y="442839"/>
                  </a:lnTo>
                  <a:lnTo>
                    <a:pt x="85939" y="486625"/>
                  </a:lnTo>
                  <a:lnTo>
                    <a:pt x="107977" y="502439"/>
                  </a:lnTo>
                  <a:lnTo>
                    <a:pt x="145314" y="504037"/>
                  </a:lnTo>
                  <a:lnTo>
                    <a:pt x="180250" y="490451"/>
                  </a:lnTo>
                  <a:lnTo>
                    <a:pt x="203787" y="458711"/>
                  </a:lnTo>
                  <a:lnTo>
                    <a:pt x="235657" y="385126"/>
                  </a:lnTo>
                  <a:lnTo>
                    <a:pt x="253489" y="365465"/>
                  </a:lnTo>
                  <a:lnTo>
                    <a:pt x="258002" y="246222"/>
                  </a:lnTo>
                  <a:lnTo>
                    <a:pt x="264316" y="156801"/>
                  </a:lnTo>
                  <a:lnTo>
                    <a:pt x="290858" y="99570"/>
                  </a:lnTo>
                  <a:lnTo>
                    <a:pt x="300739" y="68166"/>
                  </a:lnTo>
                  <a:lnTo>
                    <a:pt x="294890" y="51497"/>
                  </a:lnTo>
                  <a:lnTo>
                    <a:pt x="274242" y="38470"/>
                  </a:lnTo>
                  <a:lnTo>
                    <a:pt x="251355" y="16229"/>
                  </a:lnTo>
                  <a:lnTo>
                    <a:pt x="229591" y="4808"/>
                  </a:lnTo>
                  <a:lnTo>
                    <a:pt x="196230" y="601"/>
                  </a:lnTo>
                  <a:lnTo>
                    <a:pt x="138550" y="0"/>
                  </a:lnTo>
                  <a:close/>
                </a:path>
              </a:pathLst>
            </a:custGeom>
            <a:solidFill>
              <a:srgbClr val="F8A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6490523" y="5134823"/>
              <a:ext cx="301625" cy="504190"/>
            </a:xfrm>
            <a:custGeom>
              <a:avLst/>
              <a:gdLst/>
              <a:ahLst/>
              <a:cxnLst/>
              <a:rect l="l" t="t" r="r" b="b"/>
              <a:pathLst>
                <a:path w="301625" h="504189">
                  <a:moveTo>
                    <a:pt x="138550" y="0"/>
                  </a:moveTo>
                  <a:lnTo>
                    <a:pt x="83920" y="3950"/>
                  </a:lnTo>
                  <a:lnTo>
                    <a:pt x="42217" y="13591"/>
                  </a:lnTo>
                  <a:lnTo>
                    <a:pt x="14043" y="25603"/>
                  </a:lnTo>
                  <a:lnTo>
                    <a:pt x="0" y="36669"/>
                  </a:lnTo>
                  <a:lnTo>
                    <a:pt x="610" y="55380"/>
                  </a:lnTo>
                  <a:lnTo>
                    <a:pt x="21954" y="122279"/>
                  </a:lnTo>
                  <a:lnTo>
                    <a:pt x="26616" y="153189"/>
                  </a:lnTo>
                  <a:lnTo>
                    <a:pt x="43307" y="249845"/>
                  </a:lnTo>
                  <a:lnTo>
                    <a:pt x="45119" y="385328"/>
                  </a:lnTo>
                  <a:lnTo>
                    <a:pt x="67146" y="454651"/>
                  </a:lnTo>
                  <a:lnTo>
                    <a:pt x="84925" y="490125"/>
                  </a:lnTo>
                  <a:lnTo>
                    <a:pt x="107850" y="502877"/>
                  </a:lnTo>
                  <a:lnTo>
                    <a:pt x="145314" y="504037"/>
                  </a:lnTo>
                  <a:lnTo>
                    <a:pt x="188709" y="486607"/>
                  </a:lnTo>
                  <a:lnTo>
                    <a:pt x="218177" y="448529"/>
                  </a:lnTo>
                  <a:lnTo>
                    <a:pt x="240965" y="408077"/>
                  </a:lnTo>
                  <a:lnTo>
                    <a:pt x="264316" y="383527"/>
                  </a:lnTo>
                  <a:lnTo>
                    <a:pt x="258002" y="246222"/>
                  </a:lnTo>
                  <a:lnTo>
                    <a:pt x="268829" y="155000"/>
                  </a:lnTo>
                  <a:lnTo>
                    <a:pt x="292762" y="98810"/>
                  </a:lnTo>
                  <a:lnTo>
                    <a:pt x="301303" y="67941"/>
                  </a:lnTo>
                  <a:lnTo>
                    <a:pt x="294961" y="51469"/>
                  </a:lnTo>
                  <a:lnTo>
                    <a:pt x="274242" y="38470"/>
                  </a:lnTo>
                  <a:lnTo>
                    <a:pt x="251355" y="16229"/>
                  </a:lnTo>
                  <a:lnTo>
                    <a:pt x="229591" y="4808"/>
                  </a:lnTo>
                  <a:lnTo>
                    <a:pt x="196230" y="601"/>
                  </a:lnTo>
                  <a:lnTo>
                    <a:pt x="138550" y="0"/>
                  </a:lnTo>
                  <a:close/>
                </a:path>
              </a:pathLst>
            </a:custGeom>
            <a:solidFill>
              <a:srgbClr val="2674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516845" y="5278964"/>
              <a:ext cx="121285" cy="360045"/>
            </a:xfrm>
            <a:custGeom>
              <a:avLst/>
              <a:gdLst/>
              <a:ahLst/>
              <a:cxnLst/>
              <a:rect l="l" t="t" r="r" b="b"/>
              <a:pathLst>
                <a:path w="121284" h="360045">
                  <a:moveTo>
                    <a:pt x="77812" y="263258"/>
                  </a:moveTo>
                  <a:lnTo>
                    <a:pt x="64846" y="226047"/>
                  </a:lnTo>
                  <a:lnTo>
                    <a:pt x="53352" y="188633"/>
                  </a:lnTo>
                  <a:lnTo>
                    <a:pt x="43992" y="151676"/>
                  </a:lnTo>
                  <a:lnTo>
                    <a:pt x="28536" y="77139"/>
                  </a:lnTo>
                  <a:lnTo>
                    <a:pt x="19608" y="40170"/>
                  </a:lnTo>
                  <a:lnTo>
                    <a:pt x="16357" y="30391"/>
                  </a:lnTo>
                  <a:lnTo>
                    <a:pt x="11950" y="20485"/>
                  </a:lnTo>
                  <a:lnTo>
                    <a:pt x="6477" y="10388"/>
                  </a:lnTo>
                  <a:lnTo>
                    <a:pt x="0" y="0"/>
                  </a:lnTo>
                  <a:lnTo>
                    <a:pt x="330" y="3213"/>
                  </a:lnTo>
                  <a:lnTo>
                    <a:pt x="304" y="9067"/>
                  </a:lnTo>
                  <a:lnTo>
                    <a:pt x="16979" y="105702"/>
                  </a:lnTo>
                  <a:lnTo>
                    <a:pt x="18580" y="226047"/>
                  </a:lnTo>
                  <a:lnTo>
                    <a:pt x="18592" y="226783"/>
                  </a:lnTo>
                  <a:lnTo>
                    <a:pt x="18808" y="226783"/>
                  </a:lnTo>
                  <a:lnTo>
                    <a:pt x="22161" y="231190"/>
                  </a:lnTo>
                  <a:lnTo>
                    <a:pt x="32702" y="241617"/>
                  </a:lnTo>
                  <a:lnTo>
                    <a:pt x="51041" y="253746"/>
                  </a:lnTo>
                  <a:lnTo>
                    <a:pt x="77812" y="263258"/>
                  </a:lnTo>
                  <a:close/>
                </a:path>
                <a:path w="121284" h="360045">
                  <a:moveTo>
                    <a:pt x="120992" y="359752"/>
                  </a:moveTo>
                  <a:lnTo>
                    <a:pt x="119253" y="356527"/>
                  </a:lnTo>
                  <a:lnTo>
                    <a:pt x="115874" y="350024"/>
                  </a:lnTo>
                  <a:lnTo>
                    <a:pt x="113792" y="349732"/>
                  </a:lnTo>
                  <a:lnTo>
                    <a:pt x="118986" y="359905"/>
                  </a:lnTo>
                  <a:lnTo>
                    <a:pt x="120992" y="359752"/>
                  </a:lnTo>
                  <a:close/>
                </a:path>
              </a:pathLst>
            </a:custGeom>
            <a:solidFill>
              <a:srgbClr val="226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397696" y="5497580"/>
              <a:ext cx="561975" cy="154305"/>
            </a:xfrm>
            <a:custGeom>
              <a:avLst/>
              <a:gdLst/>
              <a:ahLst/>
              <a:cxnLst/>
              <a:rect l="l" t="t" r="r" b="b"/>
              <a:pathLst>
                <a:path w="561975" h="154304">
                  <a:moveTo>
                    <a:pt x="356240" y="0"/>
                  </a:moveTo>
                  <a:lnTo>
                    <a:pt x="344223" y="22579"/>
                  </a:lnTo>
                  <a:lnTo>
                    <a:pt x="327720" y="34998"/>
                  </a:lnTo>
                  <a:lnTo>
                    <a:pt x="295483" y="41662"/>
                  </a:lnTo>
                  <a:lnTo>
                    <a:pt x="236265" y="46972"/>
                  </a:lnTo>
                  <a:lnTo>
                    <a:pt x="191310" y="43261"/>
                  </a:lnTo>
                  <a:lnTo>
                    <a:pt x="160800" y="29645"/>
                  </a:lnTo>
                  <a:lnTo>
                    <a:pt x="143442" y="14981"/>
                  </a:lnTo>
                  <a:lnTo>
                    <a:pt x="137943" y="8125"/>
                  </a:lnTo>
                  <a:lnTo>
                    <a:pt x="69609" y="20855"/>
                  </a:lnTo>
                  <a:lnTo>
                    <a:pt x="32462" y="32335"/>
                  </a:lnTo>
                  <a:lnTo>
                    <a:pt x="13569" y="49079"/>
                  </a:lnTo>
                  <a:lnTo>
                    <a:pt x="0" y="77599"/>
                  </a:lnTo>
                  <a:lnTo>
                    <a:pt x="6361" y="100102"/>
                  </a:lnTo>
                  <a:lnTo>
                    <a:pt x="39185" y="118500"/>
                  </a:lnTo>
                  <a:lnTo>
                    <a:pt x="88622" y="132306"/>
                  </a:lnTo>
                  <a:lnTo>
                    <a:pt x="144826" y="141030"/>
                  </a:lnTo>
                  <a:lnTo>
                    <a:pt x="197947" y="144186"/>
                  </a:lnTo>
                  <a:lnTo>
                    <a:pt x="238139" y="141283"/>
                  </a:lnTo>
                  <a:lnTo>
                    <a:pt x="232956" y="131116"/>
                  </a:lnTo>
                  <a:lnTo>
                    <a:pt x="284739" y="138210"/>
                  </a:lnTo>
                  <a:lnTo>
                    <a:pt x="345505" y="145440"/>
                  </a:lnTo>
                  <a:lnTo>
                    <a:pt x="408329" y="151220"/>
                  </a:lnTo>
                  <a:lnTo>
                    <a:pt x="466284" y="153963"/>
                  </a:lnTo>
                  <a:lnTo>
                    <a:pt x="512446" y="152084"/>
                  </a:lnTo>
                  <a:lnTo>
                    <a:pt x="539889" y="143995"/>
                  </a:lnTo>
                  <a:lnTo>
                    <a:pt x="560143" y="119565"/>
                  </a:lnTo>
                  <a:lnTo>
                    <a:pt x="561876" y="94879"/>
                  </a:lnTo>
                  <a:lnTo>
                    <a:pt x="550925" y="72734"/>
                  </a:lnTo>
                  <a:lnTo>
                    <a:pt x="533125" y="55924"/>
                  </a:lnTo>
                  <a:lnTo>
                    <a:pt x="494642" y="39756"/>
                  </a:lnTo>
                  <a:lnTo>
                    <a:pt x="435043" y="21357"/>
                  </a:lnTo>
                  <a:lnTo>
                    <a:pt x="380263" y="6261"/>
                  </a:lnTo>
                  <a:lnTo>
                    <a:pt x="356240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396240" y="5497577"/>
              <a:ext cx="564515" cy="154305"/>
            </a:xfrm>
            <a:custGeom>
              <a:avLst/>
              <a:gdLst/>
              <a:ahLst/>
              <a:cxnLst/>
              <a:rect l="l" t="t" r="r" b="b"/>
              <a:pathLst>
                <a:path w="564515" h="154304">
                  <a:moveTo>
                    <a:pt x="357695" y="0"/>
                  </a:moveTo>
                  <a:lnTo>
                    <a:pt x="299474" y="36200"/>
                  </a:lnTo>
                  <a:lnTo>
                    <a:pt x="237720" y="46972"/>
                  </a:lnTo>
                  <a:lnTo>
                    <a:pt x="229563" y="47454"/>
                  </a:lnTo>
                  <a:lnTo>
                    <a:pt x="189836" y="46839"/>
                  </a:lnTo>
                  <a:lnTo>
                    <a:pt x="168892" y="42539"/>
                  </a:lnTo>
                  <a:lnTo>
                    <a:pt x="154777" y="30866"/>
                  </a:lnTo>
                  <a:lnTo>
                    <a:pt x="139398" y="8135"/>
                  </a:lnTo>
                  <a:lnTo>
                    <a:pt x="120698" y="12130"/>
                  </a:lnTo>
                  <a:lnTo>
                    <a:pt x="78036" y="24577"/>
                  </a:lnTo>
                  <a:lnTo>
                    <a:pt x="31570" y="46169"/>
                  </a:lnTo>
                  <a:lnTo>
                    <a:pt x="1455" y="77599"/>
                  </a:lnTo>
                  <a:lnTo>
                    <a:pt x="0" y="82269"/>
                  </a:lnTo>
                  <a:lnTo>
                    <a:pt x="0" y="84520"/>
                  </a:lnTo>
                  <a:lnTo>
                    <a:pt x="61108" y="125221"/>
                  </a:lnTo>
                  <a:lnTo>
                    <a:pt x="107077" y="135552"/>
                  </a:lnTo>
                  <a:lnTo>
                    <a:pt x="155839" y="141981"/>
                  </a:lnTo>
                  <a:lnTo>
                    <a:pt x="201051" y="144194"/>
                  </a:lnTo>
                  <a:lnTo>
                    <a:pt x="212193" y="144016"/>
                  </a:lnTo>
                  <a:lnTo>
                    <a:pt x="222425" y="143477"/>
                  </a:lnTo>
                  <a:lnTo>
                    <a:pt x="231608" y="142568"/>
                  </a:lnTo>
                  <a:lnTo>
                    <a:pt x="239605" y="141283"/>
                  </a:lnTo>
                  <a:lnTo>
                    <a:pt x="234411" y="131116"/>
                  </a:lnTo>
                  <a:lnTo>
                    <a:pt x="276530" y="136947"/>
                  </a:lnTo>
                  <a:lnTo>
                    <a:pt x="325642" y="143058"/>
                  </a:lnTo>
                  <a:lnTo>
                    <a:pt x="377795" y="148542"/>
                  </a:lnTo>
                  <a:lnTo>
                    <a:pt x="429038" y="152497"/>
                  </a:lnTo>
                  <a:lnTo>
                    <a:pt x="475420" y="154016"/>
                  </a:lnTo>
                  <a:lnTo>
                    <a:pt x="497747" y="153468"/>
                  </a:lnTo>
                  <a:lnTo>
                    <a:pt x="541344" y="143995"/>
                  </a:lnTo>
                  <a:lnTo>
                    <a:pt x="564485" y="104761"/>
                  </a:lnTo>
                  <a:lnTo>
                    <a:pt x="562009" y="90267"/>
                  </a:lnTo>
                  <a:lnTo>
                    <a:pt x="534580" y="55924"/>
                  </a:lnTo>
                  <a:lnTo>
                    <a:pt x="493190" y="35725"/>
                  </a:lnTo>
                  <a:lnTo>
                    <a:pt x="445497" y="22424"/>
                  </a:lnTo>
                  <a:lnTo>
                    <a:pt x="357695" y="0"/>
                  </a:lnTo>
                  <a:close/>
                </a:path>
              </a:pathLst>
            </a:custGeom>
            <a:solidFill>
              <a:srgbClr val="7DBD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393631" y="5566373"/>
              <a:ext cx="351790" cy="114935"/>
            </a:xfrm>
            <a:custGeom>
              <a:avLst/>
              <a:gdLst/>
              <a:ahLst/>
              <a:cxnLst/>
              <a:rect l="l" t="t" r="r" b="b"/>
              <a:pathLst>
                <a:path w="351790" h="114935">
                  <a:moveTo>
                    <a:pt x="44531" y="0"/>
                  </a:moveTo>
                  <a:lnTo>
                    <a:pt x="16579" y="5419"/>
                  </a:lnTo>
                  <a:lnTo>
                    <a:pt x="3341" y="13888"/>
                  </a:lnTo>
                  <a:lnTo>
                    <a:pt x="0" y="18292"/>
                  </a:lnTo>
                  <a:lnTo>
                    <a:pt x="1992" y="49709"/>
                  </a:lnTo>
                  <a:lnTo>
                    <a:pt x="48710" y="91452"/>
                  </a:lnTo>
                  <a:lnTo>
                    <a:pt x="117296" y="109090"/>
                  </a:lnTo>
                  <a:lnTo>
                    <a:pt x="164247" y="114455"/>
                  </a:lnTo>
                  <a:lnTo>
                    <a:pt x="207030" y="111776"/>
                  </a:lnTo>
                  <a:lnTo>
                    <a:pt x="250690" y="103124"/>
                  </a:lnTo>
                  <a:lnTo>
                    <a:pt x="297932" y="94655"/>
                  </a:lnTo>
                  <a:lnTo>
                    <a:pt x="351287" y="85662"/>
                  </a:lnTo>
                  <a:lnTo>
                    <a:pt x="238727" y="46614"/>
                  </a:lnTo>
                  <a:lnTo>
                    <a:pt x="174200" y="25169"/>
                  </a:lnTo>
                  <a:lnTo>
                    <a:pt x="133399" y="13740"/>
                  </a:lnTo>
                  <a:lnTo>
                    <a:pt x="92018" y="4743"/>
                  </a:lnTo>
                  <a:lnTo>
                    <a:pt x="44531" y="0"/>
                  </a:lnTo>
                  <a:close/>
                </a:path>
              </a:pathLst>
            </a:custGeom>
            <a:solidFill>
              <a:srgbClr val="F8A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1094" y="5566373"/>
              <a:ext cx="242947" cy="11685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6481884" y="5576346"/>
              <a:ext cx="450215" cy="123189"/>
            </a:xfrm>
            <a:custGeom>
              <a:avLst/>
              <a:gdLst/>
              <a:ahLst/>
              <a:cxnLst/>
              <a:rect l="l" t="t" r="r" b="b"/>
              <a:pathLst>
                <a:path w="450215" h="123189">
                  <a:moveTo>
                    <a:pt x="384751" y="0"/>
                  </a:moveTo>
                  <a:lnTo>
                    <a:pt x="355570" y="190"/>
                  </a:lnTo>
                  <a:lnTo>
                    <a:pt x="324262" y="11663"/>
                  </a:lnTo>
                  <a:lnTo>
                    <a:pt x="287750" y="29997"/>
                  </a:lnTo>
                  <a:lnTo>
                    <a:pt x="227029" y="63864"/>
                  </a:lnTo>
                  <a:lnTo>
                    <a:pt x="209965" y="72227"/>
                  </a:lnTo>
                  <a:lnTo>
                    <a:pt x="196075" y="76909"/>
                  </a:lnTo>
                  <a:lnTo>
                    <a:pt x="183453" y="77780"/>
                  </a:lnTo>
                  <a:lnTo>
                    <a:pt x="170193" y="74711"/>
                  </a:lnTo>
                  <a:lnTo>
                    <a:pt x="154717" y="73060"/>
                  </a:lnTo>
                  <a:lnTo>
                    <a:pt x="137718" y="76743"/>
                  </a:lnTo>
                  <a:lnTo>
                    <a:pt x="120718" y="83473"/>
                  </a:lnTo>
                  <a:lnTo>
                    <a:pt x="105242" y="90962"/>
                  </a:lnTo>
                  <a:lnTo>
                    <a:pt x="85094" y="97066"/>
                  </a:lnTo>
                  <a:lnTo>
                    <a:pt x="58729" y="101135"/>
                  </a:lnTo>
                  <a:lnTo>
                    <a:pt x="34648" y="103169"/>
                  </a:lnTo>
                  <a:lnTo>
                    <a:pt x="21350" y="103171"/>
                  </a:lnTo>
                  <a:lnTo>
                    <a:pt x="17407" y="104382"/>
                  </a:lnTo>
                  <a:lnTo>
                    <a:pt x="12151" y="108642"/>
                  </a:lnTo>
                  <a:lnTo>
                    <a:pt x="6157" y="115031"/>
                  </a:lnTo>
                  <a:lnTo>
                    <a:pt x="0" y="122626"/>
                  </a:lnTo>
                  <a:lnTo>
                    <a:pt x="268222" y="122626"/>
                  </a:lnTo>
                  <a:lnTo>
                    <a:pt x="386099" y="87625"/>
                  </a:lnTo>
                  <a:lnTo>
                    <a:pt x="449766" y="68471"/>
                  </a:lnTo>
                  <a:lnTo>
                    <a:pt x="438856" y="34365"/>
                  </a:lnTo>
                  <a:lnTo>
                    <a:pt x="414848" y="11466"/>
                  </a:lnTo>
                  <a:lnTo>
                    <a:pt x="384751" y="0"/>
                  </a:lnTo>
                  <a:close/>
                </a:path>
              </a:pathLst>
            </a:custGeom>
            <a:solidFill>
              <a:srgbClr val="F8A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7782" y="5576346"/>
              <a:ext cx="203868" cy="12042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26" y="4930210"/>
              <a:ext cx="221470" cy="37287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13702" y="5132241"/>
              <a:ext cx="81641" cy="1118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0376" y="5506927"/>
              <a:ext cx="240495" cy="20562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2260" y="4890177"/>
              <a:ext cx="186154" cy="23133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5491295" y="5088095"/>
              <a:ext cx="737870" cy="634365"/>
            </a:xfrm>
            <a:custGeom>
              <a:avLst/>
              <a:gdLst/>
              <a:ahLst/>
              <a:cxnLst/>
              <a:rect l="l" t="t" r="r" b="b"/>
              <a:pathLst>
                <a:path w="737869" h="634364">
                  <a:moveTo>
                    <a:pt x="737374" y="522579"/>
                  </a:moveTo>
                  <a:lnTo>
                    <a:pt x="684428" y="417639"/>
                  </a:lnTo>
                  <a:lnTo>
                    <a:pt x="655307" y="359029"/>
                  </a:lnTo>
                  <a:lnTo>
                    <a:pt x="639686" y="325462"/>
                  </a:lnTo>
                  <a:lnTo>
                    <a:pt x="627253" y="295668"/>
                  </a:lnTo>
                  <a:lnTo>
                    <a:pt x="605637" y="256768"/>
                  </a:lnTo>
                  <a:lnTo>
                    <a:pt x="576694" y="216687"/>
                  </a:lnTo>
                  <a:lnTo>
                    <a:pt x="571436" y="210210"/>
                  </a:lnTo>
                  <a:lnTo>
                    <a:pt x="564184" y="189382"/>
                  </a:lnTo>
                  <a:lnTo>
                    <a:pt x="540423" y="172681"/>
                  </a:lnTo>
                  <a:lnTo>
                    <a:pt x="528624" y="169189"/>
                  </a:lnTo>
                  <a:lnTo>
                    <a:pt x="506641" y="169405"/>
                  </a:lnTo>
                  <a:lnTo>
                    <a:pt x="477710" y="179209"/>
                  </a:lnTo>
                  <a:lnTo>
                    <a:pt x="445122" y="204495"/>
                  </a:lnTo>
                  <a:lnTo>
                    <a:pt x="399554" y="251117"/>
                  </a:lnTo>
                  <a:lnTo>
                    <a:pt x="342671" y="308229"/>
                  </a:lnTo>
                  <a:lnTo>
                    <a:pt x="273583" y="376974"/>
                  </a:lnTo>
                  <a:lnTo>
                    <a:pt x="262331" y="337070"/>
                  </a:lnTo>
                  <a:lnTo>
                    <a:pt x="257695" y="312280"/>
                  </a:lnTo>
                  <a:lnTo>
                    <a:pt x="265099" y="266687"/>
                  </a:lnTo>
                  <a:lnTo>
                    <a:pt x="276936" y="224942"/>
                  </a:lnTo>
                  <a:lnTo>
                    <a:pt x="291934" y="174447"/>
                  </a:lnTo>
                  <a:lnTo>
                    <a:pt x="310286" y="114020"/>
                  </a:lnTo>
                  <a:lnTo>
                    <a:pt x="310756" y="66344"/>
                  </a:lnTo>
                  <a:lnTo>
                    <a:pt x="294868" y="38582"/>
                  </a:lnTo>
                  <a:lnTo>
                    <a:pt x="248221" y="20027"/>
                  </a:lnTo>
                  <a:lnTo>
                    <a:pt x="156375" y="0"/>
                  </a:lnTo>
                  <a:lnTo>
                    <a:pt x="140893" y="317"/>
                  </a:lnTo>
                  <a:lnTo>
                    <a:pt x="104292" y="13081"/>
                  </a:lnTo>
                  <a:lnTo>
                    <a:pt x="66306" y="50431"/>
                  </a:lnTo>
                  <a:lnTo>
                    <a:pt x="41592" y="83870"/>
                  </a:lnTo>
                  <a:lnTo>
                    <a:pt x="21704" y="117881"/>
                  </a:lnTo>
                  <a:lnTo>
                    <a:pt x="5600" y="182575"/>
                  </a:lnTo>
                  <a:lnTo>
                    <a:pt x="1168" y="227520"/>
                  </a:lnTo>
                  <a:lnTo>
                    <a:pt x="0" y="280873"/>
                  </a:lnTo>
                  <a:lnTo>
                    <a:pt x="4381" y="340753"/>
                  </a:lnTo>
                  <a:lnTo>
                    <a:pt x="16624" y="405244"/>
                  </a:lnTo>
                  <a:lnTo>
                    <a:pt x="34137" y="470941"/>
                  </a:lnTo>
                  <a:lnTo>
                    <a:pt x="48742" y="511975"/>
                  </a:lnTo>
                  <a:lnTo>
                    <a:pt x="95681" y="576300"/>
                  </a:lnTo>
                  <a:lnTo>
                    <a:pt x="130225" y="597916"/>
                  </a:lnTo>
                  <a:lnTo>
                    <a:pt x="204089" y="626783"/>
                  </a:lnTo>
                  <a:lnTo>
                    <a:pt x="246761" y="634352"/>
                  </a:lnTo>
                  <a:lnTo>
                    <a:pt x="280949" y="621906"/>
                  </a:lnTo>
                  <a:lnTo>
                    <a:pt x="324408" y="588314"/>
                  </a:lnTo>
                  <a:lnTo>
                    <a:pt x="387883" y="522185"/>
                  </a:lnTo>
                  <a:lnTo>
                    <a:pt x="457301" y="434568"/>
                  </a:lnTo>
                  <a:lnTo>
                    <a:pt x="513219" y="358101"/>
                  </a:lnTo>
                  <a:lnTo>
                    <a:pt x="531774" y="331647"/>
                  </a:lnTo>
                  <a:lnTo>
                    <a:pt x="539889" y="360616"/>
                  </a:lnTo>
                  <a:lnTo>
                    <a:pt x="554456" y="391795"/>
                  </a:lnTo>
                  <a:lnTo>
                    <a:pt x="565835" y="408063"/>
                  </a:lnTo>
                  <a:lnTo>
                    <a:pt x="588505" y="434403"/>
                  </a:lnTo>
                  <a:lnTo>
                    <a:pt x="628040" y="482028"/>
                  </a:lnTo>
                  <a:lnTo>
                    <a:pt x="682320" y="548030"/>
                  </a:lnTo>
                  <a:lnTo>
                    <a:pt x="737374" y="522579"/>
                  </a:lnTo>
                  <a:close/>
                </a:path>
              </a:pathLst>
            </a:custGeom>
            <a:solidFill>
              <a:srgbClr val="A57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491299" y="5088087"/>
              <a:ext cx="311150" cy="600710"/>
            </a:xfrm>
            <a:custGeom>
              <a:avLst/>
              <a:gdLst/>
              <a:ahLst/>
              <a:cxnLst/>
              <a:rect l="l" t="t" r="r" b="b"/>
              <a:pathLst>
                <a:path w="311150" h="600710">
                  <a:moveTo>
                    <a:pt x="156376" y="0"/>
                  </a:moveTo>
                  <a:lnTo>
                    <a:pt x="104292" y="13079"/>
                  </a:lnTo>
                  <a:lnTo>
                    <a:pt x="66304" y="50437"/>
                  </a:lnTo>
                  <a:lnTo>
                    <a:pt x="41597" y="83870"/>
                  </a:lnTo>
                  <a:lnTo>
                    <a:pt x="21700" y="117882"/>
                  </a:lnTo>
                  <a:lnTo>
                    <a:pt x="5601" y="182575"/>
                  </a:lnTo>
                  <a:lnTo>
                    <a:pt x="1174" y="227519"/>
                  </a:lnTo>
                  <a:lnTo>
                    <a:pt x="0" y="280878"/>
                  </a:lnTo>
                  <a:lnTo>
                    <a:pt x="4381" y="340752"/>
                  </a:lnTo>
                  <a:lnTo>
                    <a:pt x="16621" y="405244"/>
                  </a:lnTo>
                  <a:lnTo>
                    <a:pt x="34139" y="470937"/>
                  </a:lnTo>
                  <a:lnTo>
                    <a:pt x="48744" y="511977"/>
                  </a:lnTo>
                  <a:lnTo>
                    <a:pt x="95687" y="576296"/>
                  </a:lnTo>
                  <a:lnTo>
                    <a:pt x="130232" y="597916"/>
                  </a:lnTo>
                  <a:lnTo>
                    <a:pt x="135214" y="600337"/>
                  </a:lnTo>
                  <a:lnTo>
                    <a:pt x="273587" y="376972"/>
                  </a:lnTo>
                  <a:lnTo>
                    <a:pt x="262334" y="337071"/>
                  </a:lnTo>
                  <a:lnTo>
                    <a:pt x="257700" y="312283"/>
                  </a:lnTo>
                  <a:lnTo>
                    <a:pt x="265105" y="266693"/>
                  </a:lnTo>
                  <a:lnTo>
                    <a:pt x="276932" y="224942"/>
                  </a:lnTo>
                  <a:lnTo>
                    <a:pt x="291933" y="174448"/>
                  </a:lnTo>
                  <a:lnTo>
                    <a:pt x="310287" y="114017"/>
                  </a:lnTo>
                  <a:lnTo>
                    <a:pt x="310751" y="66347"/>
                  </a:lnTo>
                  <a:lnTo>
                    <a:pt x="294873" y="38581"/>
                  </a:lnTo>
                  <a:lnTo>
                    <a:pt x="248224" y="20028"/>
                  </a:lnTo>
                  <a:lnTo>
                    <a:pt x="156376" y="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505692" y="5127729"/>
              <a:ext cx="60960" cy="95885"/>
            </a:xfrm>
            <a:custGeom>
              <a:avLst/>
              <a:gdLst/>
              <a:ahLst/>
              <a:cxnLst/>
              <a:rect l="l" t="t" r="r" b="b"/>
              <a:pathLst>
                <a:path w="60959" h="95885">
                  <a:moveTo>
                    <a:pt x="60951" y="0"/>
                  </a:moveTo>
                  <a:lnTo>
                    <a:pt x="42404" y="22917"/>
                  </a:lnTo>
                  <a:lnTo>
                    <a:pt x="24954" y="47635"/>
                  </a:lnTo>
                  <a:lnTo>
                    <a:pt x="10265" y="72423"/>
                  </a:lnTo>
                  <a:lnTo>
                    <a:pt x="0" y="95546"/>
                  </a:lnTo>
                  <a:lnTo>
                    <a:pt x="10265" y="72423"/>
                  </a:lnTo>
                  <a:lnTo>
                    <a:pt x="24954" y="47635"/>
                  </a:lnTo>
                  <a:lnTo>
                    <a:pt x="42404" y="22917"/>
                  </a:lnTo>
                  <a:lnTo>
                    <a:pt x="60951" y="0"/>
                  </a:lnTo>
                  <a:close/>
                </a:path>
              </a:pathLst>
            </a:custGeom>
            <a:solidFill>
              <a:srgbClr val="7FB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491162" y="5107173"/>
              <a:ext cx="169545" cy="581660"/>
            </a:xfrm>
            <a:custGeom>
              <a:avLst/>
              <a:gdLst/>
              <a:ahLst/>
              <a:cxnLst/>
              <a:rect l="l" t="t" r="r" b="b"/>
              <a:pathLst>
                <a:path w="169544" h="581660">
                  <a:moveTo>
                    <a:pt x="95107" y="0"/>
                  </a:moveTo>
                  <a:lnTo>
                    <a:pt x="66789" y="30924"/>
                  </a:lnTo>
                  <a:lnTo>
                    <a:pt x="42365" y="63846"/>
                  </a:lnTo>
                  <a:lnTo>
                    <a:pt x="22503" y="97451"/>
                  </a:lnTo>
                  <a:lnTo>
                    <a:pt x="6044" y="161192"/>
                  </a:lnTo>
                  <a:lnTo>
                    <a:pt x="836" y="216613"/>
                  </a:lnTo>
                  <a:lnTo>
                    <a:pt x="0" y="249070"/>
                  </a:lnTo>
                  <a:lnTo>
                    <a:pt x="855" y="280933"/>
                  </a:lnTo>
                  <a:lnTo>
                    <a:pt x="8840" y="349805"/>
                  </a:lnTo>
                  <a:lnTo>
                    <a:pt x="32954" y="447271"/>
                  </a:lnTo>
                  <a:lnTo>
                    <a:pt x="46235" y="486849"/>
                  </a:lnTo>
                  <a:lnTo>
                    <a:pt x="84164" y="544035"/>
                  </a:lnTo>
                  <a:lnTo>
                    <a:pt x="117276" y="572698"/>
                  </a:lnTo>
                  <a:lnTo>
                    <a:pt x="135357" y="581249"/>
                  </a:lnTo>
                  <a:lnTo>
                    <a:pt x="169408" y="526266"/>
                  </a:lnTo>
                  <a:lnTo>
                    <a:pt x="133052" y="493972"/>
                  </a:lnTo>
                  <a:lnTo>
                    <a:pt x="101407" y="457150"/>
                  </a:lnTo>
                  <a:lnTo>
                    <a:pt x="74786" y="416317"/>
                  </a:lnTo>
                  <a:lnTo>
                    <a:pt x="53505" y="371990"/>
                  </a:lnTo>
                  <a:lnTo>
                    <a:pt x="37878" y="324686"/>
                  </a:lnTo>
                  <a:lnTo>
                    <a:pt x="28219" y="274923"/>
                  </a:lnTo>
                  <a:lnTo>
                    <a:pt x="24920" y="225427"/>
                  </a:lnTo>
                  <a:lnTo>
                    <a:pt x="27743" y="176846"/>
                  </a:lnTo>
                  <a:lnTo>
                    <a:pt x="36430" y="129596"/>
                  </a:lnTo>
                  <a:lnTo>
                    <a:pt x="50725" y="84095"/>
                  </a:lnTo>
                  <a:lnTo>
                    <a:pt x="70369" y="40757"/>
                  </a:lnTo>
                  <a:lnTo>
                    <a:pt x="95107" y="0"/>
                  </a:lnTo>
                  <a:close/>
                </a:path>
              </a:pathLst>
            </a:custGeom>
            <a:solidFill>
              <a:srgbClr val="E5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764743" y="5272617"/>
              <a:ext cx="15875" cy="52705"/>
            </a:xfrm>
            <a:custGeom>
              <a:avLst/>
              <a:gdLst/>
              <a:ahLst/>
              <a:cxnLst/>
              <a:rect l="l" t="t" r="r" b="b"/>
              <a:pathLst>
                <a:path w="15875" h="52704">
                  <a:moveTo>
                    <a:pt x="15465" y="0"/>
                  </a:moveTo>
                  <a:lnTo>
                    <a:pt x="0" y="52427"/>
                  </a:lnTo>
                  <a:lnTo>
                    <a:pt x="15465" y="0"/>
                  </a:lnTo>
                  <a:close/>
                </a:path>
              </a:pathLst>
            </a:custGeom>
            <a:solidFill>
              <a:srgbClr val="6A9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764743" y="5255520"/>
              <a:ext cx="20955" cy="69850"/>
            </a:xfrm>
            <a:custGeom>
              <a:avLst/>
              <a:gdLst/>
              <a:ahLst/>
              <a:cxnLst/>
              <a:rect l="l" t="t" r="r" b="b"/>
              <a:pathLst>
                <a:path w="20955" h="69850">
                  <a:moveTo>
                    <a:pt x="20596" y="0"/>
                  </a:moveTo>
                  <a:lnTo>
                    <a:pt x="18229" y="4554"/>
                  </a:lnTo>
                  <a:lnTo>
                    <a:pt x="14376" y="12135"/>
                  </a:lnTo>
                  <a:lnTo>
                    <a:pt x="11873" y="16816"/>
                  </a:lnTo>
                  <a:lnTo>
                    <a:pt x="9633" y="23737"/>
                  </a:lnTo>
                  <a:lnTo>
                    <a:pt x="5235" y="36208"/>
                  </a:lnTo>
                  <a:lnTo>
                    <a:pt x="3465" y="42920"/>
                  </a:lnTo>
                  <a:lnTo>
                    <a:pt x="2397" y="47579"/>
                  </a:lnTo>
                  <a:lnTo>
                    <a:pt x="1465" y="52218"/>
                  </a:lnTo>
                  <a:lnTo>
                    <a:pt x="1759" y="52218"/>
                  </a:lnTo>
                  <a:lnTo>
                    <a:pt x="408" y="63296"/>
                  </a:lnTo>
                  <a:lnTo>
                    <a:pt x="0" y="69516"/>
                  </a:lnTo>
                  <a:lnTo>
                    <a:pt x="3637" y="56995"/>
                  </a:lnTo>
                  <a:lnTo>
                    <a:pt x="7493" y="43884"/>
                  </a:lnTo>
                  <a:lnTo>
                    <a:pt x="11469" y="30485"/>
                  </a:lnTo>
                  <a:lnTo>
                    <a:pt x="20596" y="0"/>
                  </a:lnTo>
                  <a:close/>
                </a:path>
              </a:pathLst>
            </a:custGeom>
            <a:solidFill>
              <a:srgbClr val="E5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72375" y="5521705"/>
              <a:ext cx="141956" cy="17502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5761538" y="5561234"/>
              <a:ext cx="645160" cy="137795"/>
            </a:xfrm>
            <a:custGeom>
              <a:avLst/>
              <a:gdLst/>
              <a:ahLst/>
              <a:cxnLst/>
              <a:rect l="l" t="t" r="r" b="b"/>
              <a:pathLst>
                <a:path w="645159" h="137795">
                  <a:moveTo>
                    <a:pt x="302608" y="0"/>
                  </a:moveTo>
                  <a:lnTo>
                    <a:pt x="35035" y="1047"/>
                  </a:lnTo>
                  <a:lnTo>
                    <a:pt x="0" y="137472"/>
                  </a:lnTo>
                  <a:lnTo>
                    <a:pt x="280075" y="119577"/>
                  </a:lnTo>
                  <a:lnTo>
                    <a:pt x="294700" y="119075"/>
                  </a:lnTo>
                  <a:lnTo>
                    <a:pt x="316465" y="121276"/>
                  </a:lnTo>
                  <a:lnTo>
                    <a:pt x="345657" y="125876"/>
                  </a:lnTo>
                  <a:lnTo>
                    <a:pt x="382564" y="132571"/>
                  </a:lnTo>
                  <a:lnTo>
                    <a:pt x="394313" y="133567"/>
                  </a:lnTo>
                  <a:lnTo>
                    <a:pt x="413007" y="134065"/>
                  </a:lnTo>
                  <a:lnTo>
                    <a:pt x="458237" y="134938"/>
                  </a:lnTo>
                  <a:lnTo>
                    <a:pt x="503558" y="134432"/>
                  </a:lnTo>
                  <a:lnTo>
                    <a:pt x="589348" y="134225"/>
                  </a:lnTo>
                  <a:lnTo>
                    <a:pt x="634682" y="133943"/>
                  </a:lnTo>
                  <a:lnTo>
                    <a:pt x="642388" y="114561"/>
                  </a:lnTo>
                  <a:lnTo>
                    <a:pt x="644543" y="101214"/>
                  </a:lnTo>
                  <a:lnTo>
                    <a:pt x="641048" y="88723"/>
                  </a:lnTo>
                  <a:lnTo>
                    <a:pt x="632770" y="78744"/>
                  </a:lnTo>
                  <a:lnTo>
                    <a:pt x="620577" y="72929"/>
                  </a:lnTo>
                  <a:lnTo>
                    <a:pt x="302608" y="0"/>
                  </a:lnTo>
                  <a:close/>
                </a:path>
              </a:pathLst>
            </a:custGeom>
            <a:solidFill>
              <a:srgbClr val="1234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1487" y="5613757"/>
              <a:ext cx="214225" cy="8386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5617559" y="5258201"/>
              <a:ext cx="624205" cy="464820"/>
            </a:xfrm>
            <a:custGeom>
              <a:avLst/>
              <a:gdLst/>
              <a:ahLst/>
              <a:cxnLst/>
              <a:rect l="l" t="t" r="r" b="b"/>
              <a:pathLst>
                <a:path w="624205" h="464820">
                  <a:moveTo>
                    <a:pt x="383557" y="0"/>
                  </a:moveTo>
                  <a:lnTo>
                    <a:pt x="352451" y="9315"/>
                  </a:lnTo>
                  <a:lnTo>
                    <a:pt x="318854" y="34375"/>
                  </a:lnTo>
                  <a:lnTo>
                    <a:pt x="273297" y="81009"/>
                  </a:lnTo>
                  <a:lnTo>
                    <a:pt x="216420" y="138110"/>
                  </a:lnTo>
                  <a:lnTo>
                    <a:pt x="147330" y="206852"/>
                  </a:lnTo>
                  <a:lnTo>
                    <a:pt x="56213" y="316507"/>
                  </a:lnTo>
                  <a:lnTo>
                    <a:pt x="11427" y="376326"/>
                  </a:lnTo>
                  <a:lnTo>
                    <a:pt x="0" y="407249"/>
                  </a:lnTo>
                  <a:lnTo>
                    <a:pt x="8958" y="430217"/>
                  </a:lnTo>
                  <a:lnTo>
                    <a:pt x="77833" y="456669"/>
                  </a:lnTo>
                  <a:lnTo>
                    <a:pt x="120500" y="464235"/>
                  </a:lnTo>
                  <a:lnTo>
                    <a:pt x="154695" y="451790"/>
                  </a:lnTo>
                  <a:lnTo>
                    <a:pt x="198156" y="418207"/>
                  </a:lnTo>
                  <a:lnTo>
                    <a:pt x="233347" y="384309"/>
                  </a:lnTo>
                  <a:lnTo>
                    <a:pt x="272547" y="339468"/>
                  </a:lnTo>
                  <a:lnTo>
                    <a:pt x="312145" y="289832"/>
                  </a:lnTo>
                  <a:lnTo>
                    <a:pt x="348529" y="241550"/>
                  </a:lnTo>
                  <a:lnTo>
                    <a:pt x="378091" y="200769"/>
                  </a:lnTo>
                  <a:lnTo>
                    <a:pt x="397218" y="173638"/>
                  </a:lnTo>
                  <a:lnTo>
                    <a:pt x="425673" y="224163"/>
                  </a:lnTo>
                  <a:lnTo>
                    <a:pt x="478340" y="295888"/>
                  </a:lnTo>
                  <a:lnTo>
                    <a:pt x="529097" y="360032"/>
                  </a:lnTo>
                  <a:lnTo>
                    <a:pt x="551821" y="387810"/>
                  </a:lnTo>
                  <a:lnTo>
                    <a:pt x="623818" y="347518"/>
                  </a:lnTo>
                  <a:lnTo>
                    <a:pt x="563531" y="245447"/>
                  </a:lnTo>
                  <a:lnTo>
                    <a:pt x="530641" y="188303"/>
                  </a:lnTo>
                  <a:lnTo>
                    <a:pt x="513634" y="155275"/>
                  </a:lnTo>
                  <a:lnTo>
                    <a:pt x="500995" y="125556"/>
                  </a:lnTo>
                  <a:lnTo>
                    <a:pt x="483243" y="92514"/>
                  </a:lnTo>
                  <a:lnTo>
                    <a:pt x="457488" y="53086"/>
                  </a:lnTo>
                  <a:lnTo>
                    <a:pt x="433367" y="19498"/>
                  </a:lnTo>
                  <a:lnTo>
                    <a:pt x="420516" y="3978"/>
                  </a:lnTo>
                  <a:lnTo>
                    <a:pt x="407728" y="273"/>
                  </a:lnTo>
                  <a:lnTo>
                    <a:pt x="383557" y="0"/>
                  </a:lnTo>
                  <a:close/>
                </a:path>
              </a:pathLst>
            </a:custGeom>
            <a:solidFill>
              <a:srgbClr val="1234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716174" y="5168880"/>
              <a:ext cx="413384" cy="139700"/>
            </a:xfrm>
            <a:custGeom>
              <a:avLst/>
              <a:gdLst/>
              <a:ahLst/>
              <a:cxnLst/>
              <a:rect l="l" t="t" r="r" b="b"/>
              <a:pathLst>
                <a:path w="413384" h="139700">
                  <a:moveTo>
                    <a:pt x="413334" y="66509"/>
                  </a:moveTo>
                  <a:lnTo>
                    <a:pt x="407009" y="62471"/>
                  </a:lnTo>
                  <a:lnTo>
                    <a:pt x="388899" y="60121"/>
                  </a:lnTo>
                  <a:lnTo>
                    <a:pt x="279819" y="51193"/>
                  </a:lnTo>
                  <a:lnTo>
                    <a:pt x="199682" y="48094"/>
                  </a:lnTo>
                  <a:lnTo>
                    <a:pt x="172135" y="48145"/>
                  </a:lnTo>
                  <a:lnTo>
                    <a:pt x="63538" y="0"/>
                  </a:lnTo>
                  <a:lnTo>
                    <a:pt x="0" y="67868"/>
                  </a:lnTo>
                  <a:lnTo>
                    <a:pt x="87871" y="110236"/>
                  </a:lnTo>
                  <a:lnTo>
                    <a:pt x="84709" y="114515"/>
                  </a:lnTo>
                  <a:lnTo>
                    <a:pt x="112776" y="130860"/>
                  </a:lnTo>
                  <a:lnTo>
                    <a:pt x="130289" y="138518"/>
                  </a:lnTo>
                  <a:lnTo>
                    <a:pt x="144602" y="139471"/>
                  </a:lnTo>
                  <a:lnTo>
                    <a:pt x="163068" y="135712"/>
                  </a:lnTo>
                  <a:lnTo>
                    <a:pt x="232752" y="120726"/>
                  </a:lnTo>
                  <a:lnTo>
                    <a:pt x="307606" y="106362"/>
                  </a:lnTo>
                  <a:lnTo>
                    <a:pt x="367372" y="95580"/>
                  </a:lnTo>
                  <a:lnTo>
                    <a:pt x="391795" y="91325"/>
                  </a:lnTo>
                  <a:lnTo>
                    <a:pt x="408178" y="75158"/>
                  </a:lnTo>
                  <a:lnTo>
                    <a:pt x="413334" y="66509"/>
                  </a:lnTo>
                  <a:close/>
                </a:path>
              </a:pathLst>
            </a:custGeom>
            <a:solidFill>
              <a:srgbClr val="A57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7109" y="5147671"/>
              <a:ext cx="161712" cy="15904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7473" y="5173400"/>
              <a:ext cx="106206" cy="9113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6732208" y="5453142"/>
              <a:ext cx="302260" cy="234950"/>
            </a:xfrm>
            <a:custGeom>
              <a:avLst/>
              <a:gdLst/>
              <a:ahLst/>
              <a:cxnLst/>
              <a:rect l="l" t="t" r="r" b="b"/>
              <a:pathLst>
                <a:path w="302259" h="234950">
                  <a:moveTo>
                    <a:pt x="207794" y="0"/>
                  </a:moveTo>
                  <a:lnTo>
                    <a:pt x="204527" y="0"/>
                  </a:lnTo>
                  <a:lnTo>
                    <a:pt x="0" y="0"/>
                  </a:lnTo>
                  <a:lnTo>
                    <a:pt x="91787" y="234600"/>
                  </a:lnTo>
                  <a:lnTo>
                    <a:pt x="301729" y="234600"/>
                  </a:lnTo>
                  <a:lnTo>
                    <a:pt x="210726" y="1999"/>
                  </a:lnTo>
                  <a:lnTo>
                    <a:pt x="207794" y="0"/>
                  </a:lnTo>
                  <a:close/>
                </a:path>
              </a:pathLst>
            </a:custGeom>
            <a:solidFill>
              <a:srgbClr val="1234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6095" y="5469459"/>
              <a:ext cx="253950" cy="20196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825011" y="5680601"/>
              <a:ext cx="400685" cy="18415"/>
            </a:xfrm>
            <a:custGeom>
              <a:avLst/>
              <a:gdLst/>
              <a:ahLst/>
              <a:cxnLst/>
              <a:rect l="l" t="t" r="r" b="b"/>
              <a:pathLst>
                <a:path w="400684" h="18414">
                  <a:moveTo>
                    <a:pt x="396228" y="0"/>
                  </a:moveTo>
                  <a:lnTo>
                    <a:pt x="391160" y="0"/>
                  </a:lnTo>
                  <a:lnTo>
                    <a:pt x="4104" y="0"/>
                  </a:lnTo>
                  <a:lnTo>
                    <a:pt x="0" y="4104"/>
                  </a:lnTo>
                  <a:lnTo>
                    <a:pt x="0" y="14250"/>
                  </a:lnTo>
                  <a:lnTo>
                    <a:pt x="4104" y="18365"/>
                  </a:lnTo>
                  <a:lnTo>
                    <a:pt x="396228" y="18365"/>
                  </a:lnTo>
                  <a:lnTo>
                    <a:pt x="400333" y="14250"/>
                  </a:lnTo>
                  <a:lnTo>
                    <a:pt x="400333" y="4104"/>
                  </a:lnTo>
                  <a:lnTo>
                    <a:pt x="396228" y="0"/>
                  </a:lnTo>
                  <a:close/>
                </a:path>
              </a:pathLst>
            </a:custGeom>
            <a:solidFill>
              <a:srgbClr val="1234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9972" y="5453142"/>
              <a:ext cx="101152" cy="23664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7157831" y="5627971"/>
              <a:ext cx="336550" cy="76200"/>
            </a:xfrm>
            <a:custGeom>
              <a:avLst/>
              <a:gdLst/>
              <a:ahLst/>
              <a:cxnLst/>
              <a:rect l="l" t="t" r="r" b="b"/>
              <a:pathLst>
                <a:path w="336550" h="76200">
                  <a:moveTo>
                    <a:pt x="121244" y="0"/>
                  </a:moveTo>
                  <a:lnTo>
                    <a:pt x="69045" y="7321"/>
                  </a:lnTo>
                  <a:lnTo>
                    <a:pt x="25098" y="45359"/>
                  </a:lnTo>
                  <a:lnTo>
                    <a:pt x="0" y="75874"/>
                  </a:lnTo>
                  <a:lnTo>
                    <a:pt x="324806" y="62901"/>
                  </a:lnTo>
                  <a:lnTo>
                    <a:pt x="335926" y="8871"/>
                  </a:lnTo>
                  <a:lnTo>
                    <a:pt x="195765" y="2338"/>
                  </a:lnTo>
                  <a:lnTo>
                    <a:pt x="121244" y="0"/>
                  </a:lnTo>
                  <a:close/>
                </a:path>
              </a:pathLst>
            </a:custGeom>
            <a:solidFill>
              <a:srgbClr val="289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7469825" y="5613602"/>
              <a:ext cx="255270" cy="99695"/>
            </a:xfrm>
            <a:custGeom>
              <a:avLst/>
              <a:gdLst/>
              <a:ahLst/>
              <a:cxnLst/>
              <a:rect l="l" t="t" r="r" b="b"/>
              <a:pathLst>
                <a:path w="255269" h="99695">
                  <a:moveTo>
                    <a:pt x="120583" y="0"/>
                  </a:moveTo>
                  <a:lnTo>
                    <a:pt x="98809" y="3762"/>
                  </a:lnTo>
                  <a:lnTo>
                    <a:pt x="65038" y="14626"/>
                  </a:lnTo>
                  <a:lnTo>
                    <a:pt x="34878" y="21272"/>
                  </a:lnTo>
                  <a:lnTo>
                    <a:pt x="13204" y="24601"/>
                  </a:lnTo>
                  <a:lnTo>
                    <a:pt x="4895" y="25511"/>
                  </a:lnTo>
                  <a:lnTo>
                    <a:pt x="1816" y="37401"/>
                  </a:lnTo>
                  <a:lnTo>
                    <a:pt x="324" y="44103"/>
                  </a:lnTo>
                  <a:lnTo>
                    <a:pt x="0" y="48082"/>
                  </a:lnTo>
                  <a:lnTo>
                    <a:pt x="424" y="51803"/>
                  </a:lnTo>
                  <a:lnTo>
                    <a:pt x="80008" y="82104"/>
                  </a:lnTo>
                  <a:lnTo>
                    <a:pt x="87123" y="82462"/>
                  </a:lnTo>
                  <a:lnTo>
                    <a:pt x="106149" y="84737"/>
                  </a:lnTo>
                  <a:lnTo>
                    <a:pt x="195947" y="97592"/>
                  </a:lnTo>
                  <a:lnTo>
                    <a:pt x="233505" y="99228"/>
                  </a:lnTo>
                  <a:lnTo>
                    <a:pt x="251175" y="94287"/>
                  </a:lnTo>
                  <a:lnTo>
                    <a:pt x="254659" y="85882"/>
                  </a:lnTo>
                  <a:lnTo>
                    <a:pt x="249663" y="77121"/>
                  </a:lnTo>
                  <a:lnTo>
                    <a:pt x="232412" y="64245"/>
                  </a:lnTo>
                  <a:lnTo>
                    <a:pt x="209031" y="52152"/>
                  </a:lnTo>
                  <a:lnTo>
                    <a:pt x="184801" y="40576"/>
                  </a:lnTo>
                  <a:lnTo>
                    <a:pt x="165006" y="29249"/>
                  </a:lnTo>
                  <a:lnTo>
                    <a:pt x="150565" y="17038"/>
                  </a:lnTo>
                  <a:lnTo>
                    <a:pt x="136796" y="5857"/>
                  </a:lnTo>
                  <a:lnTo>
                    <a:pt x="120583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5678" y="5595785"/>
              <a:ext cx="262635" cy="11704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7251065" y="5148203"/>
              <a:ext cx="206375" cy="390525"/>
            </a:xfrm>
            <a:custGeom>
              <a:avLst/>
              <a:gdLst/>
              <a:ahLst/>
              <a:cxnLst/>
              <a:rect l="l" t="t" r="r" b="b"/>
              <a:pathLst>
                <a:path w="206375" h="390525">
                  <a:moveTo>
                    <a:pt x="102091" y="0"/>
                  </a:moveTo>
                  <a:lnTo>
                    <a:pt x="103012" y="214234"/>
                  </a:lnTo>
                  <a:lnTo>
                    <a:pt x="0" y="390501"/>
                  </a:lnTo>
                  <a:lnTo>
                    <a:pt x="77830" y="371266"/>
                  </a:lnTo>
                  <a:lnTo>
                    <a:pt x="205658" y="251186"/>
                  </a:lnTo>
                  <a:lnTo>
                    <a:pt x="206318" y="50228"/>
                  </a:lnTo>
                  <a:lnTo>
                    <a:pt x="102091" y="0"/>
                  </a:lnTo>
                  <a:close/>
                </a:path>
              </a:pathLst>
            </a:custGeom>
            <a:solidFill>
              <a:srgbClr val="F161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96654" y="4839545"/>
              <a:ext cx="205604" cy="25313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7108933" y="5475277"/>
              <a:ext cx="562610" cy="228600"/>
            </a:xfrm>
            <a:custGeom>
              <a:avLst/>
              <a:gdLst/>
              <a:ahLst/>
              <a:cxnLst/>
              <a:rect l="l" t="t" r="r" b="b"/>
              <a:pathLst>
                <a:path w="562609" h="228600">
                  <a:moveTo>
                    <a:pt x="349806" y="0"/>
                  </a:moveTo>
                  <a:lnTo>
                    <a:pt x="289405" y="7775"/>
                  </a:lnTo>
                  <a:lnTo>
                    <a:pt x="226015" y="19601"/>
                  </a:lnTo>
                  <a:lnTo>
                    <a:pt x="143909" y="50059"/>
                  </a:lnTo>
                  <a:lnTo>
                    <a:pt x="88088" y="80172"/>
                  </a:lnTo>
                  <a:lnTo>
                    <a:pt x="40973" y="108625"/>
                  </a:lnTo>
                  <a:lnTo>
                    <a:pt x="7090" y="141585"/>
                  </a:lnTo>
                  <a:lnTo>
                    <a:pt x="0" y="172446"/>
                  </a:lnTo>
                  <a:lnTo>
                    <a:pt x="9440" y="205374"/>
                  </a:lnTo>
                  <a:lnTo>
                    <a:pt x="48893" y="228568"/>
                  </a:lnTo>
                  <a:lnTo>
                    <a:pt x="68470" y="223980"/>
                  </a:lnTo>
                  <a:lnTo>
                    <a:pt x="90396" y="208718"/>
                  </a:lnTo>
                  <a:lnTo>
                    <a:pt x="108256" y="192464"/>
                  </a:lnTo>
                  <a:lnTo>
                    <a:pt x="115635" y="184894"/>
                  </a:lnTo>
                  <a:lnTo>
                    <a:pt x="168374" y="170560"/>
                  </a:lnTo>
                  <a:lnTo>
                    <a:pt x="199903" y="163203"/>
                  </a:lnTo>
                  <a:lnTo>
                    <a:pt x="222776" y="160500"/>
                  </a:lnTo>
                  <a:lnTo>
                    <a:pt x="249547" y="160131"/>
                  </a:lnTo>
                  <a:lnTo>
                    <a:pt x="294873" y="160617"/>
                  </a:lnTo>
                  <a:lnTo>
                    <a:pt x="352607" y="161700"/>
                  </a:lnTo>
                  <a:lnTo>
                    <a:pt x="404097" y="162892"/>
                  </a:lnTo>
                  <a:lnTo>
                    <a:pt x="430693" y="163701"/>
                  </a:lnTo>
                  <a:lnTo>
                    <a:pt x="460509" y="161916"/>
                  </a:lnTo>
                  <a:lnTo>
                    <a:pt x="499683" y="154467"/>
                  </a:lnTo>
                  <a:lnTo>
                    <a:pt x="535972" y="141822"/>
                  </a:lnTo>
                  <a:lnTo>
                    <a:pt x="557129" y="124446"/>
                  </a:lnTo>
                  <a:lnTo>
                    <a:pt x="562478" y="96623"/>
                  </a:lnTo>
                  <a:lnTo>
                    <a:pt x="561872" y="60863"/>
                  </a:lnTo>
                  <a:lnTo>
                    <a:pt x="558887" y="29997"/>
                  </a:lnTo>
                  <a:lnTo>
                    <a:pt x="557098" y="16858"/>
                  </a:lnTo>
                  <a:lnTo>
                    <a:pt x="349806" y="0"/>
                  </a:lnTo>
                  <a:close/>
                </a:path>
              </a:pathLst>
            </a:custGeom>
            <a:solidFill>
              <a:srgbClr val="289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7206120" y="5500937"/>
              <a:ext cx="465455" cy="143510"/>
            </a:xfrm>
            <a:custGeom>
              <a:avLst/>
              <a:gdLst/>
              <a:ahLst/>
              <a:cxnLst/>
              <a:rect l="l" t="t" r="r" b="b"/>
              <a:pathLst>
                <a:path w="465455" h="143510">
                  <a:moveTo>
                    <a:pt x="63071" y="102771"/>
                  </a:moveTo>
                  <a:lnTo>
                    <a:pt x="28807" y="114017"/>
                  </a:lnTo>
                  <a:lnTo>
                    <a:pt x="27320" y="114509"/>
                  </a:lnTo>
                  <a:lnTo>
                    <a:pt x="20223" y="118216"/>
                  </a:lnTo>
                  <a:lnTo>
                    <a:pt x="13478" y="122383"/>
                  </a:lnTo>
                  <a:lnTo>
                    <a:pt x="4651" y="126760"/>
                  </a:lnTo>
                  <a:lnTo>
                    <a:pt x="3562" y="127273"/>
                  </a:lnTo>
                  <a:lnTo>
                    <a:pt x="2819" y="127587"/>
                  </a:lnTo>
                  <a:lnTo>
                    <a:pt x="1290" y="130100"/>
                  </a:lnTo>
                  <a:lnTo>
                    <a:pt x="745" y="132592"/>
                  </a:lnTo>
                  <a:lnTo>
                    <a:pt x="0" y="135852"/>
                  </a:lnTo>
                  <a:lnTo>
                    <a:pt x="1028" y="141597"/>
                  </a:lnTo>
                  <a:lnTo>
                    <a:pt x="1206" y="142958"/>
                  </a:lnTo>
                  <a:lnTo>
                    <a:pt x="1238" y="143503"/>
                  </a:lnTo>
                  <a:lnTo>
                    <a:pt x="42161" y="131964"/>
                  </a:lnTo>
                  <a:lnTo>
                    <a:pt x="84265" y="124047"/>
                  </a:lnTo>
                  <a:lnTo>
                    <a:pt x="127270" y="119488"/>
                  </a:lnTo>
                  <a:lnTo>
                    <a:pt x="165270" y="118216"/>
                  </a:lnTo>
                  <a:lnTo>
                    <a:pt x="434440" y="118216"/>
                  </a:lnTo>
                  <a:lnTo>
                    <a:pt x="437528" y="116781"/>
                  </a:lnTo>
                  <a:lnTo>
                    <a:pt x="439109" y="116017"/>
                  </a:lnTo>
                  <a:lnTo>
                    <a:pt x="447590" y="111651"/>
                  </a:lnTo>
                  <a:lnTo>
                    <a:pt x="453266" y="107672"/>
                  </a:lnTo>
                  <a:lnTo>
                    <a:pt x="455990" y="104436"/>
                  </a:lnTo>
                  <a:lnTo>
                    <a:pt x="59990" y="104436"/>
                  </a:lnTo>
                  <a:lnTo>
                    <a:pt x="63071" y="102771"/>
                  </a:lnTo>
                  <a:close/>
                </a:path>
                <a:path w="465455" h="143510">
                  <a:moveTo>
                    <a:pt x="434376" y="118216"/>
                  </a:moveTo>
                  <a:lnTo>
                    <a:pt x="176938" y="118216"/>
                  </a:lnTo>
                  <a:lnTo>
                    <a:pt x="217727" y="119488"/>
                  </a:lnTo>
                  <a:lnTo>
                    <a:pt x="215869" y="119488"/>
                  </a:lnTo>
                  <a:lnTo>
                    <a:pt x="258919" y="123343"/>
                  </a:lnTo>
                  <a:lnTo>
                    <a:pt x="302758" y="129597"/>
                  </a:lnTo>
                  <a:lnTo>
                    <a:pt x="346117" y="137901"/>
                  </a:lnTo>
                  <a:lnTo>
                    <a:pt x="366321" y="135852"/>
                  </a:lnTo>
                  <a:lnTo>
                    <a:pt x="389468" y="131825"/>
                  </a:lnTo>
                  <a:lnTo>
                    <a:pt x="413001" y="125918"/>
                  </a:lnTo>
                  <a:lnTo>
                    <a:pt x="434376" y="118216"/>
                  </a:lnTo>
                  <a:close/>
                </a:path>
                <a:path w="465455" h="143510">
                  <a:moveTo>
                    <a:pt x="461140" y="0"/>
                  </a:moveTo>
                  <a:lnTo>
                    <a:pt x="412390" y="22539"/>
                  </a:lnTo>
                  <a:lnTo>
                    <a:pt x="383645" y="26679"/>
                  </a:lnTo>
                  <a:lnTo>
                    <a:pt x="373985" y="33238"/>
                  </a:lnTo>
                  <a:lnTo>
                    <a:pt x="295438" y="66041"/>
                  </a:lnTo>
                  <a:lnTo>
                    <a:pt x="248199" y="77046"/>
                  </a:lnTo>
                  <a:lnTo>
                    <a:pt x="200197" y="84895"/>
                  </a:lnTo>
                  <a:lnTo>
                    <a:pt x="133125" y="93670"/>
                  </a:lnTo>
                  <a:lnTo>
                    <a:pt x="69644" y="100782"/>
                  </a:lnTo>
                  <a:lnTo>
                    <a:pt x="60890" y="104436"/>
                  </a:lnTo>
                  <a:lnTo>
                    <a:pt x="455990" y="104436"/>
                  </a:lnTo>
                  <a:lnTo>
                    <a:pt x="457391" y="102771"/>
                  </a:lnTo>
                  <a:lnTo>
                    <a:pt x="457904" y="102133"/>
                  </a:lnTo>
                  <a:lnTo>
                    <a:pt x="459182" y="100206"/>
                  </a:lnTo>
                  <a:lnTo>
                    <a:pt x="459265" y="100049"/>
                  </a:lnTo>
                  <a:lnTo>
                    <a:pt x="459360" y="99913"/>
                  </a:lnTo>
                  <a:lnTo>
                    <a:pt x="459433" y="99777"/>
                  </a:lnTo>
                  <a:lnTo>
                    <a:pt x="459506" y="99630"/>
                  </a:lnTo>
                  <a:lnTo>
                    <a:pt x="459590" y="99494"/>
                  </a:lnTo>
                  <a:lnTo>
                    <a:pt x="459663" y="99358"/>
                  </a:lnTo>
                  <a:lnTo>
                    <a:pt x="459737" y="99211"/>
                  </a:lnTo>
                  <a:lnTo>
                    <a:pt x="459810" y="99075"/>
                  </a:lnTo>
                  <a:lnTo>
                    <a:pt x="459873" y="98928"/>
                  </a:lnTo>
                  <a:lnTo>
                    <a:pt x="459946" y="98792"/>
                  </a:lnTo>
                  <a:lnTo>
                    <a:pt x="464808" y="77625"/>
                  </a:lnTo>
                  <a:lnTo>
                    <a:pt x="465407" y="50155"/>
                  </a:lnTo>
                  <a:lnTo>
                    <a:pt x="465416" y="49749"/>
                  </a:lnTo>
                  <a:lnTo>
                    <a:pt x="463642" y="22539"/>
                  </a:lnTo>
                  <a:lnTo>
                    <a:pt x="463587" y="21697"/>
                  </a:lnTo>
                  <a:lnTo>
                    <a:pt x="461140" y="0"/>
                  </a:lnTo>
                  <a:close/>
                </a:path>
              </a:pathLst>
            </a:custGeom>
            <a:solidFill>
              <a:srgbClr val="2B9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7353159" y="5035674"/>
              <a:ext cx="318770" cy="494030"/>
            </a:xfrm>
            <a:custGeom>
              <a:avLst/>
              <a:gdLst/>
              <a:ahLst/>
              <a:cxnLst/>
              <a:rect l="l" t="t" r="r" b="b"/>
              <a:pathLst>
                <a:path w="318769" h="494029">
                  <a:moveTo>
                    <a:pt x="148026" y="0"/>
                  </a:moveTo>
                  <a:lnTo>
                    <a:pt x="89652" y="8938"/>
                  </a:lnTo>
                  <a:lnTo>
                    <a:pt x="45482" y="37704"/>
                  </a:lnTo>
                  <a:lnTo>
                    <a:pt x="15578" y="75751"/>
                  </a:lnTo>
                  <a:lnTo>
                    <a:pt x="0" y="112530"/>
                  </a:lnTo>
                  <a:lnTo>
                    <a:pt x="2849" y="149044"/>
                  </a:lnTo>
                  <a:lnTo>
                    <a:pt x="19803" y="199786"/>
                  </a:lnTo>
                  <a:lnTo>
                    <a:pt x="43284" y="254864"/>
                  </a:lnTo>
                  <a:lnTo>
                    <a:pt x="65714" y="304389"/>
                  </a:lnTo>
                  <a:lnTo>
                    <a:pt x="79515" y="338471"/>
                  </a:lnTo>
                  <a:lnTo>
                    <a:pt x="85729" y="370642"/>
                  </a:lnTo>
                  <a:lnTo>
                    <a:pt x="88098" y="403941"/>
                  </a:lnTo>
                  <a:lnTo>
                    <a:pt x="88293" y="430033"/>
                  </a:lnTo>
                  <a:lnTo>
                    <a:pt x="87986" y="440583"/>
                  </a:lnTo>
                  <a:lnTo>
                    <a:pt x="104794" y="458129"/>
                  </a:lnTo>
                  <a:lnTo>
                    <a:pt x="126120" y="474476"/>
                  </a:lnTo>
                  <a:lnTo>
                    <a:pt x="151881" y="487209"/>
                  </a:lnTo>
                  <a:lnTo>
                    <a:pt x="181994" y="493911"/>
                  </a:lnTo>
                  <a:lnTo>
                    <a:pt x="223461" y="493293"/>
                  </a:lnTo>
                  <a:lnTo>
                    <a:pt x="266409" y="487626"/>
                  </a:lnTo>
                  <a:lnTo>
                    <a:pt x="313686" y="478027"/>
                  </a:lnTo>
                  <a:lnTo>
                    <a:pt x="318209" y="353574"/>
                  </a:lnTo>
                  <a:lnTo>
                    <a:pt x="318415" y="282719"/>
                  </a:lnTo>
                  <a:lnTo>
                    <a:pt x="313134" y="239028"/>
                  </a:lnTo>
                  <a:lnTo>
                    <a:pt x="301195" y="196067"/>
                  </a:lnTo>
                  <a:lnTo>
                    <a:pt x="260264" y="109644"/>
                  </a:lnTo>
                  <a:lnTo>
                    <a:pt x="209501" y="48444"/>
                  </a:lnTo>
                  <a:lnTo>
                    <a:pt x="166293" y="12039"/>
                  </a:lnTo>
                  <a:lnTo>
                    <a:pt x="148026" y="0"/>
                  </a:lnTo>
                  <a:close/>
                </a:path>
              </a:pathLst>
            </a:custGeom>
            <a:solidFill>
              <a:srgbClr val="F161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7513624" y="5043635"/>
              <a:ext cx="154940" cy="483234"/>
            </a:xfrm>
            <a:custGeom>
              <a:avLst/>
              <a:gdLst/>
              <a:ahLst/>
              <a:cxnLst/>
              <a:rect l="l" t="t" r="r" b="b"/>
              <a:pathLst>
                <a:path w="154940" h="483235">
                  <a:moveTo>
                    <a:pt x="0" y="0"/>
                  </a:moveTo>
                  <a:lnTo>
                    <a:pt x="1266" y="1769"/>
                  </a:lnTo>
                  <a:lnTo>
                    <a:pt x="2617" y="3455"/>
                  </a:lnTo>
                  <a:lnTo>
                    <a:pt x="3800" y="5287"/>
                  </a:lnTo>
                  <a:lnTo>
                    <a:pt x="30658" y="49994"/>
                  </a:lnTo>
                  <a:lnTo>
                    <a:pt x="53643" y="96172"/>
                  </a:lnTo>
                  <a:lnTo>
                    <a:pt x="72622" y="143525"/>
                  </a:lnTo>
                  <a:lnTo>
                    <a:pt x="87463" y="191760"/>
                  </a:lnTo>
                  <a:lnTo>
                    <a:pt x="98031" y="240582"/>
                  </a:lnTo>
                  <a:lnTo>
                    <a:pt x="104193" y="289699"/>
                  </a:lnTo>
                  <a:lnTo>
                    <a:pt x="105815" y="338815"/>
                  </a:lnTo>
                  <a:lnTo>
                    <a:pt x="102765" y="387637"/>
                  </a:lnTo>
                  <a:lnTo>
                    <a:pt x="94908" y="435870"/>
                  </a:lnTo>
                  <a:lnTo>
                    <a:pt x="82112" y="483220"/>
                  </a:lnTo>
                  <a:lnTo>
                    <a:pt x="104203" y="480300"/>
                  </a:lnTo>
                  <a:lnTo>
                    <a:pt x="153220" y="470069"/>
                  </a:lnTo>
                  <a:lnTo>
                    <a:pt x="154625" y="411998"/>
                  </a:lnTo>
                  <a:lnTo>
                    <a:pt x="154885" y="374742"/>
                  </a:lnTo>
                  <a:lnTo>
                    <a:pt x="154301" y="323071"/>
                  </a:lnTo>
                  <a:lnTo>
                    <a:pt x="152149" y="270922"/>
                  </a:lnTo>
                  <a:lnTo>
                    <a:pt x="147826" y="224025"/>
                  </a:lnTo>
                  <a:lnTo>
                    <a:pt x="138362" y="180654"/>
                  </a:lnTo>
                  <a:lnTo>
                    <a:pt x="138268" y="180413"/>
                  </a:lnTo>
                  <a:lnTo>
                    <a:pt x="138163" y="180088"/>
                  </a:lnTo>
                  <a:lnTo>
                    <a:pt x="138069" y="179795"/>
                  </a:lnTo>
                  <a:lnTo>
                    <a:pt x="137964" y="179491"/>
                  </a:lnTo>
                  <a:lnTo>
                    <a:pt x="137838" y="179114"/>
                  </a:lnTo>
                  <a:lnTo>
                    <a:pt x="137765" y="178905"/>
                  </a:lnTo>
                  <a:lnTo>
                    <a:pt x="137702" y="178685"/>
                  </a:lnTo>
                  <a:lnTo>
                    <a:pt x="137576" y="178308"/>
                  </a:lnTo>
                  <a:lnTo>
                    <a:pt x="137461" y="177984"/>
                  </a:lnTo>
                  <a:lnTo>
                    <a:pt x="137357" y="177680"/>
                  </a:lnTo>
                  <a:lnTo>
                    <a:pt x="137241" y="177334"/>
                  </a:lnTo>
                  <a:lnTo>
                    <a:pt x="137126" y="177010"/>
                  </a:lnTo>
                  <a:lnTo>
                    <a:pt x="137011" y="176675"/>
                  </a:lnTo>
                  <a:lnTo>
                    <a:pt x="136896" y="176350"/>
                  </a:lnTo>
                  <a:lnTo>
                    <a:pt x="136770" y="175994"/>
                  </a:lnTo>
                  <a:lnTo>
                    <a:pt x="136383" y="174905"/>
                  </a:lnTo>
                  <a:lnTo>
                    <a:pt x="136309" y="174664"/>
                  </a:lnTo>
                  <a:lnTo>
                    <a:pt x="113525" y="124264"/>
                  </a:lnTo>
                  <a:lnTo>
                    <a:pt x="86036" y="82295"/>
                  </a:lnTo>
                  <a:lnTo>
                    <a:pt x="56926" y="48415"/>
                  </a:lnTo>
                  <a:lnTo>
                    <a:pt x="20879" y="15524"/>
                  </a:lnTo>
                  <a:lnTo>
                    <a:pt x="6064" y="4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25220" y="5244499"/>
              <a:ext cx="158437" cy="27587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2263" y="4882596"/>
              <a:ext cx="207208" cy="18412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6136" y="4537925"/>
              <a:ext cx="84244" cy="12209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4128" y="4400608"/>
              <a:ext cx="110858" cy="135467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6221520" y="4824940"/>
              <a:ext cx="713740" cy="43180"/>
            </a:xfrm>
            <a:custGeom>
              <a:avLst/>
              <a:gdLst/>
              <a:ahLst/>
              <a:cxnLst/>
              <a:rect l="l" t="t" r="r" b="b"/>
              <a:pathLst>
                <a:path w="713740" h="43179">
                  <a:moveTo>
                    <a:pt x="63326" y="9245"/>
                  </a:moveTo>
                  <a:lnTo>
                    <a:pt x="36651" y="11970"/>
                  </a:lnTo>
                  <a:lnTo>
                    <a:pt x="16804" y="14935"/>
                  </a:lnTo>
                  <a:lnTo>
                    <a:pt x="4424" y="18102"/>
                  </a:lnTo>
                  <a:lnTo>
                    <a:pt x="0" y="21555"/>
                  </a:lnTo>
                  <a:lnTo>
                    <a:pt x="387" y="21555"/>
                  </a:lnTo>
                  <a:lnTo>
                    <a:pt x="9576" y="26346"/>
                  </a:lnTo>
                  <a:lnTo>
                    <a:pt x="78523" y="34833"/>
                  </a:lnTo>
                  <a:lnTo>
                    <a:pt x="133767" y="38150"/>
                  </a:lnTo>
                  <a:lnTo>
                    <a:pt x="200001" y="40679"/>
                  </a:lnTo>
                  <a:lnTo>
                    <a:pt x="275085" y="42291"/>
                  </a:lnTo>
                  <a:lnTo>
                    <a:pt x="356877" y="42857"/>
                  </a:lnTo>
                  <a:lnTo>
                    <a:pt x="438669" y="42291"/>
                  </a:lnTo>
                  <a:lnTo>
                    <a:pt x="513753" y="40679"/>
                  </a:lnTo>
                  <a:lnTo>
                    <a:pt x="579987" y="38150"/>
                  </a:lnTo>
                  <a:lnTo>
                    <a:pt x="635230" y="34833"/>
                  </a:lnTo>
                  <a:lnTo>
                    <a:pt x="677341" y="30855"/>
                  </a:lnTo>
                  <a:lnTo>
                    <a:pt x="706470" y="25151"/>
                  </a:lnTo>
                  <a:lnTo>
                    <a:pt x="613141" y="25151"/>
                  </a:lnTo>
                  <a:lnTo>
                    <a:pt x="607257" y="24815"/>
                  </a:lnTo>
                  <a:lnTo>
                    <a:pt x="601330" y="24135"/>
                  </a:lnTo>
                  <a:lnTo>
                    <a:pt x="594386" y="22952"/>
                  </a:lnTo>
                  <a:lnTo>
                    <a:pt x="126737" y="22952"/>
                  </a:lnTo>
                  <a:lnTo>
                    <a:pt x="110018" y="22047"/>
                  </a:lnTo>
                  <a:lnTo>
                    <a:pt x="93814" y="19397"/>
                  </a:lnTo>
                  <a:lnTo>
                    <a:pt x="78220" y="15098"/>
                  </a:lnTo>
                  <a:lnTo>
                    <a:pt x="63326" y="9245"/>
                  </a:lnTo>
                  <a:close/>
                </a:path>
                <a:path w="713740" h="43179">
                  <a:moveTo>
                    <a:pt x="680124" y="12345"/>
                  </a:moveTo>
                  <a:lnTo>
                    <a:pt x="665627" y="17831"/>
                  </a:lnTo>
                  <a:lnTo>
                    <a:pt x="650537" y="21846"/>
                  </a:lnTo>
                  <a:lnTo>
                    <a:pt x="634950" y="24311"/>
                  </a:lnTo>
                  <a:lnTo>
                    <a:pt x="618963" y="25151"/>
                  </a:lnTo>
                  <a:lnTo>
                    <a:pt x="706470" y="25151"/>
                  </a:lnTo>
                  <a:lnTo>
                    <a:pt x="713367" y="21555"/>
                  </a:lnTo>
                  <a:lnTo>
                    <a:pt x="713711" y="21555"/>
                  </a:lnTo>
                  <a:lnTo>
                    <a:pt x="711389" y="19028"/>
                  </a:lnTo>
                  <a:lnTo>
                    <a:pt x="705075" y="16762"/>
                  </a:lnTo>
                  <a:lnTo>
                    <a:pt x="694414" y="14473"/>
                  </a:lnTo>
                  <a:lnTo>
                    <a:pt x="680124" y="12345"/>
                  </a:lnTo>
                  <a:close/>
                </a:path>
                <a:path w="713740" h="43179">
                  <a:moveTo>
                    <a:pt x="356877" y="0"/>
                  </a:moveTo>
                  <a:lnTo>
                    <a:pt x="296983" y="200"/>
                  </a:lnTo>
                  <a:lnTo>
                    <a:pt x="310012" y="200"/>
                  </a:lnTo>
                  <a:lnTo>
                    <a:pt x="277298" y="531"/>
                  </a:lnTo>
                  <a:lnTo>
                    <a:pt x="204002" y="2052"/>
                  </a:lnTo>
                  <a:lnTo>
                    <a:pt x="186300" y="10923"/>
                  </a:lnTo>
                  <a:lnTo>
                    <a:pt x="167400" y="17485"/>
                  </a:lnTo>
                  <a:lnTo>
                    <a:pt x="147484" y="21555"/>
                  </a:lnTo>
                  <a:lnTo>
                    <a:pt x="126737" y="22952"/>
                  </a:lnTo>
                  <a:lnTo>
                    <a:pt x="594386" y="22952"/>
                  </a:lnTo>
                  <a:lnTo>
                    <a:pt x="584692" y="21300"/>
                  </a:lnTo>
                  <a:lnTo>
                    <a:pt x="568776" y="16762"/>
                  </a:lnTo>
                  <a:lnTo>
                    <a:pt x="553669" y="10628"/>
                  </a:lnTo>
                  <a:lnTo>
                    <a:pt x="539458" y="3005"/>
                  </a:lnTo>
                  <a:lnTo>
                    <a:pt x="453158" y="784"/>
                  </a:lnTo>
                  <a:lnTo>
                    <a:pt x="356877" y="0"/>
                  </a:lnTo>
                  <a:close/>
                </a:path>
                <a:path w="713740" h="43179">
                  <a:moveTo>
                    <a:pt x="618031" y="6827"/>
                  </a:moveTo>
                  <a:lnTo>
                    <a:pt x="617958" y="8826"/>
                  </a:lnTo>
                  <a:lnTo>
                    <a:pt x="624136" y="8826"/>
                  </a:lnTo>
                  <a:lnTo>
                    <a:pt x="627434" y="8638"/>
                  </a:lnTo>
                  <a:lnTo>
                    <a:pt x="628362" y="8638"/>
                  </a:lnTo>
                  <a:lnTo>
                    <a:pt x="634335" y="7947"/>
                  </a:lnTo>
                  <a:lnTo>
                    <a:pt x="618031" y="6827"/>
                  </a:lnTo>
                  <a:close/>
                </a:path>
                <a:path w="713740" h="43179">
                  <a:moveTo>
                    <a:pt x="611947" y="6460"/>
                  </a:moveTo>
                  <a:lnTo>
                    <a:pt x="592989" y="6460"/>
                  </a:lnTo>
                  <a:lnTo>
                    <a:pt x="597624" y="7287"/>
                  </a:lnTo>
                  <a:lnTo>
                    <a:pt x="606095" y="8251"/>
                  </a:lnTo>
                  <a:lnTo>
                    <a:pt x="610744" y="8638"/>
                  </a:lnTo>
                  <a:lnTo>
                    <a:pt x="611874" y="8638"/>
                  </a:lnTo>
                  <a:lnTo>
                    <a:pt x="611947" y="6460"/>
                  </a:lnTo>
                  <a:close/>
                </a:path>
                <a:path w="713740" h="43179">
                  <a:moveTo>
                    <a:pt x="154684" y="3769"/>
                  </a:moveTo>
                  <a:lnTo>
                    <a:pt x="126004" y="5088"/>
                  </a:lnTo>
                  <a:lnTo>
                    <a:pt x="125952" y="6628"/>
                  </a:lnTo>
                  <a:lnTo>
                    <a:pt x="126737" y="6628"/>
                  </a:lnTo>
                  <a:lnTo>
                    <a:pt x="133267" y="6460"/>
                  </a:lnTo>
                  <a:lnTo>
                    <a:pt x="133671" y="6460"/>
                  </a:lnTo>
                  <a:lnTo>
                    <a:pt x="140185" y="5957"/>
                  </a:lnTo>
                  <a:lnTo>
                    <a:pt x="140478" y="5957"/>
                  </a:lnTo>
                  <a:lnTo>
                    <a:pt x="147220" y="5088"/>
                  </a:lnTo>
                  <a:lnTo>
                    <a:pt x="147403" y="5088"/>
                  </a:lnTo>
                  <a:lnTo>
                    <a:pt x="154684" y="3769"/>
                  </a:lnTo>
                  <a:close/>
                </a:path>
                <a:path w="713740" h="43179">
                  <a:moveTo>
                    <a:pt x="119898" y="5486"/>
                  </a:moveTo>
                  <a:lnTo>
                    <a:pt x="118548" y="5486"/>
                  </a:lnTo>
                  <a:lnTo>
                    <a:pt x="109860" y="5957"/>
                  </a:lnTo>
                  <a:lnTo>
                    <a:pt x="113046" y="5957"/>
                  </a:lnTo>
                  <a:lnTo>
                    <a:pt x="114591" y="6125"/>
                  </a:lnTo>
                  <a:lnTo>
                    <a:pt x="118796" y="6460"/>
                  </a:lnTo>
                  <a:lnTo>
                    <a:pt x="119869" y="6460"/>
                  </a:lnTo>
                  <a:lnTo>
                    <a:pt x="119898" y="5486"/>
                  </a:lnTo>
                  <a:close/>
                </a:path>
                <a:path w="713740" h="43179">
                  <a:moveTo>
                    <a:pt x="587681" y="5088"/>
                  </a:moveTo>
                  <a:lnTo>
                    <a:pt x="587025" y="5088"/>
                  </a:lnTo>
                  <a:lnTo>
                    <a:pt x="592784" y="6460"/>
                  </a:lnTo>
                  <a:lnTo>
                    <a:pt x="612295" y="6460"/>
                  </a:lnTo>
                  <a:lnTo>
                    <a:pt x="587681" y="5088"/>
                  </a:lnTo>
                  <a:close/>
                </a:path>
              </a:pathLst>
            </a:custGeom>
            <a:solidFill>
              <a:srgbClr val="CD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762387" y="4373388"/>
              <a:ext cx="31750" cy="73025"/>
            </a:xfrm>
            <a:custGeom>
              <a:avLst/>
              <a:gdLst/>
              <a:ahLst/>
              <a:cxnLst/>
              <a:rect l="l" t="t" r="r" b="b"/>
              <a:pathLst>
                <a:path w="31750" h="73025">
                  <a:moveTo>
                    <a:pt x="26470" y="0"/>
                  </a:moveTo>
                  <a:lnTo>
                    <a:pt x="26166" y="1905"/>
                  </a:lnTo>
                  <a:lnTo>
                    <a:pt x="25391" y="3654"/>
                  </a:lnTo>
                  <a:lnTo>
                    <a:pt x="24281" y="5130"/>
                  </a:lnTo>
                  <a:lnTo>
                    <a:pt x="25768" y="8366"/>
                  </a:lnTo>
                  <a:lnTo>
                    <a:pt x="26941" y="12428"/>
                  </a:lnTo>
                  <a:lnTo>
                    <a:pt x="27077" y="17297"/>
                  </a:lnTo>
                  <a:lnTo>
                    <a:pt x="25591" y="28884"/>
                  </a:lnTo>
                  <a:lnTo>
                    <a:pt x="20528" y="41233"/>
                  </a:lnTo>
                  <a:lnTo>
                    <a:pt x="11970" y="54208"/>
                  </a:lnTo>
                  <a:lnTo>
                    <a:pt x="0" y="67673"/>
                  </a:lnTo>
                  <a:lnTo>
                    <a:pt x="1130" y="72626"/>
                  </a:lnTo>
                  <a:lnTo>
                    <a:pt x="14634" y="57872"/>
                  </a:lnTo>
                  <a:lnTo>
                    <a:pt x="24191" y="43667"/>
                  </a:lnTo>
                  <a:lnTo>
                    <a:pt x="29780" y="30049"/>
                  </a:lnTo>
                  <a:lnTo>
                    <a:pt x="31381" y="17057"/>
                  </a:lnTo>
                  <a:lnTo>
                    <a:pt x="31150" y="9737"/>
                  </a:lnTo>
                  <a:lnTo>
                    <a:pt x="28899" y="4052"/>
                  </a:lnTo>
                  <a:lnTo>
                    <a:pt x="26470" y="0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80402" y="4532669"/>
              <a:ext cx="261558" cy="14850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8062" y="4532669"/>
              <a:ext cx="261525" cy="14850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6512" y="4710576"/>
              <a:ext cx="197885" cy="12098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6210808" y="4662898"/>
              <a:ext cx="274955" cy="92710"/>
            </a:xfrm>
            <a:custGeom>
              <a:avLst/>
              <a:gdLst/>
              <a:ahLst/>
              <a:cxnLst/>
              <a:rect l="l" t="t" r="r" b="b"/>
              <a:pathLst>
                <a:path w="274955" h="92710">
                  <a:moveTo>
                    <a:pt x="195816" y="61998"/>
                  </a:moveTo>
                  <a:lnTo>
                    <a:pt x="260526" y="92258"/>
                  </a:lnTo>
                  <a:lnTo>
                    <a:pt x="261437" y="90437"/>
                  </a:lnTo>
                  <a:lnTo>
                    <a:pt x="262295" y="88604"/>
                  </a:lnTo>
                  <a:lnTo>
                    <a:pt x="263122" y="86740"/>
                  </a:lnTo>
                  <a:lnTo>
                    <a:pt x="213082" y="63338"/>
                  </a:lnTo>
                  <a:lnTo>
                    <a:pt x="195816" y="61998"/>
                  </a:lnTo>
                  <a:close/>
                </a:path>
                <a:path w="274955" h="92710">
                  <a:moveTo>
                    <a:pt x="112174" y="37862"/>
                  </a:moveTo>
                  <a:lnTo>
                    <a:pt x="7497" y="75934"/>
                  </a:lnTo>
                  <a:lnTo>
                    <a:pt x="8167" y="77861"/>
                  </a:lnTo>
                  <a:lnTo>
                    <a:pt x="8879" y="79767"/>
                  </a:lnTo>
                  <a:lnTo>
                    <a:pt x="9622" y="81651"/>
                  </a:lnTo>
                  <a:lnTo>
                    <a:pt x="114132" y="43632"/>
                  </a:lnTo>
                  <a:lnTo>
                    <a:pt x="113253" y="41820"/>
                  </a:lnTo>
                  <a:lnTo>
                    <a:pt x="112593" y="39873"/>
                  </a:lnTo>
                  <a:lnTo>
                    <a:pt x="112174" y="37862"/>
                  </a:lnTo>
                  <a:close/>
                </a:path>
                <a:path w="274955" h="92710">
                  <a:moveTo>
                    <a:pt x="161324" y="39140"/>
                  </a:moveTo>
                  <a:lnTo>
                    <a:pt x="160801" y="41140"/>
                  </a:lnTo>
                  <a:lnTo>
                    <a:pt x="160026" y="43035"/>
                  </a:lnTo>
                  <a:lnTo>
                    <a:pt x="159063" y="44815"/>
                  </a:lnTo>
                  <a:lnTo>
                    <a:pt x="166424" y="48249"/>
                  </a:lnTo>
                  <a:lnTo>
                    <a:pt x="183669" y="49579"/>
                  </a:lnTo>
                  <a:lnTo>
                    <a:pt x="161324" y="39140"/>
                  </a:lnTo>
                  <a:close/>
                </a:path>
                <a:path w="274955" h="92710">
                  <a:moveTo>
                    <a:pt x="274756" y="37140"/>
                  </a:moveTo>
                  <a:lnTo>
                    <a:pt x="220370" y="37422"/>
                  </a:lnTo>
                  <a:lnTo>
                    <a:pt x="274651" y="39213"/>
                  </a:lnTo>
                  <a:lnTo>
                    <a:pt x="274756" y="37140"/>
                  </a:lnTo>
                  <a:close/>
                </a:path>
                <a:path w="274955" h="92710">
                  <a:moveTo>
                    <a:pt x="167" y="24051"/>
                  </a:moveTo>
                  <a:lnTo>
                    <a:pt x="73" y="26072"/>
                  </a:lnTo>
                  <a:lnTo>
                    <a:pt x="0" y="30156"/>
                  </a:lnTo>
                  <a:lnTo>
                    <a:pt x="111661" y="33831"/>
                  </a:lnTo>
                  <a:lnTo>
                    <a:pt x="111724" y="30156"/>
                  </a:lnTo>
                  <a:lnTo>
                    <a:pt x="111808" y="29339"/>
                  </a:lnTo>
                  <a:lnTo>
                    <a:pt x="112111" y="27737"/>
                  </a:lnTo>
                  <a:lnTo>
                    <a:pt x="167" y="24051"/>
                  </a:lnTo>
                  <a:close/>
                </a:path>
                <a:path w="274955" h="92710">
                  <a:moveTo>
                    <a:pt x="208035" y="9465"/>
                  </a:moveTo>
                  <a:lnTo>
                    <a:pt x="177963" y="13915"/>
                  </a:lnTo>
                  <a:lnTo>
                    <a:pt x="159167" y="20742"/>
                  </a:lnTo>
                  <a:lnTo>
                    <a:pt x="160120" y="22522"/>
                  </a:lnTo>
                  <a:lnTo>
                    <a:pt x="160874" y="24428"/>
                  </a:lnTo>
                  <a:lnTo>
                    <a:pt x="161377" y="26428"/>
                  </a:lnTo>
                  <a:lnTo>
                    <a:pt x="208035" y="9465"/>
                  </a:lnTo>
                  <a:close/>
                </a:path>
                <a:path w="274955" h="92710">
                  <a:moveTo>
                    <a:pt x="77631" y="0"/>
                  </a:moveTo>
                  <a:lnTo>
                    <a:pt x="64186" y="450"/>
                  </a:lnTo>
                  <a:lnTo>
                    <a:pt x="113368" y="23444"/>
                  </a:lnTo>
                  <a:lnTo>
                    <a:pt x="114122" y="21538"/>
                  </a:lnTo>
                  <a:lnTo>
                    <a:pt x="115106" y="19727"/>
                  </a:lnTo>
                  <a:lnTo>
                    <a:pt x="116279" y="18072"/>
                  </a:lnTo>
                  <a:lnTo>
                    <a:pt x="77631" y="0"/>
                  </a:lnTo>
                  <a:close/>
                </a:path>
              </a:pathLst>
            </a:custGeom>
            <a:solidFill>
              <a:srgbClr val="CDD2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2344" y="4556322"/>
              <a:ext cx="256360" cy="12182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02951" y="4558731"/>
              <a:ext cx="274869" cy="27502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6194510" y="4665342"/>
              <a:ext cx="302895" cy="104775"/>
            </a:xfrm>
            <a:custGeom>
              <a:avLst/>
              <a:gdLst/>
              <a:ahLst/>
              <a:cxnLst/>
              <a:rect l="l" t="t" r="r" b="b"/>
              <a:pathLst>
                <a:path w="302894" h="104775">
                  <a:moveTo>
                    <a:pt x="286232" y="65296"/>
                  </a:moveTo>
                  <a:lnTo>
                    <a:pt x="268494" y="104279"/>
                  </a:lnTo>
                  <a:lnTo>
                    <a:pt x="287593" y="104279"/>
                  </a:lnTo>
                  <a:lnTo>
                    <a:pt x="292280" y="95326"/>
                  </a:lnTo>
                  <a:lnTo>
                    <a:pt x="296334" y="86154"/>
                  </a:lnTo>
                  <a:lnTo>
                    <a:pt x="299882" y="76451"/>
                  </a:lnTo>
                  <a:lnTo>
                    <a:pt x="302755" y="66573"/>
                  </a:lnTo>
                  <a:lnTo>
                    <a:pt x="286232" y="65296"/>
                  </a:lnTo>
                  <a:close/>
                </a:path>
                <a:path w="302894" h="104775">
                  <a:moveTo>
                    <a:pt x="19276" y="0"/>
                  </a:moveTo>
                  <a:lnTo>
                    <a:pt x="2554" y="534"/>
                  </a:lnTo>
                  <a:lnTo>
                    <a:pt x="1506" y="7025"/>
                  </a:lnTo>
                  <a:lnTo>
                    <a:pt x="1444" y="7410"/>
                  </a:lnTo>
                  <a:lnTo>
                    <a:pt x="661" y="14240"/>
                  </a:lnTo>
                  <a:lnTo>
                    <a:pt x="162" y="21448"/>
                  </a:lnTo>
                  <a:lnTo>
                    <a:pt x="112" y="23632"/>
                  </a:lnTo>
                  <a:lnTo>
                    <a:pt x="0" y="28595"/>
                  </a:lnTo>
                  <a:lnTo>
                    <a:pt x="1326" y="48876"/>
                  </a:lnTo>
                  <a:lnTo>
                    <a:pt x="5194" y="68361"/>
                  </a:lnTo>
                  <a:lnTo>
                    <a:pt x="11436" y="86885"/>
                  </a:lnTo>
                  <a:lnTo>
                    <a:pt x="19884" y="104279"/>
                  </a:lnTo>
                  <a:lnTo>
                    <a:pt x="38983" y="104279"/>
                  </a:lnTo>
                  <a:lnTo>
                    <a:pt x="35256" y="98301"/>
                  </a:lnTo>
                  <a:lnTo>
                    <a:pt x="31830" y="92122"/>
                  </a:lnTo>
                  <a:lnTo>
                    <a:pt x="18220" y="51658"/>
                  </a:lnTo>
                  <a:lnTo>
                    <a:pt x="16292" y="28595"/>
                  </a:lnTo>
                  <a:lnTo>
                    <a:pt x="16365" y="23632"/>
                  </a:lnTo>
                  <a:lnTo>
                    <a:pt x="16830" y="14384"/>
                  </a:lnTo>
                  <a:lnTo>
                    <a:pt x="17739" y="7410"/>
                  </a:lnTo>
                  <a:lnTo>
                    <a:pt x="17790" y="7025"/>
                  </a:lnTo>
                  <a:lnTo>
                    <a:pt x="19163" y="534"/>
                  </a:lnTo>
                  <a:lnTo>
                    <a:pt x="19276" y="0"/>
                  </a:lnTo>
                  <a:close/>
                </a:path>
              </a:pathLst>
            </a:custGeom>
            <a:solidFill>
              <a:srgbClr val="184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214403" y="4769619"/>
              <a:ext cx="267970" cy="78740"/>
            </a:xfrm>
            <a:custGeom>
              <a:avLst/>
              <a:gdLst/>
              <a:ahLst/>
              <a:cxnLst/>
              <a:rect l="l" t="t" r="r" b="b"/>
              <a:pathLst>
                <a:path w="267969" h="78739">
                  <a:moveTo>
                    <a:pt x="267698" y="0"/>
                  </a:moveTo>
                  <a:lnTo>
                    <a:pt x="248599" y="0"/>
                  </a:lnTo>
                  <a:lnTo>
                    <a:pt x="244396" y="6017"/>
                  </a:lnTo>
                  <a:lnTo>
                    <a:pt x="239885" y="11795"/>
                  </a:lnTo>
                  <a:lnTo>
                    <a:pt x="206029" y="41403"/>
                  </a:lnTo>
                  <a:lnTo>
                    <a:pt x="167439" y="57914"/>
                  </a:lnTo>
                  <a:lnTo>
                    <a:pt x="133849" y="61956"/>
                  </a:lnTo>
                  <a:lnTo>
                    <a:pt x="121713" y="61443"/>
                  </a:lnTo>
                  <a:lnTo>
                    <a:pt x="77400" y="49830"/>
                  </a:lnTo>
                  <a:lnTo>
                    <a:pt x="44762" y="29050"/>
                  </a:lnTo>
                  <a:lnTo>
                    <a:pt x="19098" y="0"/>
                  </a:lnTo>
                  <a:lnTo>
                    <a:pt x="0" y="0"/>
                  </a:lnTo>
                  <a:lnTo>
                    <a:pt x="30076" y="37822"/>
                  </a:lnTo>
                  <a:lnTo>
                    <a:pt x="70448" y="64563"/>
                  </a:lnTo>
                  <a:lnTo>
                    <a:pt x="117129" y="77366"/>
                  </a:lnTo>
                  <a:lnTo>
                    <a:pt x="133849" y="78269"/>
                  </a:lnTo>
                  <a:lnTo>
                    <a:pt x="154602" y="76872"/>
                  </a:lnTo>
                  <a:lnTo>
                    <a:pt x="193422" y="66245"/>
                  </a:lnTo>
                  <a:lnTo>
                    <a:pt x="228002" y="45952"/>
                  </a:lnTo>
                  <a:lnTo>
                    <a:pt x="256492" y="17058"/>
                  </a:lnTo>
                  <a:lnTo>
                    <a:pt x="267698" y="0"/>
                  </a:lnTo>
                  <a:close/>
                </a:path>
              </a:pathLst>
            </a:custGeom>
            <a:solidFill>
              <a:srgbClr val="234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7065" y="4539988"/>
              <a:ext cx="304839" cy="18058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6686842" y="4639825"/>
              <a:ext cx="307340" cy="130175"/>
            </a:xfrm>
            <a:custGeom>
              <a:avLst/>
              <a:gdLst/>
              <a:ahLst/>
              <a:cxnLst/>
              <a:rect l="l" t="t" r="r" b="b"/>
              <a:pathLst>
                <a:path w="307340" h="130175">
                  <a:moveTo>
                    <a:pt x="296597" y="0"/>
                  </a:moveTo>
                  <a:lnTo>
                    <a:pt x="279163" y="554"/>
                  </a:lnTo>
                  <a:lnTo>
                    <a:pt x="279855" y="2115"/>
                  </a:lnTo>
                  <a:lnTo>
                    <a:pt x="280525" y="3696"/>
                  </a:lnTo>
                  <a:lnTo>
                    <a:pt x="290485" y="44498"/>
                  </a:lnTo>
                  <a:lnTo>
                    <a:pt x="290915" y="54557"/>
                  </a:lnTo>
                  <a:lnTo>
                    <a:pt x="290849" y="62291"/>
                  </a:lnTo>
                  <a:lnTo>
                    <a:pt x="283501" y="101108"/>
                  </a:lnTo>
                  <a:lnTo>
                    <a:pt x="269719" y="129797"/>
                  </a:lnTo>
                  <a:lnTo>
                    <a:pt x="288629" y="129797"/>
                  </a:lnTo>
                  <a:lnTo>
                    <a:pt x="303829" y="88741"/>
                  </a:lnTo>
                  <a:lnTo>
                    <a:pt x="307187" y="56186"/>
                  </a:lnTo>
                  <a:lnTo>
                    <a:pt x="307271" y="54557"/>
                  </a:lnTo>
                  <a:lnTo>
                    <a:pt x="305907" y="35718"/>
                  </a:lnTo>
                  <a:lnTo>
                    <a:pt x="302307" y="17480"/>
                  </a:lnTo>
                  <a:lnTo>
                    <a:pt x="296597" y="0"/>
                  </a:lnTo>
                  <a:close/>
                </a:path>
                <a:path w="307340" h="130175">
                  <a:moveTo>
                    <a:pt x="24512" y="8795"/>
                  </a:moveTo>
                  <a:lnTo>
                    <a:pt x="774" y="38763"/>
                  </a:lnTo>
                  <a:lnTo>
                    <a:pt x="0" y="64864"/>
                  </a:lnTo>
                  <a:lnTo>
                    <a:pt x="2986" y="87651"/>
                  </a:lnTo>
                  <a:lnTo>
                    <a:pt x="9228" y="109394"/>
                  </a:lnTo>
                  <a:lnTo>
                    <a:pt x="18491" y="129797"/>
                  </a:lnTo>
                  <a:lnTo>
                    <a:pt x="37380" y="129797"/>
                  </a:lnTo>
                  <a:lnTo>
                    <a:pt x="33826" y="123852"/>
                  </a:lnTo>
                  <a:lnTo>
                    <a:pt x="30568" y="117726"/>
                  </a:lnTo>
                  <a:lnTo>
                    <a:pt x="17590" y="76767"/>
                  </a:lnTo>
                  <a:lnTo>
                    <a:pt x="16103" y="53233"/>
                  </a:lnTo>
                  <a:lnTo>
                    <a:pt x="16145" y="51202"/>
                  </a:lnTo>
                  <a:lnTo>
                    <a:pt x="21939" y="16500"/>
                  </a:lnTo>
                  <a:lnTo>
                    <a:pt x="24512" y="8795"/>
                  </a:lnTo>
                  <a:close/>
                </a:path>
              </a:pathLst>
            </a:custGeom>
            <a:solidFill>
              <a:srgbClr val="184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705335" y="4769622"/>
              <a:ext cx="270510" cy="80645"/>
            </a:xfrm>
            <a:custGeom>
              <a:avLst/>
              <a:gdLst/>
              <a:ahLst/>
              <a:cxnLst/>
              <a:rect l="l" t="t" r="r" b="b"/>
              <a:pathLst>
                <a:path w="270509" h="80645">
                  <a:moveTo>
                    <a:pt x="270138" y="0"/>
                  </a:moveTo>
                  <a:lnTo>
                    <a:pt x="251227" y="0"/>
                  </a:lnTo>
                  <a:lnTo>
                    <a:pt x="246962" y="6343"/>
                  </a:lnTo>
                  <a:lnTo>
                    <a:pt x="242361" y="12422"/>
                  </a:lnTo>
                  <a:lnTo>
                    <a:pt x="208081" y="43022"/>
                  </a:lnTo>
                  <a:lnTo>
                    <a:pt x="172969" y="58787"/>
                  </a:lnTo>
                  <a:lnTo>
                    <a:pt x="140320" y="64144"/>
                  </a:lnTo>
                  <a:lnTo>
                    <a:pt x="135137" y="64144"/>
                  </a:lnTo>
                  <a:lnTo>
                    <a:pt x="94887" y="58417"/>
                  </a:lnTo>
                  <a:lnTo>
                    <a:pt x="53940" y="37595"/>
                  </a:lnTo>
                  <a:lnTo>
                    <a:pt x="22857" y="6261"/>
                  </a:lnTo>
                  <a:lnTo>
                    <a:pt x="18889" y="0"/>
                  </a:lnTo>
                  <a:lnTo>
                    <a:pt x="0" y="0"/>
                  </a:lnTo>
                  <a:lnTo>
                    <a:pt x="23902" y="32785"/>
                  </a:lnTo>
                  <a:lnTo>
                    <a:pt x="55642" y="58322"/>
                  </a:lnTo>
                  <a:lnTo>
                    <a:pt x="100880" y="76618"/>
                  </a:lnTo>
                  <a:lnTo>
                    <a:pt x="129325" y="80468"/>
                  </a:lnTo>
                  <a:lnTo>
                    <a:pt x="135147" y="80468"/>
                  </a:lnTo>
                  <a:lnTo>
                    <a:pt x="181811" y="73149"/>
                  </a:lnTo>
                  <a:lnTo>
                    <a:pt x="218699" y="55590"/>
                  </a:lnTo>
                  <a:lnTo>
                    <a:pt x="256052" y="21408"/>
                  </a:lnTo>
                  <a:lnTo>
                    <a:pt x="270138" y="0"/>
                  </a:lnTo>
                  <a:close/>
                </a:path>
              </a:pathLst>
            </a:custGeom>
            <a:solidFill>
              <a:srgbClr val="234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693921" y="4579865"/>
              <a:ext cx="289560" cy="69850"/>
            </a:xfrm>
            <a:custGeom>
              <a:avLst/>
              <a:gdLst/>
              <a:ahLst/>
              <a:cxnLst/>
              <a:rect l="l" t="t" r="r" b="b"/>
              <a:pathLst>
                <a:path w="289559" h="69850">
                  <a:moveTo>
                    <a:pt x="72992" y="0"/>
                  </a:moveTo>
                  <a:lnTo>
                    <a:pt x="45768" y="0"/>
                  </a:lnTo>
                  <a:lnTo>
                    <a:pt x="31026" y="14634"/>
                  </a:lnTo>
                  <a:lnTo>
                    <a:pt x="18325" y="31192"/>
                  </a:lnTo>
                  <a:lnTo>
                    <a:pt x="7903" y="49486"/>
                  </a:lnTo>
                  <a:lnTo>
                    <a:pt x="0" y="69327"/>
                  </a:lnTo>
                  <a:lnTo>
                    <a:pt x="17434" y="68751"/>
                  </a:lnTo>
                  <a:lnTo>
                    <a:pt x="18617" y="65526"/>
                  </a:lnTo>
                  <a:lnTo>
                    <a:pt x="19915" y="62354"/>
                  </a:lnTo>
                  <a:lnTo>
                    <a:pt x="43491" y="25143"/>
                  </a:lnTo>
                  <a:lnTo>
                    <a:pt x="66992" y="3811"/>
                  </a:lnTo>
                  <a:lnTo>
                    <a:pt x="72992" y="0"/>
                  </a:lnTo>
                  <a:close/>
                </a:path>
                <a:path w="289559" h="69850">
                  <a:moveTo>
                    <a:pt x="247154" y="0"/>
                  </a:moveTo>
                  <a:lnTo>
                    <a:pt x="219993" y="0"/>
                  </a:lnTo>
                  <a:lnTo>
                    <a:pt x="226460" y="4377"/>
                  </a:lnTo>
                  <a:lnTo>
                    <a:pt x="232647" y="9100"/>
                  </a:lnTo>
                  <a:lnTo>
                    <a:pt x="261632" y="41273"/>
                  </a:lnTo>
                  <a:lnTo>
                    <a:pt x="272085" y="60511"/>
                  </a:lnTo>
                  <a:lnTo>
                    <a:pt x="289519" y="59956"/>
                  </a:lnTo>
                  <a:lnTo>
                    <a:pt x="281675" y="43113"/>
                  </a:lnTo>
                  <a:lnTo>
                    <a:pt x="271910" y="27394"/>
                  </a:lnTo>
                  <a:lnTo>
                    <a:pt x="260359" y="12966"/>
                  </a:lnTo>
                  <a:lnTo>
                    <a:pt x="247154" y="0"/>
                  </a:lnTo>
                  <a:close/>
                </a:path>
              </a:pathLst>
            </a:custGeom>
            <a:solidFill>
              <a:srgbClr val="1944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739688" y="4579050"/>
              <a:ext cx="201930" cy="1270"/>
            </a:xfrm>
            <a:custGeom>
              <a:avLst/>
              <a:gdLst/>
              <a:ahLst/>
              <a:cxnLst/>
              <a:rect l="l" t="t" r="r" b="b"/>
              <a:pathLst>
                <a:path w="201930" h="1270">
                  <a:moveTo>
                    <a:pt x="200444" y="0"/>
                  </a:moveTo>
                  <a:lnTo>
                    <a:pt x="172937" y="0"/>
                  </a:lnTo>
                  <a:lnTo>
                    <a:pt x="174225" y="816"/>
                  </a:lnTo>
                  <a:lnTo>
                    <a:pt x="201386" y="816"/>
                  </a:lnTo>
                  <a:lnTo>
                    <a:pt x="200444" y="0"/>
                  </a:lnTo>
                  <a:close/>
                </a:path>
                <a:path w="201930" h="1270">
                  <a:moveTo>
                    <a:pt x="28459" y="41"/>
                  </a:moveTo>
                  <a:lnTo>
                    <a:pt x="890" y="41"/>
                  </a:lnTo>
                  <a:lnTo>
                    <a:pt x="0" y="816"/>
                  </a:lnTo>
                  <a:lnTo>
                    <a:pt x="27224" y="816"/>
                  </a:lnTo>
                  <a:lnTo>
                    <a:pt x="28459" y="41"/>
                  </a:lnTo>
                  <a:close/>
                </a:path>
              </a:pathLst>
            </a:custGeom>
            <a:solidFill>
              <a:srgbClr val="1C4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740582" y="4578069"/>
              <a:ext cx="200025" cy="1270"/>
            </a:xfrm>
            <a:custGeom>
              <a:avLst/>
              <a:gdLst/>
              <a:ahLst/>
              <a:cxnLst/>
              <a:rect l="l" t="t" r="r" b="b"/>
              <a:pathLst>
                <a:path w="200025" h="1270">
                  <a:moveTo>
                    <a:pt x="29234" y="0"/>
                  </a:moveTo>
                  <a:lnTo>
                    <a:pt x="1204" y="0"/>
                  </a:lnTo>
                  <a:lnTo>
                    <a:pt x="0" y="1026"/>
                  </a:lnTo>
                  <a:lnTo>
                    <a:pt x="27542" y="1026"/>
                  </a:lnTo>
                  <a:lnTo>
                    <a:pt x="29234" y="0"/>
                  </a:lnTo>
                  <a:close/>
                </a:path>
                <a:path w="200025" h="1270">
                  <a:moveTo>
                    <a:pt x="198402" y="0"/>
                  </a:moveTo>
                  <a:lnTo>
                    <a:pt x="170434" y="0"/>
                  </a:lnTo>
                  <a:lnTo>
                    <a:pt x="172036" y="973"/>
                  </a:lnTo>
                  <a:lnTo>
                    <a:pt x="199543" y="973"/>
                  </a:lnTo>
                  <a:lnTo>
                    <a:pt x="198402" y="0"/>
                  </a:lnTo>
                  <a:close/>
                </a:path>
              </a:pathLst>
            </a:custGeom>
            <a:solidFill>
              <a:srgbClr val="174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741786" y="4542166"/>
              <a:ext cx="197485" cy="36195"/>
            </a:xfrm>
            <a:custGeom>
              <a:avLst/>
              <a:gdLst/>
              <a:ahLst/>
              <a:cxnLst/>
              <a:rect l="l" t="t" r="r" b="b"/>
              <a:pathLst>
                <a:path w="197484" h="36195">
                  <a:moveTo>
                    <a:pt x="167135" y="16564"/>
                  </a:moveTo>
                  <a:lnTo>
                    <a:pt x="106740" y="16564"/>
                  </a:lnTo>
                  <a:lnTo>
                    <a:pt x="109865" y="16761"/>
                  </a:lnTo>
                  <a:lnTo>
                    <a:pt x="109709" y="16761"/>
                  </a:lnTo>
                  <a:lnTo>
                    <a:pt x="153901" y="27946"/>
                  </a:lnTo>
                  <a:lnTo>
                    <a:pt x="169230" y="35904"/>
                  </a:lnTo>
                  <a:lnTo>
                    <a:pt x="197198" y="35904"/>
                  </a:lnTo>
                  <a:lnTo>
                    <a:pt x="196423" y="35255"/>
                  </a:lnTo>
                  <a:lnTo>
                    <a:pt x="178834" y="22650"/>
                  </a:lnTo>
                  <a:lnTo>
                    <a:pt x="167135" y="16564"/>
                  </a:lnTo>
                  <a:close/>
                </a:path>
                <a:path w="197484" h="36195">
                  <a:moveTo>
                    <a:pt x="104279" y="0"/>
                  </a:moveTo>
                  <a:lnTo>
                    <a:pt x="98468" y="0"/>
                  </a:lnTo>
                  <a:lnTo>
                    <a:pt x="84792" y="612"/>
                  </a:lnTo>
                  <a:lnTo>
                    <a:pt x="71399" y="2417"/>
                  </a:lnTo>
                  <a:lnTo>
                    <a:pt x="58350" y="5367"/>
                  </a:lnTo>
                  <a:lnTo>
                    <a:pt x="45705" y="9413"/>
                  </a:lnTo>
                  <a:lnTo>
                    <a:pt x="49349" y="25475"/>
                  </a:lnTo>
                  <a:lnTo>
                    <a:pt x="51757" y="24554"/>
                  </a:lnTo>
                  <a:lnTo>
                    <a:pt x="53673" y="23873"/>
                  </a:lnTo>
                  <a:lnTo>
                    <a:pt x="92279" y="16564"/>
                  </a:lnTo>
                  <a:lnTo>
                    <a:pt x="167135" y="16564"/>
                  </a:lnTo>
                  <a:lnTo>
                    <a:pt x="159441" y="12562"/>
                  </a:lnTo>
                  <a:lnTo>
                    <a:pt x="138769" y="5367"/>
                  </a:lnTo>
                  <a:lnTo>
                    <a:pt x="139028" y="5367"/>
                  </a:lnTo>
                  <a:lnTo>
                    <a:pt x="116090" y="1005"/>
                  </a:lnTo>
                  <a:lnTo>
                    <a:pt x="110174" y="335"/>
                  </a:lnTo>
                  <a:lnTo>
                    <a:pt x="104279" y="0"/>
                  </a:lnTo>
                  <a:close/>
                </a:path>
                <a:path w="197484" h="36195">
                  <a:moveTo>
                    <a:pt x="30700" y="15863"/>
                  </a:moveTo>
                  <a:lnTo>
                    <a:pt x="22581" y="20187"/>
                  </a:lnTo>
                  <a:lnTo>
                    <a:pt x="14745" y="24980"/>
                  </a:lnTo>
                  <a:lnTo>
                    <a:pt x="7211" y="30225"/>
                  </a:lnTo>
                  <a:lnTo>
                    <a:pt x="0" y="35904"/>
                  </a:lnTo>
                  <a:lnTo>
                    <a:pt x="28030" y="35904"/>
                  </a:lnTo>
                  <a:lnTo>
                    <a:pt x="30145" y="34637"/>
                  </a:lnTo>
                  <a:lnTo>
                    <a:pt x="32281" y="33423"/>
                  </a:lnTo>
                  <a:lnTo>
                    <a:pt x="34459" y="32271"/>
                  </a:lnTo>
                  <a:lnTo>
                    <a:pt x="30700" y="15863"/>
                  </a:lnTo>
                  <a:close/>
                </a:path>
              </a:pathLst>
            </a:custGeom>
            <a:solidFill>
              <a:srgbClr val="1845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355390" y="4659839"/>
              <a:ext cx="157480" cy="41275"/>
            </a:xfrm>
            <a:custGeom>
              <a:avLst/>
              <a:gdLst/>
              <a:ahLst/>
              <a:cxnLst/>
              <a:rect l="l" t="t" r="r" b="b"/>
              <a:pathLst>
                <a:path w="157480" h="41275">
                  <a:moveTo>
                    <a:pt x="23215" y="0"/>
                  </a:moveTo>
                  <a:lnTo>
                    <a:pt x="8204" y="520"/>
                  </a:lnTo>
                  <a:lnTo>
                    <a:pt x="0" y="10375"/>
                  </a:lnTo>
                  <a:lnTo>
                    <a:pt x="16611" y="7924"/>
                  </a:lnTo>
                  <a:lnTo>
                    <a:pt x="23215" y="0"/>
                  </a:lnTo>
                  <a:close/>
                </a:path>
                <a:path w="157480" h="41275">
                  <a:moveTo>
                    <a:pt x="156883" y="36982"/>
                  </a:moveTo>
                  <a:lnTo>
                    <a:pt x="156349" y="36982"/>
                  </a:lnTo>
                  <a:lnTo>
                    <a:pt x="156349" y="33172"/>
                  </a:lnTo>
                  <a:lnTo>
                    <a:pt x="156171" y="33172"/>
                  </a:lnTo>
                  <a:lnTo>
                    <a:pt x="156171" y="31902"/>
                  </a:lnTo>
                  <a:lnTo>
                    <a:pt x="156146" y="29362"/>
                  </a:lnTo>
                  <a:lnTo>
                    <a:pt x="17081" y="29362"/>
                  </a:lnTo>
                  <a:lnTo>
                    <a:pt x="17081" y="31902"/>
                  </a:lnTo>
                  <a:lnTo>
                    <a:pt x="17437" y="31902"/>
                  </a:lnTo>
                  <a:lnTo>
                    <a:pt x="17437" y="33172"/>
                  </a:lnTo>
                  <a:lnTo>
                    <a:pt x="17538" y="36982"/>
                  </a:lnTo>
                  <a:lnTo>
                    <a:pt x="17500" y="39522"/>
                  </a:lnTo>
                  <a:lnTo>
                    <a:pt x="17195" y="39522"/>
                  </a:lnTo>
                  <a:lnTo>
                    <a:pt x="17195" y="40792"/>
                  </a:lnTo>
                  <a:lnTo>
                    <a:pt x="138544" y="40792"/>
                  </a:lnTo>
                  <a:lnTo>
                    <a:pt x="138544" y="39522"/>
                  </a:lnTo>
                  <a:lnTo>
                    <a:pt x="156883" y="39522"/>
                  </a:lnTo>
                  <a:lnTo>
                    <a:pt x="156883" y="36982"/>
                  </a:lnTo>
                  <a:close/>
                </a:path>
              </a:pathLst>
            </a:custGeom>
            <a:solidFill>
              <a:srgbClr val="E76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363606" y="4579861"/>
              <a:ext cx="81915" cy="80645"/>
            </a:xfrm>
            <a:custGeom>
              <a:avLst/>
              <a:gdLst/>
              <a:ahLst/>
              <a:cxnLst/>
              <a:rect l="l" t="t" r="r" b="b"/>
              <a:pathLst>
                <a:path w="81915" h="80645">
                  <a:moveTo>
                    <a:pt x="81809" y="0"/>
                  </a:moveTo>
                  <a:lnTo>
                    <a:pt x="67086" y="0"/>
                  </a:lnTo>
                  <a:lnTo>
                    <a:pt x="0" y="80489"/>
                  </a:lnTo>
                  <a:lnTo>
                    <a:pt x="15015" y="79976"/>
                  </a:lnTo>
                  <a:lnTo>
                    <a:pt x="81809" y="0"/>
                  </a:lnTo>
                  <a:close/>
                </a:path>
              </a:pathLst>
            </a:custGeom>
            <a:solidFill>
              <a:srgbClr val="E86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430696" y="4579175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70">
                  <a:moveTo>
                    <a:pt x="15297" y="0"/>
                  </a:moveTo>
                  <a:lnTo>
                    <a:pt x="565" y="0"/>
                  </a:lnTo>
                  <a:lnTo>
                    <a:pt x="0" y="691"/>
                  </a:lnTo>
                  <a:lnTo>
                    <a:pt x="14722" y="691"/>
                  </a:lnTo>
                  <a:lnTo>
                    <a:pt x="15297" y="0"/>
                  </a:lnTo>
                  <a:close/>
                </a:path>
              </a:pathLst>
            </a:custGeom>
            <a:solidFill>
              <a:srgbClr val="E96B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431263" y="4578076"/>
              <a:ext cx="15875" cy="1270"/>
            </a:xfrm>
            <a:custGeom>
              <a:avLst/>
              <a:gdLst/>
              <a:ahLst/>
              <a:cxnLst/>
              <a:rect l="l" t="t" r="r" b="b"/>
              <a:pathLst>
                <a:path w="15875" h="1270">
                  <a:moveTo>
                    <a:pt x="15653" y="0"/>
                  </a:moveTo>
                  <a:lnTo>
                    <a:pt x="921" y="0"/>
                  </a:lnTo>
                  <a:lnTo>
                    <a:pt x="0" y="1099"/>
                  </a:lnTo>
                  <a:lnTo>
                    <a:pt x="14722" y="1099"/>
                  </a:lnTo>
                  <a:lnTo>
                    <a:pt x="15653" y="0"/>
                  </a:lnTo>
                  <a:close/>
                </a:path>
              </a:pathLst>
            </a:custGeom>
            <a:solidFill>
              <a:srgbClr val="E56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486576" y="450373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7570" y="0"/>
                  </a:moveTo>
                  <a:lnTo>
                    <a:pt x="0" y="9088"/>
                  </a:lnTo>
                  <a:lnTo>
                    <a:pt x="10198" y="9088"/>
                  </a:lnTo>
                  <a:lnTo>
                    <a:pt x="7570" y="0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432187" y="4512823"/>
              <a:ext cx="66040" cy="65405"/>
            </a:xfrm>
            <a:custGeom>
              <a:avLst/>
              <a:gdLst/>
              <a:ahLst/>
              <a:cxnLst/>
              <a:rect l="l" t="t" r="r" b="b"/>
              <a:pathLst>
                <a:path w="66040" h="65404">
                  <a:moveTo>
                    <a:pt x="65773" y="4127"/>
                  </a:moveTo>
                  <a:lnTo>
                    <a:pt x="64579" y="0"/>
                  </a:lnTo>
                  <a:lnTo>
                    <a:pt x="54381" y="0"/>
                  </a:lnTo>
                  <a:lnTo>
                    <a:pt x="31330" y="27673"/>
                  </a:lnTo>
                  <a:lnTo>
                    <a:pt x="31597" y="27940"/>
                  </a:lnTo>
                  <a:lnTo>
                    <a:pt x="27241" y="32550"/>
                  </a:lnTo>
                  <a:lnTo>
                    <a:pt x="0" y="65252"/>
                  </a:lnTo>
                  <a:lnTo>
                    <a:pt x="14719" y="65252"/>
                  </a:lnTo>
                  <a:lnTo>
                    <a:pt x="65773" y="4127"/>
                  </a:lnTo>
                  <a:close/>
                </a:path>
              </a:pathLst>
            </a:custGeom>
            <a:solidFill>
              <a:srgbClr val="E76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611347" y="4651712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5">
                  <a:moveTo>
                    <a:pt x="5204" y="0"/>
                  </a:moveTo>
                  <a:lnTo>
                    <a:pt x="3591" y="52"/>
                  </a:lnTo>
                  <a:lnTo>
                    <a:pt x="1999" y="115"/>
                  </a:lnTo>
                  <a:lnTo>
                    <a:pt x="387" y="157"/>
                  </a:lnTo>
                  <a:lnTo>
                    <a:pt x="251" y="1602"/>
                  </a:lnTo>
                  <a:lnTo>
                    <a:pt x="0" y="4450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E76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611737" y="4579863"/>
              <a:ext cx="88900" cy="72390"/>
            </a:xfrm>
            <a:custGeom>
              <a:avLst/>
              <a:gdLst/>
              <a:ahLst/>
              <a:cxnLst/>
              <a:rect l="l" t="t" r="r" b="b"/>
              <a:pathLst>
                <a:path w="88900" h="72389">
                  <a:moveTo>
                    <a:pt x="88855" y="0"/>
                  </a:moveTo>
                  <a:lnTo>
                    <a:pt x="64186" y="0"/>
                  </a:lnTo>
                  <a:lnTo>
                    <a:pt x="1685" y="53181"/>
                  </a:lnTo>
                  <a:lnTo>
                    <a:pt x="0" y="72008"/>
                  </a:lnTo>
                  <a:lnTo>
                    <a:pt x="4816" y="71851"/>
                  </a:lnTo>
                  <a:lnTo>
                    <a:pt x="88855" y="0"/>
                  </a:lnTo>
                  <a:close/>
                </a:path>
              </a:pathLst>
            </a:custGeom>
            <a:solidFill>
              <a:srgbClr val="E86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675921" y="4579102"/>
              <a:ext cx="26034" cy="1270"/>
            </a:xfrm>
            <a:custGeom>
              <a:avLst/>
              <a:gdLst/>
              <a:ahLst/>
              <a:cxnLst/>
              <a:rect l="l" t="t" r="r" b="b"/>
              <a:pathLst>
                <a:path w="26034" h="1270">
                  <a:moveTo>
                    <a:pt x="25559" y="0"/>
                  </a:moveTo>
                  <a:lnTo>
                    <a:pt x="879" y="10"/>
                  </a:lnTo>
                  <a:lnTo>
                    <a:pt x="0" y="764"/>
                  </a:lnTo>
                  <a:lnTo>
                    <a:pt x="24669" y="764"/>
                  </a:lnTo>
                  <a:lnTo>
                    <a:pt x="25559" y="0"/>
                  </a:lnTo>
                  <a:close/>
                </a:path>
              </a:pathLst>
            </a:custGeom>
            <a:solidFill>
              <a:srgbClr val="E96B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676802" y="4578075"/>
              <a:ext cx="26034" cy="1270"/>
            </a:xfrm>
            <a:custGeom>
              <a:avLst/>
              <a:gdLst/>
              <a:ahLst/>
              <a:cxnLst/>
              <a:rect l="l" t="t" r="r" b="b"/>
              <a:pathLst>
                <a:path w="26034" h="1270">
                  <a:moveTo>
                    <a:pt x="25884" y="0"/>
                  </a:moveTo>
                  <a:lnTo>
                    <a:pt x="1225" y="0"/>
                  </a:lnTo>
                  <a:lnTo>
                    <a:pt x="0" y="1036"/>
                  </a:lnTo>
                  <a:lnTo>
                    <a:pt x="24679" y="1026"/>
                  </a:lnTo>
                  <a:lnTo>
                    <a:pt x="25884" y="0"/>
                  </a:lnTo>
                  <a:close/>
                </a:path>
              </a:pathLst>
            </a:custGeom>
            <a:solidFill>
              <a:srgbClr val="E56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752461" y="4507867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8533" y="0"/>
                  </a:moveTo>
                  <a:lnTo>
                    <a:pt x="0" y="0"/>
                  </a:lnTo>
                  <a:lnTo>
                    <a:pt x="2115" y="4952"/>
                  </a:lnTo>
                  <a:lnTo>
                    <a:pt x="9675" y="4952"/>
                  </a:lnTo>
                  <a:lnTo>
                    <a:pt x="8533" y="0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678021" y="4512823"/>
              <a:ext cx="86995" cy="65405"/>
            </a:xfrm>
            <a:custGeom>
              <a:avLst/>
              <a:gdLst/>
              <a:ahLst/>
              <a:cxnLst/>
              <a:rect l="l" t="t" r="r" b="b"/>
              <a:pathLst>
                <a:path w="86994" h="65404">
                  <a:moveTo>
                    <a:pt x="86868" y="12077"/>
                  </a:moveTo>
                  <a:lnTo>
                    <a:pt x="84099" y="0"/>
                  </a:lnTo>
                  <a:lnTo>
                    <a:pt x="76581" y="76"/>
                  </a:lnTo>
                  <a:lnTo>
                    <a:pt x="0" y="65252"/>
                  </a:lnTo>
                  <a:lnTo>
                    <a:pt x="24663" y="65252"/>
                  </a:lnTo>
                  <a:lnTo>
                    <a:pt x="86868" y="12077"/>
                  </a:lnTo>
                  <a:close/>
                </a:path>
              </a:pathLst>
            </a:custGeom>
            <a:solidFill>
              <a:srgbClr val="E76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509950" y="4491545"/>
              <a:ext cx="244475" cy="16510"/>
            </a:xfrm>
            <a:custGeom>
              <a:avLst/>
              <a:gdLst/>
              <a:ahLst/>
              <a:cxnLst/>
              <a:rect l="l" t="t" r="r" b="b"/>
              <a:pathLst>
                <a:path w="244475" h="16510">
                  <a:moveTo>
                    <a:pt x="244139" y="0"/>
                  </a:moveTo>
                  <a:lnTo>
                    <a:pt x="82971" y="0"/>
                  </a:lnTo>
                  <a:lnTo>
                    <a:pt x="93693" y="16324"/>
                  </a:lnTo>
                  <a:lnTo>
                    <a:pt x="242505" y="16324"/>
                  </a:lnTo>
                  <a:lnTo>
                    <a:pt x="244139" y="0"/>
                  </a:lnTo>
                  <a:close/>
                </a:path>
                <a:path w="244475" h="16510">
                  <a:moveTo>
                    <a:pt x="0" y="8167"/>
                  </a:moveTo>
                  <a:lnTo>
                    <a:pt x="2366" y="16324"/>
                  </a:lnTo>
                  <a:lnTo>
                    <a:pt x="9476" y="16324"/>
                  </a:lnTo>
                  <a:lnTo>
                    <a:pt x="0" y="8167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491445" y="4374851"/>
              <a:ext cx="285115" cy="111125"/>
            </a:xfrm>
            <a:custGeom>
              <a:avLst/>
              <a:gdLst/>
              <a:ahLst/>
              <a:cxnLst/>
              <a:rect l="l" t="t" r="r" b="b"/>
              <a:pathLst>
                <a:path w="285115" h="111125">
                  <a:moveTo>
                    <a:pt x="1714" y="110388"/>
                  </a:moveTo>
                  <a:lnTo>
                    <a:pt x="584" y="109397"/>
                  </a:lnTo>
                  <a:lnTo>
                    <a:pt x="0" y="108902"/>
                  </a:lnTo>
                  <a:lnTo>
                    <a:pt x="546" y="110731"/>
                  </a:lnTo>
                  <a:lnTo>
                    <a:pt x="1714" y="110388"/>
                  </a:lnTo>
                  <a:close/>
                </a:path>
                <a:path w="285115" h="111125">
                  <a:moveTo>
                    <a:pt x="284657" y="8242"/>
                  </a:moveTo>
                  <a:lnTo>
                    <a:pt x="280212" y="7747"/>
                  </a:lnTo>
                  <a:lnTo>
                    <a:pt x="276529" y="4762"/>
                  </a:lnTo>
                  <a:lnTo>
                    <a:pt x="275031" y="698"/>
                  </a:lnTo>
                  <a:lnTo>
                    <a:pt x="271868" y="0"/>
                  </a:lnTo>
                  <a:lnTo>
                    <a:pt x="270294" y="1333"/>
                  </a:lnTo>
                  <a:lnTo>
                    <a:pt x="256311" y="12293"/>
                  </a:lnTo>
                  <a:lnTo>
                    <a:pt x="252183" y="17818"/>
                  </a:lnTo>
                  <a:lnTo>
                    <a:pt x="249999" y="25412"/>
                  </a:lnTo>
                  <a:lnTo>
                    <a:pt x="250431" y="36042"/>
                  </a:lnTo>
                  <a:lnTo>
                    <a:pt x="254419" y="63525"/>
                  </a:lnTo>
                  <a:lnTo>
                    <a:pt x="268706" y="59842"/>
                  </a:lnTo>
                  <a:lnTo>
                    <a:pt x="264947" y="33832"/>
                  </a:lnTo>
                  <a:lnTo>
                    <a:pt x="263499" y="24688"/>
                  </a:lnTo>
                  <a:lnTo>
                    <a:pt x="270281" y="19799"/>
                  </a:lnTo>
                  <a:lnTo>
                    <a:pt x="281762" y="11036"/>
                  </a:lnTo>
                  <a:lnTo>
                    <a:pt x="284657" y="8242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322523" y="4654809"/>
              <a:ext cx="202565" cy="66675"/>
            </a:xfrm>
            <a:custGeom>
              <a:avLst/>
              <a:gdLst/>
              <a:ahLst/>
              <a:cxnLst/>
              <a:rect l="l" t="t" r="r" b="b"/>
              <a:pathLst>
                <a:path w="202565" h="66675">
                  <a:moveTo>
                    <a:pt x="202247" y="0"/>
                  </a:moveTo>
                  <a:lnTo>
                    <a:pt x="117386" y="2921"/>
                  </a:lnTo>
                  <a:lnTo>
                    <a:pt x="14020" y="18288"/>
                  </a:lnTo>
                  <a:lnTo>
                    <a:pt x="17119" y="17729"/>
                  </a:lnTo>
                  <a:lnTo>
                    <a:pt x="29679" y="15887"/>
                  </a:lnTo>
                  <a:lnTo>
                    <a:pt x="28448" y="15659"/>
                  </a:lnTo>
                  <a:lnTo>
                    <a:pt x="22009" y="15659"/>
                  </a:lnTo>
                  <a:lnTo>
                    <a:pt x="0" y="43307"/>
                  </a:lnTo>
                  <a:lnTo>
                    <a:pt x="177" y="44640"/>
                  </a:lnTo>
                  <a:lnTo>
                    <a:pt x="863" y="47980"/>
                  </a:lnTo>
                  <a:lnTo>
                    <a:pt x="1435" y="49606"/>
                  </a:lnTo>
                  <a:lnTo>
                    <a:pt x="1536" y="49911"/>
                  </a:lnTo>
                  <a:lnTo>
                    <a:pt x="21247" y="65824"/>
                  </a:lnTo>
                  <a:lnTo>
                    <a:pt x="21551" y="65824"/>
                  </a:lnTo>
                  <a:lnTo>
                    <a:pt x="23888" y="66065"/>
                  </a:lnTo>
                  <a:lnTo>
                    <a:pt x="26911" y="66065"/>
                  </a:lnTo>
                  <a:lnTo>
                    <a:pt x="28752" y="65824"/>
                  </a:lnTo>
                  <a:lnTo>
                    <a:pt x="24574" y="65481"/>
                  </a:lnTo>
                  <a:lnTo>
                    <a:pt x="21539" y="65163"/>
                  </a:lnTo>
                  <a:lnTo>
                    <a:pt x="19329" y="62522"/>
                  </a:lnTo>
                  <a:lnTo>
                    <a:pt x="19405" y="61099"/>
                  </a:lnTo>
                  <a:lnTo>
                    <a:pt x="19481" y="59512"/>
                  </a:lnTo>
                  <a:lnTo>
                    <a:pt x="11455" y="57061"/>
                  </a:lnTo>
                  <a:lnTo>
                    <a:pt x="5626" y="49606"/>
                  </a:lnTo>
                  <a:lnTo>
                    <a:pt x="5626" y="34632"/>
                  </a:lnTo>
                  <a:lnTo>
                    <a:pt x="8445" y="29146"/>
                  </a:lnTo>
                  <a:lnTo>
                    <a:pt x="12852" y="25565"/>
                  </a:lnTo>
                  <a:lnTo>
                    <a:pt x="12687" y="25184"/>
                  </a:lnTo>
                  <a:lnTo>
                    <a:pt x="12560" y="24777"/>
                  </a:lnTo>
                  <a:lnTo>
                    <a:pt x="12052" y="21856"/>
                  </a:lnTo>
                  <a:lnTo>
                    <a:pt x="11950" y="21247"/>
                  </a:lnTo>
                  <a:lnTo>
                    <a:pt x="12852" y="25565"/>
                  </a:lnTo>
                  <a:lnTo>
                    <a:pt x="16217" y="22821"/>
                  </a:lnTo>
                  <a:lnTo>
                    <a:pt x="20510" y="21183"/>
                  </a:lnTo>
                  <a:lnTo>
                    <a:pt x="30175" y="21183"/>
                  </a:lnTo>
                  <a:lnTo>
                    <a:pt x="34747" y="23063"/>
                  </a:lnTo>
                  <a:lnTo>
                    <a:pt x="38201" y="26162"/>
                  </a:lnTo>
                  <a:lnTo>
                    <a:pt x="42214" y="29743"/>
                  </a:lnTo>
                  <a:lnTo>
                    <a:pt x="44729" y="34963"/>
                  </a:lnTo>
                  <a:lnTo>
                    <a:pt x="44729" y="46431"/>
                  </a:lnTo>
                  <a:lnTo>
                    <a:pt x="42329" y="51536"/>
                  </a:lnTo>
                  <a:lnTo>
                    <a:pt x="38506" y="55105"/>
                  </a:lnTo>
                  <a:lnTo>
                    <a:pt x="45593" y="55651"/>
                  </a:lnTo>
                  <a:lnTo>
                    <a:pt x="50444" y="42506"/>
                  </a:lnTo>
                  <a:lnTo>
                    <a:pt x="50444" y="38608"/>
                  </a:lnTo>
                  <a:lnTo>
                    <a:pt x="45034" y="25158"/>
                  </a:lnTo>
                  <a:lnTo>
                    <a:pt x="200367" y="2171"/>
                  </a:lnTo>
                  <a:lnTo>
                    <a:pt x="202247" y="0"/>
                  </a:lnTo>
                  <a:close/>
                </a:path>
              </a:pathLst>
            </a:custGeom>
            <a:solidFill>
              <a:srgbClr val="184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439919" y="4643721"/>
              <a:ext cx="95885" cy="14604"/>
            </a:xfrm>
            <a:custGeom>
              <a:avLst/>
              <a:gdLst/>
              <a:ahLst/>
              <a:cxnLst/>
              <a:rect l="l" t="t" r="r" b="b"/>
              <a:pathLst>
                <a:path w="95884" h="14604">
                  <a:moveTo>
                    <a:pt x="94751" y="0"/>
                  </a:moveTo>
                  <a:lnTo>
                    <a:pt x="0" y="13999"/>
                  </a:lnTo>
                  <a:lnTo>
                    <a:pt x="84856" y="11078"/>
                  </a:lnTo>
                  <a:lnTo>
                    <a:pt x="87944" y="7685"/>
                  </a:lnTo>
                  <a:lnTo>
                    <a:pt x="91494" y="4701"/>
                  </a:lnTo>
                  <a:lnTo>
                    <a:pt x="95400" y="2240"/>
                  </a:lnTo>
                  <a:lnTo>
                    <a:pt x="94751" y="0"/>
                  </a:lnTo>
                  <a:close/>
                </a:path>
              </a:pathLst>
            </a:custGeom>
            <a:solidFill>
              <a:srgbClr val="1944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341855" y="4709916"/>
              <a:ext cx="199390" cy="26034"/>
            </a:xfrm>
            <a:custGeom>
              <a:avLst/>
              <a:gdLst/>
              <a:ahLst/>
              <a:cxnLst/>
              <a:rect l="l" t="t" r="r" b="b"/>
              <a:pathLst>
                <a:path w="199390" h="26035">
                  <a:moveTo>
                    <a:pt x="19172" y="0"/>
                  </a:moveTo>
                  <a:lnTo>
                    <a:pt x="15674" y="3245"/>
                  </a:lnTo>
                  <a:lnTo>
                    <a:pt x="10994" y="5245"/>
                  </a:lnTo>
                  <a:lnTo>
                    <a:pt x="3874" y="5245"/>
                  </a:lnTo>
                  <a:lnTo>
                    <a:pt x="1958" y="4952"/>
                  </a:lnTo>
                  <a:lnTo>
                    <a:pt x="157" y="4397"/>
                  </a:lnTo>
                  <a:lnTo>
                    <a:pt x="0" y="7413"/>
                  </a:lnTo>
                  <a:lnTo>
                    <a:pt x="2219" y="10052"/>
                  </a:lnTo>
                  <a:lnTo>
                    <a:pt x="199386" y="25412"/>
                  </a:lnTo>
                  <a:lnTo>
                    <a:pt x="192758" y="22376"/>
                  </a:lnTo>
                  <a:lnTo>
                    <a:pt x="186894" y="17957"/>
                  </a:lnTo>
                  <a:lnTo>
                    <a:pt x="182161" y="12523"/>
                  </a:lnTo>
                  <a:lnTo>
                    <a:pt x="19172" y="0"/>
                  </a:lnTo>
                  <a:close/>
                </a:path>
              </a:pathLst>
            </a:custGeom>
            <a:solidFill>
              <a:srgbClr val="184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800268" y="4645134"/>
              <a:ext cx="40640" cy="46990"/>
            </a:xfrm>
            <a:custGeom>
              <a:avLst/>
              <a:gdLst/>
              <a:ahLst/>
              <a:cxnLst/>
              <a:rect l="l" t="t" r="r" b="b"/>
              <a:pathLst>
                <a:path w="40640" h="46989">
                  <a:moveTo>
                    <a:pt x="18428" y="0"/>
                  </a:moveTo>
                  <a:lnTo>
                    <a:pt x="0" y="596"/>
                  </a:lnTo>
                  <a:lnTo>
                    <a:pt x="27370" y="46783"/>
                  </a:lnTo>
                  <a:lnTo>
                    <a:pt x="29192" y="41108"/>
                  </a:lnTo>
                  <a:lnTo>
                    <a:pt x="34512" y="37171"/>
                  </a:lnTo>
                  <a:lnTo>
                    <a:pt x="40564" y="37171"/>
                  </a:lnTo>
                  <a:lnTo>
                    <a:pt x="21454" y="5183"/>
                  </a:lnTo>
                  <a:lnTo>
                    <a:pt x="18428" y="0"/>
                  </a:lnTo>
                  <a:close/>
                </a:path>
              </a:pathLst>
            </a:custGeom>
            <a:solidFill>
              <a:srgbClr val="E76A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777494" y="4579865"/>
              <a:ext cx="41275" cy="66040"/>
            </a:xfrm>
            <a:custGeom>
              <a:avLst/>
              <a:gdLst/>
              <a:ahLst/>
              <a:cxnLst/>
              <a:rect l="l" t="t" r="r" b="b"/>
              <a:pathLst>
                <a:path w="41275" h="66039">
                  <a:moveTo>
                    <a:pt x="16418" y="0"/>
                  </a:moveTo>
                  <a:lnTo>
                    <a:pt x="0" y="0"/>
                  </a:lnTo>
                  <a:lnTo>
                    <a:pt x="5497" y="24009"/>
                  </a:lnTo>
                  <a:lnTo>
                    <a:pt x="8712" y="34907"/>
                  </a:lnTo>
                  <a:lnTo>
                    <a:pt x="12675" y="45540"/>
                  </a:lnTo>
                  <a:lnTo>
                    <a:pt x="17368" y="55871"/>
                  </a:lnTo>
                  <a:lnTo>
                    <a:pt x="22774" y="65861"/>
                  </a:lnTo>
                  <a:lnTo>
                    <a:pt x="41202" y="65265"/>
                  </a:lnTo>
                  <a:lnTo>
                    <a:pt x="34112" y="51702"/>
                  </a:lnTo>
                  <a:lnTo>
                    <a:pt x="27932" y="37713"/>
                  </a:lnTo>
                  <a:lnTo>
                    <a:pt x="22680" y="23343"/>
                  </a:lnTo>
                  <a:lnTo>
                    <a:pt x="18376" y="8638"/>
                  </a:lnTo>
                  <a:lnTo>
                    <a:pt x="16418" y="0"/>
                  </a:lnTo>
                  <a:close/>
                </a:path>
              </a:pathLst>
            </a:custGeom>
            <a:solidFill>
              <a:srgbClr val="E86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777314" y="4579081"/>
              <a:ext cx="17145" cy="1270"/>
            </a:xfrm>
            <a:custGeom>
              <a:avLst/>
              <a:gdLst/>
              <a:ahLst/>
              <a:cxnLst/>
              <a:rect l="l" t="t" r="r" b="b"/>
              <a:pathLst>
                <a:path w="17144" h="1270">
                  <a:moveTo>
                    <a:pt x="16418" y="0"/>
                  </a:moveTo>
                  <a:lnTo>
                    <a:pt x="0" y="10"/>
                  </a:lnTo>
                  <a:lnTo>
                    <a:pt x="178" y="785"/>
                  </a:lnTo>
                  <a:lnTo>
                    <a:pt x="16596" y="785"/>
                  </a:lnTo>
                  <a:lnTo>
                    <a:pt x="16418" y="0"/>
                  </a:lnTo>
                  <a:close/>
                </a:path>
              </a:pathLst>
            </a:custGeom>
            <a:solidFill>
              <a:srgbClr val="E96B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777085" y="4578072"/>
              <a:ext cx="17145" cy="1270"/>
            </a:xfrm>
            <a:custGeom>
              <a:avLst/>
              <a:gdLst/>
              <a:ahLst/>
              <a:cxnLst/>
              <a:rect l="l" t="t" r="r" b="b"/>
              <a:pathLst>
                <a:path w="17144" h="1270">
                  <a:moveTo>
                    <a:pt x="16407" y="0"/>
                  </a:moveTo>
                  <a:lnTo>
                    <a:pt x="0" y="0"/>
                  </a:lnTo>
                  <a:lnTo>
                    <a:pt x="230" y="1015"/>
                  </a:lnTo>
                  <a:lnTo>
                    <a:pt x="16638" y="1005"/>
                  </a:lnTo>
                  <a:lnTo>
                    <a:pt x="16407" y="0"/>
                  </a:lnTo>
                  <a:close/>
                </a:path>
              </a:pathLst>
            </a:custGeom>
            <a:solidFill>
              <a:srgbClr val="E56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6760998" y="4507867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80" h="5079">
                  <a:moveTo>
                    <a:pt x="16564" y="0"/>
                  </a:moveTo>
                  <a:lnTo>
                    <a:pt x="0" y="0"/>
                  </a:lnTo>
                  <a:lnTo>
                    <a:pt x="1141" y="4952"/>
                  </a:lnTo>
                  <a:lnTo>
                    <a:pt x="17685" y="4952"/>
                  </a:lnTo>
                  <a:lnTo>
                    <a:pt x="16564" y="0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6762133" y="4512823"/>
              <a:ext cx="31750" cy="65405"/>
            </a:xfrm>
            <a:custGeom>
              <a:avLst/>
              <a:gdLst/>
              <a:ahLst/>
              <a:cxnLst/>
              <a:rect l="l" t="t" r="r" b="b"/>
              <a:pathLst>
                <a:path w="31750" h="65404">
                  <a:moveTo>
                    <a:pt x="31356" y="65252"/>
                  </a:moveTo>
                  <a:lnTo>
                    <a:pt x="16548" y="0"/>
                  </a:lnTo>
                  <a:lnTo>
                    <a:pt x="0" y="0"/>
                  </a:lnTo>
                  <a:lnTo>
                    <a:pt x="14947" y="65252"/>
                  </a:lnTo>
                  <a:lnTo>
                    <a:pt x="31356" y="65252"/>
                  </a:lnTo>
                  <a:close/>
                </a:path>
              </a:pathLst>
            </a:custGeom>
            <a:solidFill>
              <a:srgbClr val="E76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6745116" y="4434490"/>
              <a:ext cx="29209" cy="57150"/>
            </a:xfrm>
            <a:custGeom>
              <a:avLst/>
              <a:gdLst/>
              <a:ahLst/>
              <a:cxnLst/>
              <a:rect l="l" t="t" r="r" b="b"/>
              <a:pathLst>
                <a:path w="29209" h="57150">
                  <a:moveTo>
                    <a:pt x="15790" y="0"/>
                  </a:moveTo>
                  <a:lnTo>
                    <a:pt x="0" y="4073"/>
                  </a:lnTo>
                  <a:lnTo>
                    <a:pt x="12135" y="57055"/>
                  </a:lnTo>
                  <a:lnTo>
                    <a:pt x="28742" y="57055"/>
                  </a:lnTo>
                  <a:lnTo>
                    <a:pt x="15790" y="0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6516180" y="4579863"/>
              <a:ext cx="34290" cy="66675"/>
            </a:xfrm>
            <a:custGeom>
              <a:avLst/>
              <a:gdLst/>
              <a:ahLst/>
              <a:cxnLst/>
              <a:rect l="l" t="t" r="r" b="b"/>
              <a:pathLst>
                <a:path w="34290" h="66675">
                  <a:moveTo>
                    <a:pt x="16983" y="0"/>
                  </a:moveTo>
                  <a:lnTo>
                    <a:pt x="0" y="0"/>
                  </a:lnTo>
                  <a:lnTo>
                    <a:pt x="19140" y="66102"/>
                  </a:lnTo>
                  <a:lnTo>
                    <a:pt x="23737" y="63202"/>
                  </a:lnTo>
                  <a:lnTo>
                    <a:pt x="28826" y="61024"/>
                  </a:lnTo>
                  <a:lnTo>
                    <a:pt x="34260" y="59715"/>
                  </a:lnTo>
                  <a:lnTo>
                    <a:pt x="16983" y="0"/>
                  </a:lnTo>
                  <a:close/>
                </a:path>
              </a:pathLst>
            </a:custGeom>
            <a:solidFill>
              <a:srgbClr val="E86B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6515976" y="4579154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80" h="1270">
                  <a:moveTo>
                    <a:pt x="16973" y="0"/>
                  </a:moveTo>
                  <a:lnTo>
                    <a:pt x="0" y="0"/>
                  </a:lnTo>
                  <a:lnTo>
                    <a:pt x="209" y="712"/>
                  </a:lnTo>
                  <a:lnTo>
                    <a:pt x="17182" y="712"/>
                  </a:lnTo>
                  <a:lnTo>
                    <a:pt x="16973" y="0"/>
                  </a:lnTo>
                  <a:close/>
                </a:path>
              </a:pathLst>
            </a:custGeom>
            <a:solidFill>
              <a:srgbClr val="E96B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6515663" y="4578071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80" h="1270">
                  <a:moveTo>
                    <a:pt x="16973" y="0"/>
                  </a:moveTo>
                  <a:lnTo>
                    <a:pt x="0" y="0"/>
                  </a:lnTo>
                  <a:lnTo>
                    <a:pt x="314" y="1088"/>
                  </a:lnTo>
                  <a:lnTo>
                    <a:pt x="17287" y="1078"/>
                  </a:lnTo>
                  <a:lnTo>
                    <a:pt x="16973" y="0"/>
                  </a:lnTo>
                  <a:close/>
                </a:path>
              </a:pathLst>
            </a:custGeom>
            <a:solidFill>
              <a:srgbClr val="E56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6489134" y="4485229"/>
              <a:ext cx="24765" cy="27940"/>
            </a:xfrm>
            <a:custGeom>
              <a:avLst/>
              <a:gdLst/>
              <a:ahLst/>
              <a:cxnLst/>
              <a:rect l="l" t="t" r="r" b="b"/>
              <a:pathLst>
                <a:path w="24765" h="27939">
                  <a:moveTo>
                    <a:pt x="4041" y="0"/>
                  </a:moveTo>
                  <a:lnTo>
                    <a:pt x="0" y="1172"/>
                  </a:lnTo>
                  <a:lnTo>
                    <a:pt x="7643" y="27590"/>
                  </a:lnTo>
                  <a:lnTo>
                    <a:pt x="24617" y="27590"/>
                  </a:lnTo>
                  <a:lnTo>
                    <a:pt x="20816" y="14481"/>
                  </a:lnTo>
                  <a:lnTo>
                    <a:pt x="4041" y="0"/>
                  </a:lnTo>
                  <a:close/>
                </a:path>
              </a:pathLst>
            </a:custGeom>
            <a:solidFill>
              <a:srgbClr val="E76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6496767" y="4512823"/>
              <a:ext cx="36195" cy="65405"/>
            </a:xfrm>
            <a:custGeom>
              <a:avLst/>
              <a:gdLst/>
              <a:ahLst/>
              <a:cxnLst/>
              <a:rect l="l" t="t" r="r" b="b"/>
              <a:pathLst>
                <a:path w="36194" h="65404">
                  <a:moveTo>
                    <a:pt x="35864" y="65252"/>
                  </a:moveTo>
                  <a:lnTo>
                    <a:pt x="16979" y="0"/>
                  </a:lnTo>
                  <a:lnTo>
                    <a:pt x="0" y="0"/>
                  </a:lnTo>
                  <a:lnTo>
                    <a:pt x="18897" y="65252"/>
                  </a:lnTo>
                  <a:lnTo>
                    <a:pt x="35864" y="65252"/>
                  </a:lnTo>
                  <a:close/>
                </a:path>
              </a:pathLst>
            </a:custGeom>
            <a:solidFill>
              <a:srgbClr val="E76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6511597" y="4653266"/>
              <a:ext cx="64769" cy="86360"/>
            </a:xfrm>
            <a:custGeom>
              <a:avLst/>
              <a:gdLst/>
              <a:ahLst/>
              <a:cxnLst/>
              <a:rect l="l" t="t" r="r" b="b"/>
              <a:pathLst>
                <a:path w="64769" h="86360">
                  <a:moveTo>
                    <a:pt x="58338" y="0"/>
                  </a:moveTo>
                  <a:lnTo>
                    <a:pt x="13177" y="1539"/>
                  </a:lnTo>
                  <a:lnTo>
                    <a:pt x="0" y="40388"/>
                  </a:lnTo>
                  <a:lnTo>
                    <a:pt x="308" y="43129"/>
                  </a:lnTo>
                  <a:lnTo>
                    <a:pt x="23020" y="79023"/>
                  </a:lnTo>
                  <a:lnTo>
                    <a:pt x="43679" y="86154"/>
                  </a:lnTo>
                  <a:lnTo>
                    <a:pt x="43505" y="86154"/>
                  </a:lnTo>
                  <a:lnTo>
                    <a:pt x="47585" y="77044"/>
                  </a:lnTo>
                  <a:lnTo>
                    <a:pt x="48433" y="70479"/>
                  </a:lnTo>
                  <a:lnTo>
                    <a:pt x="52516" y="61422"/>
                  </a:lnTo>
                  <a:lnTo>
                    <a:pt x="53532" y="59223"/>
                  </a:lnTo>
                  <a:lnTo>
                    <a:pt x="29533" y="37098"/>
                  </a:lnTo>
                  <a:lnTo>
                    <a:pt x="29302" y="32930"/>
                  </a:lnTo>
                  <a:lnTo>
                    <a:pt x="31742" y="30480"/>
                  </a:lnTo>
                  <a:lnTo>
                    <a:pt x="32988" y="29119"/>
                  </a:lnTo>
                  <a:lnTo>
                    <a:pt x="34695" y="28428"/>
                  </a:lnTo>
                  <a:lnTo>
                    <a:pt x="61511" y="28428"/>
                  </a:lnTo>
                  <a:lnTo>
                    <a:pt x="59891" y="14360"/>
                  </a:lnTo>
                  <a:lnTo>
                    <a:pt x="58338" y="0"/>
                  </a:lnTo>
                  <a:close/>
                </a:path>
                <a:path w="64769" h="86360">
                  <a:moveTo>
                    <a:pt x="61511" y="28428"/>
                  </a:moveTo>
                  <a:lnTo>
                    <a:pt x="37941" y="28428"/>
                  </a:lnTo>
                  <a:lnTo>
                    <a:pt x="39480" y="28983"/>
                  </a:lnTo>
                  <a:lnTo>
                    <a:pt x="61626" y="49412"/>
                  </a:lnTo>
                  <a:lnTo>
                    <a:pt x="62422" y="49715"/>
                  </a:lnTo>
                  <a:lnTo>
                    <a:pt x="63301" y="50186"/>
                  </a:lnTo>
                  <a:lnTo>
                    <a:pt x="64244" y="50773"/>
                  </a:lnTo>
                  <a:lnTo>
                    <a:pt x="62950" y="40388"/>
                  </a:lnTo>
                  <a:lnTo>
                    <a:pt x="61594" y="29119"/>
                  </a:lnTo>
                  <a:lnTo>
                    <a:pt x="61511" y="28428"/>
                  </a:lnTo>
                  <a:close/>
                </a:path>
              </a:pathLst>
            </a:custGeom>
            <a:solidFill>
              <a:srgbClr val="576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6524775" y="4638177"/>
              <a:ext cx="45720" cy="17145"/>
            </a:xfrm>
            <a:custGeom>
              <a:avLst/>
              <a:gdLst/>
              <a:ahLst/>
              <a:cxnLst/>
              <a:rect l="l" t="t" r="r" b="b"/>
              <a:pathLst>
                <a:path w="45719" h="17145">
                  <a:moveTo>
                    <a:pt x="39621" y="0"/>
                  </a:moveTo>
                  <a:lnTo>
                    <a:pt x="33642" y="0"/>
                  </a:lnTo>
                  <a:lnTo>
                    <a:pt x="29862" y="439"/>
                  </a:lnTo>
                  <a:lnTo>
                    <a:pt x="0" y="16627"/>
                  </a:lnTo>
                  <a:lnTo>
                    <a:pt x="45160" y="15099"/>
                  </a:lnTo>
                  <a:lnTo>
                    <a:pt x="43715" y="387"/>
                  </a:lnTo>
                  <a:lnTo>
                    <a:pt x="41684" y="125"/>
                  </a:lnTo>
                  <a:lnTo>
                    <a:pt x="39621" y="0"/>
                  </a:lnTo>
                  <a:close/>
                </a:path>
              </a:pathLst>
            </a:custGeom>
            <a:solidFill>
              <a:srgbClr val="586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6606157" y="4671466"/>
              <a:ext cx="6985" cy="42545"/>
            </a:xfrm>
            <a:custGeom>
              <a:avLst/>
              <a:gdLst/>
              <a:ahLst/>
              <a:cxnLst/>
              <a:rect l="l" t="t" r="r" b="b"/>
              <a:pathLst>
                <a:path w="6984" h="42545">
                  <a:moveTo>
                    <a:pt x="3811" y="0"/>
                  </a:moveTo>
                  <a:lnTo>
                    <a:pt x="0" y="42365"/>
                  </a:lnTo>
                  <a:lnTo>
                    <a:pt x="638" y="42092"/>
                  </a:lnTo>
                  <a:lnTo>
                    <a:pt x="4649" y="34826"/>
                  </a:lnTo>
                  <a:lnTo>
                    <a:pt x="6942" y="26459"/>
                  </a:lnTo>
                  <a:lnTo>
                    <a:pt x="6942" y="11413"/>
                  </a:lnTo>
                  <a:lnTo>
                    <a:pt x="5832" y="5486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576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6427611" y="4418830"/>
              <a:ext cx="34290" cy="40640"/>
            </a:xfrm>
            <a:custGeom>
              <a:avLst/>
              <a:gdLst/>
              <a:ahLst/>
              <a:cxnLst/>
              <a:rect l="l" t="t" r="r" b="b"/>
              <a:pathLst>
                <a:path w="34290" h="40639">
                  <a:moveTo>
                    <a:pt x="7162" y="0"/>
                  </a:moveTo>
                  <a:lnTo>
                    <a:pt x="827" y="3015"/>
                  </a:lnTo>
                  <a:lnTo>
                    <a:pt x="0" y="9109"/>
                  </a:lnTo>
                  <a:lnTo>
                    <a:pt x="984" y="11497"/>
                  </a:lnTo>
                  <a:lnTo>
                    <a:pt x="6251" y="31779"/>
                  </a:lnTo>
                  <a:lnTo>
                    <a:pt x="7120" y="33915"/>
                  </a:lnTo>
                  <a:lnTo>
                    <a:pt x="14334" y="40312"/>
                  </a:lnTo>
                  <a:lnTo>
                    <a:pt x="28449" y="40312"/>
                  </a:lnTo>
                  <a:lnTo>
                    <a:pt x="31245" y="39998"/>
                  </a:lnTo>
                  <a:lnTo>
                    <a:pt x="34229" y="39244"/>
                  </a:lnTo>
                  <a:lnTo>
                    <a:pt x="27203" y="33077"/>
                  </a:lnTo>
                  <a:lnTo>
                    <a:pt x="25203" y="31129"/>
                  </a:lnTo>
                  <a:lnTo>
                    <a:pt x="20829" y="26120"/>
                  </a:lnTo>
                  <a:lnTo>
                    <a:pt x="15680" y="18914"/>
                  </a:lnTo>
                  <a:lnTo>
                    <a:pt x="10782" y="10033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586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6328149" y="4675993"/>
              <a:ext cx="527685" cy="39370"/>
            </a:xfrm>
            <a:custGeom>
              <a:avLst/>
              <a:gdLst/>
              <a:ahLst/>
              <a:cxnLst/>
              <a:rect l="l" t="t" r="r" b="b"/>
              <a:pathLst>
                <a:path w="527684" h="39370">
                  <a:moveTo>
                    <a:pt x="39103" y="13779"/>
                  </a:moveTo>
                  <a:lnTo>
                    <a:pt x="36588" y="8559"/>
                  </a:lnTo>
                  <a:lnTo>
                    <a:pt x="29121" y="1879"/>
                  </a:lnTo>
                  <a:lnTo>
                    <a:pt x="24549" y="0"/>
                  </a:lnTo>
                  <a:lnTo>
                    <a:pt x="14884" y="0"/>
                  </a:lnTo>
                  <a:lnTo>
                    <a:pt x="10591" y="1638"/>
                  </a:lnTo>
                  <a:lnTo>
                    <a:pt x="2819" y="7962"/>
                  </a:lnTo>
                  <a:lnTo>
                    <a:pt x="0" y="13449"/>
                  </a:lnTo>
                  <a:lnTo>
                    <a:pt x="0" y="28422"/>
                  </a:lnTo>
                  <a:lnTo>
                    <a:pt x="5829" y="35877"/>
                  </a:lnTo>
                  <a:lnTo>
                    <a:pt x="15659" y="38874"/>
                  </a:lnTo>
                  <a:lnTo>
                    <a:pt x="17564" y="39166"/>
                  </a:lnTo>
                  <a:lnTo>
                    <a:pt x="19558" y="39166"/>
                  </a:lnTo>
                  <a:lnTo>
                    <a:pt x="24701" y="39166"/>
                  </a:lnTo>
                  <a:lnTo>
                    <a:pt x="29375" y="37185"/>
                  </a:lnTo>
                  <a:lnTo>
                    <a:pt x="36703" y="30353"/>
                  </a:lnTo>
                  <a:lnTo>
                    <a:pt x="39103" y="25247"/>
                  </a:lnTo>
                  <a:lnTo>
                    <a:pt x="39103" y="13779"/>
                  </a:lnTo>
                  <a:close/>
                </a:path>
                <a:path w="527684" h="39370">
                  <a:moveTo>
                    <a:pt x="527316" y="14160"/>
                  </a:moveTo>
                  <a:lnTo>
                    <a:pt x="521843" y="7289"/>
                  </a:lnTo>
                  <a:lnTo>
                    <a:pt x="513715" y="6337"/>
                  </a:lnTo>
                  <a:lnTo>
                    <a:pt x="506615" y="6311"/>
                  </a:lnTo>
                  <a:lnTo>
                    <a:pt x="501307" y="10261"/>
                  </a:lnTo>
                  <a:lnTo>
                    <a:pt x="499211" y="16789"/>
                  </a:lnTo>
                  <a:lnTo>
                    <a:pt x="499021" y="17678"/>
                  </a:lnTo>
                  <a:lnTo>
                    <a:pt x="498106" y="25565"/>
                  </a:lnTo>
                  <a:lnTo>
                    <a:pt x="502615" y="31927"/>
                  </a:lnTo>
                  <a:lnTo>
                    <a:pt x="509892" y="33782"/>
                  </a:lnTo>
                  <a:lnTo>
                    <a:pt x="511098" y="33972"/>
                  </a:lnTo>
                  <a:lnTo>
                    <a:pt x="512699" y="34061"/>
                  </a:lnTo>
                  <a:lnTo>
                    <a:pt x="519633" y="34061"/>
                  </a:lnTo>
                  <a:lnTo>
                    <a:pt x="525627" y="28841"/>
                  </a:lnTo>
                  <a:lnTo>
                    <a:pt x="527316" y="14160"/>
                  </a:lnTo>
                  <a:close/>
                </a:path>
              </a:pathLst>
            </a:custGeom>
            <a:solidFill>
              <a:srgbClr val="5765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6752456" y="4478394"/>
              <a:ext cx="62865" cy="35560"/>
            </a:xfrm>
            <a:custGeom>
              <a:avLst/>
              <a:gdLst/>
              <a:ahLst/>
              <a:cxnLst/>
              <a:rect l="l" t="t" r="r" b="b"/>
              <a:pathLst>
                <a:path w="62865" h="35560">
                  <a:moveTo>
                    <a:pt x="62496" y="31775"/>
                  </a:moveTo>
                  <a:lnTo>
                    <a:pt x="60083" y="1371"/>
                  </a:lnTo>
                  <a:lnTo>
                    <a:pt x="58572" y="0"/>
                  </a:lnTo>
                  <a:lnTo>
                    <a:pt x="56807" y="0"/>
                  </a:lnTo>
                  <a:lnTo>
                    <a:pt x="31902" y="1981"/>
                  </a:lnTo>
                  <a:lnTo>
                    <a:pt x="26225" y="6807"/>
                  </a:lnTo>
                  <a:lnTo>
                    <a:pt x="24231" y="13157"/>
                  </a:lnTo>
                  <a:lnTo>
                    <a:pt x="1625" y="13157"/>
                  </a:lnTo>
                  <a:lnTo>
                    <a:pt x="0" y="29476"/>
                  </a:lnTo>
                  <a:lnTo>
                    <a:pt x="27800" y="29476"/>
                  </a:lnTo>
                  <a:lnTo>
                    <a:pt x="29921" y="31838"/>
                  </a:lnTo>
                  <a:lnTo>
                    <a:pt x="32702" y="33578"/>
                  </a:lnTo>
                  <a:lnTo>
                    <a:pt x="35814" y="34429"/>
                  </a:lnTo>
                  <a:lnTo>
                    <a:pt x="37236" y="34823"/>
                  </a:lnTo>
                  <a:lnTo>
                    <a:pt x="38722" y="35039"/>
                  </a:lnTo>
                  <a:lnTo>
                    <a:pt x="40259" y="35039"/>
                  </a:lnTo>
                  <a:lnTo>
                    <a:pt x="41160" y="35013"/>
                  </a:lnTo>
                  <a:lnTo>
                    <a:pt x="48437" y="34429"/>
                  </a:lnTo>
                  <a:lnTo>
                    <a:pt x="61087" y="33426"/>
                  </a:lnTo>
                  <a:lnTo>
                    <a:pt x="62496" y="31775"/>
                  </a:lnTo>
                  <a:close/>
                </a:path>
              </a:pathLst>
            </a:custGeom>
            <a:solidFill>
              <a:srgbClr val="586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540902" y="4681700"/>
              <a:ext cx="32384" cy="31115"/>
            </a:xfrm>
            <a:custGeom>
              <a:avLst/>
              <a:gdLst/>
              <a:ahLst/>
              <a:cxnLst/>
              <a:rect l="l" t="t" r="r" b="b"/>
              <a:pathLst>
                <a:path w="32384" h="31114">
                  <a:moveTo>
                    <a:pt x="8638" y="0"/>
                  </a:moveTo>
                  <a:lnTo>
                    <a:pt x="5392" y="0"/>
                  </a:lnTo>
                  <a:lnTo>
                    <a:pt x="3685" y="691"/>
                  </a:lnTo>
                  <a:lnTo>
                    <a:pt x="2439" y="2052"/>
                  </a:lnTo>
                  <a:lnTo>
                    <a:pt x="0" y="4492"/>
                  </a:lnTo>
                  <a:lnTo>
                    <a:pt x="230" y="8659"/>
                  </a:lnTo>
                  <a:lnTo>
                    <a:pt x="24229" y="30794"/>
                  </a:lnTo>
                  <a:lnTo>
                    <a:pt x="29915" y="20700"/>
                  </a:lnTo>
                  <a:lnTo>
                    <a:pt x="30114" y="20638"/>
                  </a:lnTo>
                  <a:lnTo>
                    <a:pt x="31098" y="20617"/>
                  </a:lnTo>
                  <a:lnTo>
                    <a:pt x="31684" y="20742"/>
                  </a:lnTo>
                  <a:lnTo>
                    <a:pt x="32323" y="20983"/>
                  </a:lnTo>
                  <a:lnTo>
                    <a:pt x="10177" y="554"/>
                  </a:lnTo>
                  <a:lnTo>
                    <a:pt x="8638" y="0"/>
                  </a:lnTo>
                  <a:close/>
                </a:path>
              </a:pathLst>
            </a:custGeom>
            <a:solidFill>
              <a:srgbClr val="8586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594186" y="4753169"/>
              <a:ext cx="51435" cy="12700"/>
            </a:xfrm>
            <a:custGeom>
              <a:avLst/>
              <a:gdLst/>
              <a:ahLst/>
              <a:cxnLst/>
              <a:rect l="l" t="t" r="r" b="b"/>
              <a:pathLst>
                <a:path w="51434" h="12700">
                  <a:moveTo>
                    <a:pt x="5601" y="10"/>
                  </a:moveTo>
                  <a:lnTo>
                    <a:pt x="2565" y="0"/>
                  </a:lnTo>
                  <a:lnTo>
                    <a:pt x="251" y="2167"/>
                  </a:lnTo>
                  <a:lnTo>
                    <a:pt x="0" y="6722"/>
                  </a:lnTo>
                  <a:lnTo>
                    <a:pt x="795" y="8334"/>
                  </a:lnTo>
                  <a:lnTo>
                    <a:pt x="2900" y="9989"/>
                  </a:lnTo>
                  <a:lnTo>
                    <a:pt x="3916" y="10397"/>
                  </a:lnTo>
                  <a:lnTo>
                    <a:pt x="46145" y="12638"/>
                  </a:lnTo>
                  <a:lnTo>
                    <a:pt x="48888" y="12638"/>
                  </a:lnTo>
                  <a:lnTo>
                    <a:pt x="51097" y="10554"/>
                  </a:lnTo>
                  <a:lnTo>
                    <a:pt x="51307" y="6847"/>
                  </a:lnTo>
                  <a:lnTo>
                    <a:pt x="51108" y="5968"/>
                  </a:lnTo>
                  <a:lnTo>
                    <a:pt x="50731" y="5193"/>
                  </a:lnTo>
                  <a:lnTo>
                    <a:pt x="49056" y="5434"/>
                  </a:lnTo>
                  <a:lnTo>
                    <a:pt x="47181" y="5539"/>
                  </a:lnTo>
                  <a:lnTo>
                    <a:pt x="45202" y="5539"/>
                  </a:lnTo>
                  <a:lnTo>
                    <a:pt x="36584" y="5018"/>
                  </a:lnTo>
                  <a:lnTo>
                    <a:pt x="28103" y="3810"/>
                  </a:lnTo>
                  <a:lnTo>
                    <a:pt x="21107" y="2442"/>
                  </a:lnTo>
                  <a:lnTo>
                    <a:pt x="16941" y="1444"/>
                  </a:lnTo>
                  <a:lnTo>
                    <a:pt x="13622" y="450"/>
                  </a:lnTo>
                  <a:lnTo>
                    <a:pt x="5601" y="10"/>
                  </a:lnTo>
                  <a:close/>
                </a:path>
              </a:pathLst>
            </a:custGeom>
            <a:solidFill>
              <a:srgbClr val="184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6283470" y="4349552"/>
              <a:ext cx="465455" cy="200660"/>
            </a:xfrm>
            <a:custGeom>
              <a:avLst/>
              <a:gdLst/>
              <a:ahLst/>
              <a:cxnLst/>
              <a:rect l="l" t="t" r="r" b="b"/>
              <a:pathLst>
                <a:path w="465455" h="200660">
                  <a:moveTo>
                    <a:pt x="170497" y="163271"/>
                  </a:moveTo>
                  <a:lnTo>
                    <a:pt x="170383" y="160515"/>
                  </a:lnTo>
                  <a:lnTo>
                    <a:pt x="168109" y="158318"/>
                  </a:lnTo>
                  <a:lnTo>
                    <a:pt x="2400" y="158318"/>
                  </a:lnTo>
                  <a:lnTo>
                    <a:pt x="127" y="160515"/>
                  </a:lnTo>
                  <a:lnTo>
                    <a:pt x="12" y="163271"/>
                  </a:lnTo>
                  <a:lnTo>
                    <a:pt x="143141" y="163271"/>
                  </a:lnTo>
                  <a:lnTo>
                    <a:pt x="146659" y="159524"/>
                  </a:lnTo>
                  <a:lnTo>
                    <a:pt x="143141" y="163271"/>
                  </a:lnTo>
                  <a:lnTo>
                    <a:pt x="150647" y="163271"/>
                  </a:lnTo>
                  <a:lnTo>
                    <a:pt x="170497" y="163271"/>
                  </a:lnTo>
                  <a:close/>
                </a:path>
                <a:path w="465455" h="200660">
                  <a:moveTo>
                    <a:pt x="180314" y="191211"/>
                  </a:moveTo>
                  <a:lnTo>
                    <a:pt x="157759" y="169976"/>
                  </a:lnTo>
                  <a:lnTo>
                    <a:pt x="169456" y="169976"/>
                  </a:lnTo>
                  <a:lnTo>
                    <a:pt x="169456" y="167436"/>
                  </a:lnTo>
                  <a:lnTo>
                    <a:pt x="170497" y="167436"/>
                  </a:lnTo>
                  <a:lnTo>
                    <a:pt x="170497" y="163626"/>
                  </a:lnTo>
                  <a:lnTo>
                    <a:pt x="156425" y="163626"/>
                  </a:lnTo>
                  <a:lnTo>
                    <a:pt x="156425" y="167436"/>
                  </a:lnTo>
                  <a:lnTo>
                    <a:pt x="156425" y="168719"/>
                  </a:lnTo>
                  <a:lnTo>
                    <a:pt x="155067" y="167436"/>
                  </a:lnTo>
                  <a:lnTo>
                    <a:pt x="156425" y="167436"/>
                  </a:lnTo>
                  <a:lnTo>
                    <a:pt x="156425" y="163626"/>
                  </a:lnTo>
                  <a:lnTo>
                    <a:pt x="153060" y="163626"/>
                  </a:lnTo>
                  <a:lnTo>
                    <a:pt x="153060" y="165544"/>
                  </a:lnTo>
                  <a:lnTo>
                    <a:pt x="150660" y="163283"/>
                  </a:lnTo>
                  <a:lnTo>
                    <a:pt x="143141" y="163283"/>
                  </a:lnTo>
                  <a:lnTo>
                    <a:pt x="141008" y="165557"/>
                  </a:lnTo>
                  <a:lnTo>
                    <a:pt x="141008" y="163626"/>
                  </a:lnTo>
                  <a:lnTo>
                    <a:pt x="139217" y="163626"/>
                  </a:lnTo>
                  <a:lnTo>
                    <a:pt x="139217" y="167436"/>
                  </a:lnTo>
                  <a:lnTo>
                    <a:pt x="138620" y="168084"/>
                  </a:lnTo>
                  <a:lnTo>
                    <a:pt x="138620" y="167436"/>
                  </a:lnTo>
                  <a:lnTo>
                    <a:pt x="139217" y="167436"/>
                  </a:lnTo>
                  <a:lnTo>
                    <a:pt x="139217" y="163626"/>
                  </a:lnTo>
                  <a:lnTo>
                    <a:pt x="0" y="163626"/>
                  </a:lnTo>
                  <a:lnTo>
                    <a:pt x="0" y="167436"/>
                  </a:lnTo>
                  <a:lnTo>
                    <a:pt x="419" y="167436"/>
                  </a:lnTo>
                  <a:lnTo>
                    <a:pt x="419" y="168706"/>
                  </a:lnTo>
                  <a:lnTo>
                    <a:pt x="1689" y="168706"/>
                  </a:lnTo>
                  <a:lnTo>
                    <a:pt x="1689" y="169976"/>
                  </a:lnTo>
                  <a:lnTo>
                    <a:pt x="138569" y="169976"/>
                  </a:lnTo>
                  <a:lnTo>
                    <a:pt x="138569" y="169367"/>
                  </a:lnTo>
                  <a:lnTo>
                    <a:pt x="171602" y="200456"/>
                  </a:lnTo>
                  <a:lnTo>
                    <a:pt x="180314" y="191211"/>
                  </a:lnTo>
                  <a:close/>
                </a:path>
                <a:path w="465455" h="200660">
                  <a:moveTo>
                    <a:pt x="464883" y="546"/>
                  </a:moveTo>
                  <a:lnTo>
                    <a:pt x="462381" y="0"/>
                  </a:lnTo>
                  <a:lnTo>
                    <a:pt x="464070" y="863"/>
                  </a:lnTo>
                  <a:lnTo>
                    <a:pt x="464883" y="546"/>
                  </a:lnTo>
                  <a:close/>
                </a:path>
              </a:pathLst>
            </a:custGeom>
            <a:solidFill>
              <a:srgbClr val="586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6587809" y="4651866"/>
              <a:ext cx="24130" cy="64135"/>
            </a:xfrm>
            <a:custGeom>
              <a:avLst/>
              <a:gdLst/>
              <a:ahLst/>
              <a:cxnLst/>
              <a:rect l="l" t="t" r="r" b="b"/>
              <a:pathLst>
                <a:path w="24130" h="64135">
                  <a:moveTo>
                    <a:pt x="23925" y="0"/>
                  </a:moveTo>
                  <a:lnTo>
                    <a:pt x="0" y="795"/>
                  </a:lnTo>
                  <a:lnTo>
                    <a:pt x="115" y="7895"/>
                  </a:lnTo>
                  <a:lnTo>
                    <a:pt x="408" y="14973"/>
                  </a:lnTo>
                  <a:lnTo>
                    <a:pt x="848" y="21988"/>
                  </a:lnTo>
                  <a:lnTo>
                    <a:pt x="559" y="32166"/>
                  </a:lnTo>
                  <a:lnTo>
                    <a:pt x="7853" y="63998"/>
                  </a:lnTo>
                  <a:lnTo>
                    <a:pt x="9319" y="63998"/>
                  </a:lnTo>
                  <a:lnTo>
                    <a:pt x="11601" y="63998"/>
                  </a:lnTo>
                  <a:lnTo>
                    <a:pt x="13884" y="63516"/>
                  </a:lnTo>
                  <a:lnTo>
                    <a:pt x="18344" y="61966"/>
                  </a:lnTo>
                  <a:lnTo>
                    <a:pt x="23925" y="0"/>
                  </a:lnTo>
                  <a:close/>
                </a:path>
              </a:pathLst>
            </a:custGeom>
            <a:solidFill>
              <a:srgbClr val="846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6587815" y="4579862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80" h="73025">
                  <a:moveTo>
                    <a:pt x="30365" y="0"/>
                  </a:moveTo>
                  <a:lnTo>
                    <a:pt x="7748" y="0"/>
                  </a:lnTo>
                  <a:lnTo>
                    <a:pt x="7696" y="2073"/>
                  </a:lnTo>
                  <a:lnTo>
                    <a:pt x="3813" y="19263"/>
                  </a:lnTo>
                  <a:lnTo>
                    <a:pt x="1374" y="36861"/>
                  </a:lnTo>
                  <a:lnTo>
                    <a:pt x="171" y="54771"/>
                  </a:lnTo>
                  <a:lnTo>
                    <a:pt x="0" y="72804"/>
                  </a:lnTo>
                  <a:lnTo>
                    <a:pt x="23925" y="72008"/>
                  </a:lnTo>
                  <a:lnTo>
                    <a:pt x="30365" y="0"/>
                  </a:lnTo>
                  <a:close/>
                </a:path>
              </a:pathLst>
            </a:custGeom>
            <a:solidFill>
              <a:srgbClr val="8563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595564" y="4579123"/>
              <a:ext cx="22860" cy="1270"/>
            </a:xfrm>
            <a:custGeom>
              <a:avLst/>
              <a:gdLst/>
              <a:ahLst/>
              <a:cxnLst/>
              <a:rect l="l" t="t" r="r" b="b"/>
              <a:pathLst>
                <a:path w="22859" h="1270">
                  <a:moveTo>
                    <a:pt x="22679" y="0"/>
                  </a:moveTo>
                  <a:lnTo>
                    <a:pt x="94" y="10"/>
                  </a:lnTo>
                  <a:lnTo>
                    <a:pt x="0" y="743"/>
                  </a:lnTo>
                  <a:lnTo>
                    <a:pt x="22617" y="743"/>
                  </a:lnTo>
                  <a:lnTo>
                    <a:pt x="22679" y="0"/>
                  </a:lnTo>
                  <a:close/>
                </a:path>
              </a:pathLst>
            </a:custGeom>
            <a:solidFill>
              <a:srgbClr val="866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595658" y="4578067"/>
              <a:ext cx="22860" cy="1270"/>
            </a:xfrm>
            <a:custGeom>
              <a:avLst/>
              <a:gdLst/>
              <a:ahLst/>
              <a:cxnLst/>
              <a:rect l="l" t="t" r="r" b="b"/>
              <a:pathLst>
                <a:path w="22859" h="1270">
                  <a:moveTo>
                    <a:pt x="22679" y="0"/>
                  </a:moveTo>
                  <a:lnTo>
                    <a:pt x="240" y="0"/>
                  </a:lnTo>
                  <a:lnTo>
                    <a:pt x="0" y="1068"/>
                  </a:lnTo>
                  <a:lnTo>
                    <a:pt x="22585" y="1057"/>
                  </a:lnTo>
                  <a:lnTo>
                    <a:pt x="22679" y="0"/>
                  </a:lnTo>
                  <a:close/>
                </a:path>
              </a:pathLst>
            </a:custGeom>
            <a:solidFill>
              <a:srgbClr val="846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6433444" y="4408722"/>
              <a:ext cx="185420" cy="169545"/>
            </a:xfrm>
            <a:custGeom>
              <a:avLst/>
              <a:gdLst/>
              <a:ahLst/>
              <a:cxnLst/>
              <a:rect l="l" t="t" r="r" b="b"/>
              <a:pathLst>
                <a:path w="185419" h="169545">
                  <a:moveTo>
                    <a:pt x="1803" y="11480"/>
                  </a:moveTo>
                  <a:lnTo>
                    <a:pt x="0" y="0"/>
                  </a:lnTo>
                  <a:lnTo>
                    <a:pt x="0" y="3416"/>
                  </a:lnTo>
                  <a:lnTo>
                    <a:pt x="482" y="6807"/>
                  </a:lnTo>
                  <a:lnTo>
                    <a:pt x="1320" y="10109"/>
                  </a:lnTo>
                  <a:lnTo>
                    <a:pt x="1803" y="11480"/>
                  </a:lnTo>
                  <a:close/>
                </a:path>
                <a:path w="185419" h="169545">
                  <a:moveTo>
                    <a:pt x="3251" y="15481"/>
                  </a:moveTo>
                  <a:lnTo>
                    <a:pt x="1803" y="11480"/>
                  </a:lnTo>
                  <a:lnTo>
                    <a:pt x="1955" y="12407"/>
                  </a:lnTo>
                  <a:lnTo>
                    <a:pt x="3251" y="15481"/>
                  </a:lnTo>
                  <a:close/>
                </a:path>
                <a:path w="185419" h="169545">
                  <a:moveTo>
                    <a:pt x="6146" y="22339"/>
                  </a:moveTo>
                  <a:lnTo>
                    <a:pt x="3251" y="15481"/>
                  </a:lnTo>
                  <a:lnTo>
                    <a:pt x="4940" y="20154"/>
                  </a:lnTo>
                  <a:lnTo>
                    <a:pt x="6146" y="22339"/>
                  </a:lnTo>
                  <a:close/>
                </a:path>
                <a:path w="185419" h="169545">
                  <a:moveTo>
                    <a:pt x="8255" y="26162"/>
                  </a:moveTo>
                  <a:lnTo>
                    <a:pt x="6146" y="22339"/>
                  </a:lnTo>
                  <a:lnTo>
                    <a:pt x="6756" y="23774"/>
                  </a:lnTo>
                  <a:lnTo>
                    <a:pt x="8255" y="26162"/>
                  </a:lnTo>
                  <a:close/>
                </a:path>
                <a:path w="185419" h="169545">
                  <a:moveTo>
                    <a:pt x="11722" y="31673"/>
                  </a:moveTo>
                  <a:lnTo>
                    <a:pt x="8255" y="26162"/>
                  </a:lnTo>
                  <a:lnTo>
                    <a:pt x="9842" y="29032"/>
                  </a:lnTo>
                  <a:lnTo>
                    <a:pt x="11722" y="31673"/>
                  </a:lnTo>
                  <a:close/>
                </a:path>
                <a:path w="185419" h="169545">
                  <a:moveTo>
                    <a:pt x="13893" y="34709"/>
                  </a:moveTo>
                  <a:lnTo>
                    <a:pt x="11722" y="31673"/>
                  </a:lnTo>
                  <a:lnTo>
                    <a:pt x="12750" y="33286"/>
                  </a:lnTo>
                  <a:lnTo>
                    <a:pt x="13893" y="34709"/>
                  </a:lnTo>
                  <a:close/>
                </a:path>
                <a:path w="185419" h="169545">
                  <a:moveTo>
                    <a:pt x="17132" y="38684"/>
                  </a:moveTo>
                  <a:lnTo>
                    <a:pt x="13893" y="34709"/>
                  </a:lnTo>
                  <a:lnTo>
                    <a:pt x="14986" y="36233"/>
                  </a:lnTo>
                  <a:lnTo>
                    <a:pt x="17132" y="38684"/>
                  </a:lnTo>
                  <a:close/>
                </a:path>
                <a:path w="185419" h="169545">
                  <a:moveTo>
                    <a:pt x="185407" y="163436"/>
                  </a:moveTo>
                  <a:lnTo>
                    <a:pt x="184810" y="163779"/>
                  </a:lnTo>
                  <a:lnTo>
                    <a:pt x="181952" y="163766"/>
                  </a:lnTo>
                  <a:lnTo>
                    <a:pt x="180187" y="163906"/>
                  </a:lnTo>
                  <a:lnTo>
                    <a:pt x="173723" y="164973"/>
                  </a:lnTo>
                  <a:lnTo>
                    <a:pt x="169049" y="165455"/>
                  </a:lnTo>
                  <a:lnTo>
                    <a:pt x="164363" y="165696"/>
                  </a:lnTo>
                  <a:lnTo>
                    <a:pt x="163512" y="166712"/>
                  </a:lnTo>
                  <a:lnTo>
                    <a:pt x="162852" y="167932"/>
                  </a:lnTo>
                  <a:lnTo>
                    <a:pt x="162445" y="169354"/>
                  </a:lnTo>
                  <a:lnTo>
                    <a:pt x="184886" y="169354"/>
                  </a:lnTo>
                  <a:lnTo>
                    <a:pt x="185407" y="163436"/>
                  </a:lnTo>
                  <a:close/>
                </a:path>
              </a:pathLst>
            </a:custGeom>
            <a:solidFill>
              <a:srgbClr val="856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6569941" y="4652666"/>
              <a:ext cx="21590" cy="62230"/>
            </a:xfrm>
            <a:custGeom>
              <a:avLst/>
              <a:gdLst/>
              <a:ahLst/>
              <a:cxnLst/>
              <a:rect l="l" t="t" r="r" b="b"/>
              <a:pathLst>
                <a:path w="21590" h="62229">
                  <a:moveTo>
                    <a:pt x="17873" y="0"/>
                  </a:moveTo>
                  <a:lnTo>
                    <a:pt x="0" y="607"/>
                  </a:lnTo>
                  <a:lnTo>
                    <a:pt x="3121" y="28639"/>
                  </a:lnTo>
                  <a:lnTo>
                    <a:pt x="5905" y="51370"/>
                  </a:lnTo>
                  <a:lnTo>
                    <a:pt x="10292" y="54103"/>
                  </a:lnTo>
                  <a:lnTo>
                    <a:pt x="16009" y="59359"/>
                  </a:lnTo>
                  <a:lnTo>
                    <a:pt x="21140" y="61799"/>
                  </a:lnTo>
                  <a:lnTo>
                    <a:pt x="19525" y="51674"/>
                  </a:lnTo>
                  <a:lnTo>
                    <a:pt x="18657" y="41530"/>
                  </a:lnTo>
                  <a:lnTo>
                    <a:pt x="18424" y="31366"/>
                  </a:lnTo>
                  <a:lnTo>
                    <a:pt x="18711" y="21182"/>
                  </a:lnTo>
                  <a:lnTo>
                    <a:pt x="18282" y="14177"/>
                  </a:lnTo>
                  <a:lnTo>
                    <a:pt x="17988" y="7099"/>
                  </a:lnTo>
                  <a:lnTo>
                    <a:pt x="17873" y="0"/>
                  </a:lnTo>
                  <a:close/>
                </a:path>
              </a:pathLst>
            </a:custGeom>
            <a:solidFill>
              <a:srgbClr val="7B5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6566066" y="4579869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4" h="73660">
                  <a:moveTo>
                    <a:pt x="29496" y="0"/>
                  </a:moveTo>
                  <a:lnTo>
                    <a:pt x="1549" y="0"/>
                  </a:lnTo>
                  <a:lnTo>
                    <a:pt x="293" y="12428"/>
                  </a:lnTo>
                  <a:lnTo>
                    <a:pt x="0" y="16774"/>
                  </a:lnTo>
                  <a:lnTo>
                    <a:pt x="306" y="30438"/>
                  </a:lnTo>
                  <a:lnTo>
                    <a:pt x="1140" y="43523"/>
                  </a:lnTo>
                  <a:lnTo>
                    <a:pt x="2372" y="58102"/>
                  </a:lnTo>
                  <a:lnTo>
                    <a:pt x="3874" y="73400"/>
                  </a:lnTo>
                  <a:lnTo>
                    <a:pt x="21748" y="72793"/>
                  </a:lnTo>
                  <a:lnTo>
                    <a:pt x="21919" y="54760"/>
                  </a:lnTo>
                  <a:lnTo>
                    <a:pt x="23123" y="36850"/>
                  </a:lnTo>
                  <a:lnTo>
                    <a:pt x="25566" y="19253"/>
                  </a:lnTo>
                  <a:lnTo>
                    <a:pt x="29454" y="2157"/>
                  </a:lnTo>
                  <a:lnTo>
                    <a:pt x="29496" y="0"/>
                  </a:lnTo>
                  <a:close/>
                </a:path>
              </a:pathLst>
            </a:custGeom>
            <a:solidFill>
              <a:srgbClr val="7C5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6567616" y="4579133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28041" y="0"/>
                  </a:moveTo>
                  <a:lnTo>
                    <a:pt x="73" y="10"/>
                  </a:lnTo>
                  <a:lnTo>
                    <a:pt x="0" y="732"/>
                  </a:lnTo>
                  <a:lnTo>
                    <a:pt x="27946" y="732"/>
                  </a:lnTo>
                  <a:lnTo>
                    <a:pt x="28041" y="0"/>
                  </a:lnTo>
                  <a:close/>
                </a:path>
              </a:pathLst>
            </a:custGeom>
            <a:solidFill>
              <a:srgbClr val="7E5F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6567691" y="4578075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28208" y="0"/>
                  </a:moveTo>
                  <a:lnTo>
                    <a:pt x="104" y="0"/>
                  </a:lnTo>
                  <a:lnTo>
                    <a:pt x="0" y="1068"/>
                  </a:lnTo>
                  <a:lnTo>
                    <a:pt x="27967" y="1057"/>
                  </a:lnTo>
                  <a:lnTo>
                    <a:pt x="28208" y="0"/>
                  </a:lnTo>
                  <a:close/>
                </a:path>
              </a:pathLst>
            </a:custGeom>
            <a:solidFill>
              <a:srgbClr val="7B5E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6567792" y="4573474"/>
              <a:ext cx="30480" cy="5080"/>
            </a:xfrm>
            <a:custGeom>
              <a:avLst/>
              <a:gdLst/>
              <a:ahLst/>
              <a:cxnLst/>
              <a:rect l="l" t="t" r="r" b="b"/>
              <a:pathLst>
                <a:path w="30480" h="5079">
                  <a:moveTo>
                    <a:pt x="460" y="0"/>
                  </a:moveTo>
                  <a:lnTo>
                    <a:pt x="0" y="4596"/>
                  </a:lnTo>
                  <a:lnTo>
                    <a:pt x="28103" y="4596"/>
                  </a:lnTo>
                  <a:lnTo>
                    <a:pt x="28501" y="3172"/>
                  </a:lnTo>
                  <a:lnTo>
                    <a:pt x="29171" y="1958"/>
                  </a:lnTo>
                  <a:lnTo>
                    <a:pt x="29845" y="1151"/>
                  </a:lnTo>
                  <a:lnTo>
                    <a:pt x="14743" y="1151"/>
                  </a:lnTo>
                  <a:lnTo>
                    <a:pt x="7601" y="701"/>
                  </a:lnTo>
                  <a:lnTo>
                    <a:pt x="460" y="0"/>
                  </a:lnTo>
                  <a:close/>
                </a:path>
                <a:path w="30480" h="5079">
                  <a:moveTo>
                    <a:pt x="30020" y="942"/>
                  </a:moveTo>
                  <a:lnTo>
                    <a:pt x="26130" y="1151"/>
                  </a:lnTo>
                  <a:lnTo>
                    <a:pt x="29845" y="1151"/>
                  </a:lnTo>
                  <a:lnTo>
                    <a:pt x="30020" y="942"/>
                  </a:lnTo>
                  <a:close/>
                </a:path>
              </a:pathLst>
            </a:custGeom>
            <a:solidFill>
              <a:srgbClr val="7C5F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468687" y="4369694"/>
              <a:ext cx="138430" cy="143510"/>
            </a:xfrm>
            <a:custGeom>
              <a:avLst/>
              <a:gdLst/>
              <a:ahLst/>
              <a:cxnLst/>
              <a:rect l="l" t="t" r="r" b="b"/>
              <a:pathLst>
                <a:path w="138430" h="143510">
                  <a:moveTo>
                    <a:pt x="8496" y="0"/>
                  </a:moveTo>
                  <a:lnTo>
                    <a:pt x="0" y="26625"/>
                  </a:lnTo>
                  <a:lnTo>
                    <a:pt x="5698" y="51766"/>
                  </a:lnTo>
                  <a:lnTo>
                    <a:pt x="21083" y="74676"/>
                  </a:lnTo>
                  <a:lnTo>
                    <a:pt x="41647" y="94604"/>
                  </a:lnTo>
                  <a:lnTo>
                    <a:pt x="55105" y="105442"/>
                  </a:lnTo>
                  <a:lnTo>
                    <a:pt x="82662" y="126265"/>
                  </a:lnTo>
                  <a:lnTo>
                    <a:pt x="96315" y="136844"/>
                  </a:lnTo>
                  <a:lnTo>
                    <a:pt x="103949" y="143126"/>
                  </a:lnTo>
                  <a:lnTo>
                    <a:pt x="138209" y="143126"/>
                  </a:lnTo>
                  <a:lnTo>
                    <a:pt x="65426" y="32386"/>
                  </a:lnTo>
                  <a:lnTo>
                    <a:pt x="52842" y="28702"/>
                  </a:lnTo>
                  <a:lnTo>
                    <a:pt x="37397" y="20272"/>
                  </a:lnTo>
                  <a:lnTo>
                    <a:pt x="21734" y="9803"/>
                  </a:lnTo>
                  <a:lnTo>
                    <a:pt x="8496" y="0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6572624" y="4512823"/>
              <a:ext cx="48260" cy="62230"/>
            </a:xfrm>
            <a:custGeom>
              <a:avLst/>
              <a:gdLst/>
              <a:ahLst/>
              <a:cxnLst/>
              <a:rect l="l" t="t" r="r" b="b"/>
              <a:pathLst>
                <a:path w="48259" h="62229">
                  <a:moveTo>
                    <a:pt x="26416" y="61544"/>
                  </a:moveTo>
                  <a:lnTo>
                    <a:pt x="21297" y="61810"/>
                  </a:lnTo>
                  <a:lnTo>
                    <a:pt x="22885" y="61810"/>
                  </a:lnTo>
                  <a:lnTo>
                    <a:pt x="26416" y="61544"/>
                  </a:lnTo>
                  <a:close/>
                </a:path>
                <a:path w="48259" h="62229">
                  <a:moveTo>
                    <a:pt x="47815" y="41325"/>
                  </a:moveTo>
                  <a:lnTo>
                    <a:pt x="35737" y="2247"/>
                  </a:lnTo>
                  <a:lnTo>
                    <a:pt x="34277" y="0"/>
                  </a:lnTo>
                  <a:lnTo>
                    <a:pt x="0" y="0"/>
                  </a:lnTo>
                  <a:lnTo>
                    <a:pt x="24218" y="37998"/>
                  </a:lnTo>
                  <a:lnTo>
                    <a:pt x="28676" y="61417"/>
                  </a:lnTo>
                  <a:lnTo>
                    <a:pt x="29248" y="61417"/>
                  </a:lnTo>
                  <a:lnTo>
                    <a:pt x="34544" y="60871"/>
                  </a:lnTo>
                  <a:lnTo>
                    <a:pt x="41008" y="59817"/>
                  </a:lnTo>
                  <a:lnTo>
                    <a:pt x="45415" y="59817"/>
                  </a:lnTo>
                  <a:lnTo>
                    <a:pt x="46240" y="59321"/>
                  </a:lnTo>
                  <a:lnTo>
                    <a:pt x="47040" y="50342"/>
                  </a:lnTo>
                  <a:lnTo>
                    <a:pt x="47815" y="41325"/>
                  </a:lnTo>
                  <a:close/>
                </a:path>
              </a:pathLst>
            </a:custGeom>
            <a:solidFill>
              <a:srgbClr val="1845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437390" y="4425826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0"/>
                  </a:moveTo>
                  <a:lnTo>
                    <a:pt x="2812" y="6667"/>
                  </a:lnTo>
                  <a:lnTo>
                    <a:pt x="3245" y="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6433444" y="4362125"/>
              <a:ext cx="168275" cy="212725"/>
            </a:xfrm>
            <a:custGeom>
              <a:avLst/>
              <a:gdLst/>
              <a:ahLst/>
              <a:cxnLst/>
              <a:rect l="l" t="t" r="r" b="b"/>
              <a:pathLst>
                <a:path w="168275" h="212725">
                  <a:moveTo>
                    <a:pt x="167843" y="212064"/>
                  </a:moveTo>
                  <a:lnTo>
                    <a:pt x="157454" y="172110"/>
                  </a:lnTo>
                  <a:lnTo>
                    <a:pt x="117894" y="133845"/>
                  </a:lnTo>
                  <a:lnTo>
                    <a:pt x="90347" y="113017"/>
                  </a:lnTo>
                  <a:lnTo>
                    <a:pt x="76885" y="102184"/>
                  </a:lnTo>
                  <a:lnTo>
                    <a:pt x="56324" y="82245"/>
                  </a:lnTo>
                  <a:lnTo>
                    <a:pt x="40932" y="59347"/>
                  </a:lnTo>
                  <a:lnTo>
                    <a:pt x="35229" y="34201"/>
                  </a:lnTo>
                  <a:lnTo>
                    <a:pt x="43726" y="7569"/>
                  </a:lnTo>
                  <a:lnTo>
                    <a:pt x="38950" y="3898"/>
                  </a:lnTo>
                  <a:lnTo>
                    <a:pt x="35445" y="1066"/>
                  </a:lnTo>
                  <a:lnTo>
                    <a:pt x="34188" y="0"/>
                  </a:lnTo>
                  <a:lnTo>
                    <a:pt x="29006" y="3898"/>
                  </a:lnTo>
                  <a:lnTo>
                    <a:pt x="1981" y="32816"/>
                  </a:lnTo>
                  <a:lnTo>
                    <a:pt x="0" y="39751"/>
                  </a:lnTo>
                  <a:lnTo>
                    <a:pt x="0" y="46596"/>
                  </a:lnTo>
                  <a:lnTo>
                    <a:pt x="2120" y="59347"/>
                  </a:lnTo>
                  <a:lnTo>
                    <a:pt x="2171" y="59702"/>
                  </a:lnTo>
                  <a:lnTo>
                    <a:pt x="24218" y="92290"/>
                  </a:lnTo>
                  <a:lnTo>
                    <a:pt x="91719" y="150698"/>
                  </a:lnTo>
                  <a:lnTo>
                    <a:pt x="136931" y="189585"/>
                  </a:lnTo>
                  <a:lnTo>
                    <a:pt x="136118" y="198043"/>
                  </a:lnTo>
                  <a:lnTo>
                    <a:pt x="134810" y="211366"/>
                  </a:lnTo>
                  <a:lnTo>
                    <a:pt x="141909" y="212064"/>
                  </a:lnTo>
                  <a:lnTo>
                    <a:pt x="149034" y="212496"/>
                  </a:lnTo>
                  <a:lnTo>
                    <a:pt x="160045" y="212496"/>
                  </a:lnTo>
                  <a:lnTo>
                    <a:pt x="163944" y="212369"/>
                  </a:lnTo>
                  <a:lnTo>
                    <a:pt x="167843" y="212064"/>
                  </a:lnTo>
                  <a:close/>
                </a:path>
              </a:pathLst>
            </a:custGeom>
            <a:solidFill>
              <a:srgbClr val="1841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493777" y="4181474"/>
              <a:ext cx="123825" cy="220979"/>
            </a:xfrm>
            <a:custGeom>
              <a:avLst/>
              <a:gdLst/>
              <a:ahLst/>
              <a:cxnLst/>
              <a:rect l="l" t="t" r="r" b="b"/>
              <a:pathLst>
                <a:path w="123825" h="220979">
                  <a:moveTo>
                    <a:pt x="75833" y="0"/>
                  </a:moveTo>
                  <a:lnTo>
                    <a:pt x="61353" y="18422"/>
                  </a:lnTo>
                  <a:lnTo>
                    <a:pt x="52739" y="40866"/>
                  </a:lnTo>
                  <a:lnTo>
                    <a:pt x="46961" y="65169"/>
                  </a:lnTo>
                  <a:lnTo>
                    <a:pt x="40986" y="89170"/>
                  </a:lnTo>
                  <a:lnTo>
                    <a:pt x="33827" y="106851"/>
                  </a:lnTo>
                  <a:lnTo>
                    <a:pt x="24720" y="123789"/>
                  </a:lnTo>
                  <a:lnTo>
                    <a:pt x="15396" y="140691"/>
                  </a:lnTo>
                  <a:lnTo>
                    <a:pt x="7583" y="158267"/>
                  </a:lnTo>
                  <a:lnTo>
                    <a:pt x="4242" y="169281"/>
                  </a:lnTo>
                  <a:lnTo>
                    <a:pt x="2153" y="180228"/>
                  </a:lnTo>
                  <a:lnTo>
                    <a:pt x="1389" y="191072"/>
                  </a:lnTo>
                  <a:lnTo>
                    <a:pt x="1607" y="194752"/>
                  </a:lnTo>
                  <a:lnTo>
                    <a:pt x="1716" y="196583"/>
                  </a:lnTo>
                  <a:lnTo>
                    <a:pt x="1801" y="198021"/>
                  </a:lnTo>
                  <a:lnTo>
                    <a:pt x="1861" y="199027"/>
                  </a:lnTo>
                  <a:lnTo>
                    <a:pt x="1934" y="200264"/>
                  </a:lnTo>
                  <a:lnTo>
                    <a:pt x="2014" y="201610"/>
                  </a:lnTo>
                  <a:lnTo>
                    <a:pt x="12307" y="208489"/>
                  </a:lnTo>
                  <a:lnTo>
                    <a:pt x="27753" y="216921"/>
                  </a:lnTo>
                  <a:lnTo>
                    <a:pt x="40372" y="220621"/>
                  </a:lnTo>
                  <a:lnTo>
                    <a:pt x="42902" y="220621"/>
                  </a:lnTo>
                  <a:lnTo>
                    <a:pt x="80613" y="183516"/>
                  </a:lnTo>
                  <a:lnTo>
                    <a:pt x="105046" y="118153"/>
                  </a:lnTo>
                  <a:lnTo>
                    <a:pt x="105336" y="118153"/>
                  </a:lnTo>
                  <a:lnTo>
                    <a:pt x="77743" y="79783"/>
                  </a:lnTo>
                  <a:lnTo>
                    <a:pt x="62147" y="49600"/>
                  </a:lnTo>
                  <a:lnTo>
                    <a:pt x="62244" y="33957"/>
                  </a:lnTo>
                  <a:lnTo>
                    <a:pt x="63990" y="26616"/>
                  </a:lnTo>
                  <a:lnTo>
                    <a:pt x="70733" y="22512"/>
                  </a:lnTo>
                  <a:lnTo>
                    <a:pt x="73793" y="20756"/>
                  </a:lnTo>
                  <a:lnTo>
                    <a:pt x="73528" y="20756"/>
                  </a:lnTo>
                  <a:lnTo>
                    <a:pt x="77487" y="19810"/>
                  </a:lnTo>
                  <a:lnTo>
                    <a:pt x="114774" y="19810"/>
                  </a:lnTo>
                  <a:lnTo>
                    <a:pt x="113406" y="15203"/>
                  </a:lnTo>
                  <a:lnTo>
                    <a:pt x="112816" y="15203"/>
                  </a:lnTo>
                  <a:lnTo>
                    <a:pt x="75833" y="0"/>
                  </a:lnTo>
                  <a:close/>
                </a:path>
                <a:path w="123825" h="220979">
                  <a:moveTo>
                    <a:pt x="0" y="200264"/>
                  </a:moveTo>
                  <a:lnTo>
                    <a:pt x="2023" y="201773"/>
                  </a:lnTo>
                  <a:lnTo>
                    <a:pt x="2014" y="201610"/>
                  </a:lnTo>
                  <a:lnTo>
                    <a:pt x="0" y="200264"/>
                  </a:lnTo>
                  <a:close/>
                </a:path>
                <a:path w="123825" h="220979">
                  <a:moveTo>
                    <a:pt x="114774" y="19810"/>
                  </a:moveTo>
                  <a:lnTo>
                    <a:pt x="81141" y="19810"/>
                  </a:lnTo>
                  <a:lnTo>
                    <a:pt x="88013" y="20756"/>
                  </a:lnTo>
                  <a:lnTo>
                    <a:pt x="94895" y="23511"/>
                  </a:lnTo>
                  <a:lnTo>
                    <a:pt x="101447" y="27952"/>
                  </a:lnTo>
                  <a:lnTo>
                    <a:pt x="107329" y="33957"/>
                  </a:lnTo>
                  <a:lnTo>
                    <a:pt x="123287" y="62657"/>
                  </a:lnTo>
                  <a:lnTo>
                    <a:pt x="123193" y="61977"/>
                  </a:lnTo>
                  <a:lnTo>
                    <a:pt x="123077" y="60615"/>
                  </a:lnTo>
                  <a:lnTo>
                    <a:pt x="121860" y="50956"/>
                  </a:lnTo>
                  <a:lnTo>
                    <a:pt x="119605" y="38790"/>
                  </a:lnTo>
                  <a:lnTo>
                    <a:pt x="116618" y="26014"/>
                  </a:lnTo>
                  <a:lnTo>
                    <a:pt x="114774" y="19810"/>
                  </a:lnTo>
                  <a:close/>
                </a:path>
                <a:path w="123825" h="220979">
                  <a:moveTo>
                    <a:pt x="113203" y="14523"/>
                  </a:moveTo>
                  <a:lnTo>
                    <a:pt x="112816" y="15203"/>
                  </a:lnTo>
                  <a:lnTo>
                    <a:pt x="113406" y="15203"/>
                  </a:lnTo>
                  <a:lnTo>
                    <a:pt x="113203" y="14523"/>
                  </a:lnTo>
                  <a:close/>
                </a:path>
              </a:pathLst>
            </a:custGeom>
            <a:solidFill>
              <a:srgbClr val="EAF7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6467526" y="4178526"/>
              <a:ext cx="102235" cy="205104"/>
            </a:xfrm>
            <a:custGeom>
              <a:avLst/>
              <a:gdLst/>
              <a:ahLst/>
              <a:cxnLst/>
              <a:rect l="l" t="t" r="r" b="b"/>
              <a:pathLst>
                <a:path w="102234" h="205104">
                  <a:moveTo>
                    <a:pt x="97450" y="0"/>
                  </a:moveTo>
                  <a:lnTo>
                    <a:pt x="67601" y="31858"/>
                  </a:lnTo>
                  <a:lnTo>
                    <a:pt x="60658" y="53150"/>
                  </a:lnTo>
                  <a:lnTo>
                    <a:pt x="53430" y="74919"/>
                  </a:lnTo>
                  <a:lnTo>
                    <a:pt x="22958" y="139002"/>
                  </a:lnTo>
                  <a:lnTo>
                    <a:pt x="0" y="183847"/>
                  </a:lnTo>
                  <a:lnTo>
                    <a:pt x="395" y="183847"/>
                  </a:lnTo>
                  <a:lnTo>
                    <a:pt x="3646" y="186469"/>
                  </a:lnTo>
                  <a:lnTo>
                    <a:pt x="9896" y="191354"/>
                  </a:lnTo>
                  <a:lnTo>
                    <a:pt x="18367" y="197705"/>
                  </a:lnTo>
                  <a:lnTo>
                    <a:pt x="28279" y="204726"/>
                  </a:lnTo>
                  <a:lnTo>
                    <a:pt x="27645" y="194019"/>
                  </a:lnTo>
                  <a:lnTo>
                    <a:pt x="28361" y="183847"/>
                  </a:lnTo>
                  <a:lnTo>
                    <a:pt x="41650" y="143635"/>
                  </a:lnTo>
                  <a:lnTo>
                    <a:pt x="50972" y="126735"/>
                  </a:lnTo>
                  <a:lnTo>
                    <a:pt x="60079" y="109798"/>
                  </a:lnTo>
                  <a:lnTo>
                    <a:pt x="67242" y="92112"/>
                  </a:lnTo>
                  <a:lnTo>
                    <a:pt x="73210" y="68116"/>
                  </a:lnTo>
                  <a:lnTo>
                    <a:pt x="78986" y="43812"/>
                  </a:lnTo>
                  <a:lnTo>
                    <a:pt x="87598" y="21366"/>
                  </a:lnTo>
                  <a:lnTo>
                    <a:pt x="102078" y="2942"/>
                  </a:lnTo>
                  <a:lnTo>
                    <a:pt x="96921" y="827"/>
                  </a:lnTo>
                  <a:lnTo>
                    <a:pt x="96634" y="827"/>
                  </a:lnTo>
                  <a:lnTo>
                    <a:pt x="97450" y="0"/>
                  </a:lnTo>
                  <a:close/>
                </a:path>
              </a:pathLst>
            </a:custGeom>
            <a:solidFill>
              <a:srgbClr val="DDE8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565437" y="4201286"/>
              <a:ext cx="182245" cy="168275"/>
            </a:xfrm>
            <a:custGeom>
              <a:avLst/>
              <a:gdLst/>
              <a:ahLst/>
              <a:cxnLst/>
              <a:rect l="l" t="t" r="r" b="b"/>
              <a:pathLst>
                <a:path w="182244" h="168275">
                  <a:moveTo>
                    <a:pt x="79469" y="141791"/>
                  </a:moveTo>
                  <a:lnTo>
                    <a:pt x="83575" y="143105"/>
                  </a:lnTo>
                  <a:lnTo>
                    <a:pt x="118596" y="153323"/>
                  </a:lnTo>
                  <a:lnTo>
                    <a:pt x="153589" y="163139"/>
                  </a:lnTo>
                  <a:lnTo>
                    <a:pt x="172450" y="167994"/>
                  </a:lnTo>
                  <a:lnTo>
                    <a:pt x="172670" y="167555"/>
                  </a:lnTo>
                  <a:lnTo>
                    <a:pt x="108819" y="150115"/>
                  </a:lnTo>
                  <a:lnTo>
                    <a:pt x="79469" y="141791"/>
                  </a:lnTo>
                  <a:close/>
                </a:path>
                <a:path w="182244" h="168275">
                  <a:moveTo>
                    <a:pt x="17654" y="1465"/>
                  </a:moveTo>
                  <a:lnTo>
                    <a:pt x="1702" y="1465"/>
                  </a:lnTo>
                  <a:lnTo>
                    <a:pt x="183" y="4471"/>
                  </a:lnTo>
                  <a:lnTo>
                    <a:pt x="26" y="8156"/>
                  </a:lnTo>
                  <a:lnTo>
                    <a:pt x="23864" y="46837"/>
                  </a:lnTo>
                  <a:lnTo>
                    <a:pt x="46712" y="79337"/>
                  </a:lnTo>
                  <a:lnTo>
                    <a:pt x="73701" y="107919"/>
                  </a:lnTo>
                  <a:lnTo>
                    <a:pt x="107625" y="131053"/>
                  </a:lnTo>
                  <a:lnTo>
                    <a:pt x="174482" y="164015"/>
                  </a:lnTo>
                  <a:lnTo>
                    <a:pt x="182105" y="149126"/>
                  </a:lnTo>
                  <a:lnTo>
                    <a:pt x="81574" y="96740"/>
                  </a:lnTo>
                  <a:lnTo>
                    <a:pt x="35669" y="14146"/>
                  </a:lnTo>
                  <a:lnTo>
                    <a:pt x="29802" y="8156"/>
                  </a:lnTo>
                  <a:lnTo>
                    <a:pt x="23235" y="3700"/>
                  </a:lnTo>
                  <a:lnTo>
                    <a:pt x="17654" y="1465"/>
                  </a:lnTo>
                  <a:close/>
                </a:path>
                <a:path w="182244" h="168275">
                  <a:moveTo>
                    <a:pt x="68555" y="138280"/>
                  </a:moveTo>
                  <a:lnTo>
                    <a:pt x="79469" y="141791"/>
                  </a:lnTo>
                  <a:lnTo>
                    <a:pt x="81643" y="142407"/>
                  </a:lnTo>
                  <a:lnTo>
                    <a:pt x="68555" y="138280"/>
                  </a:lnTo>
                  <a:close/>
                </a:path>
                <a:path w="182244" h="168275">
                  <a:moveTo>
                    <a:pt x="9482" y="0"/>
                  </a:moveTo>
                  <a:lnTo>
                    <a:pt x="5827" y="0"/>
                  </a:lnTo>
                  <a:lnTo>
                    <a:pt x="1868" y="945"/>
                  </a:lnTo>
                  <a:lnTo>
                    <a:pt x="2133" y="945"/>
                  </a:lnTo>
                  <a:lnTo>
                    <a:pt x="0" y="2177"/>
                  </a:lnTo>
                  <a:lnTo>
                    <a:pt x="843" y="1800"/>
                  </a:lnTo>
                  <a:lnTo>
                    <a:pt x="1702" y="1465"/>
                  </a:lnTo>
                  <a:lnTo>
                    <a:pt x="17654" y="1465"/>
                  </a:lnTo>
                  <a:lnTo>
                    <a:pt x="16353" y="945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rgbClr val="856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750618" y="4372035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2883" y="670"/>
                  </a:lnTo>
                  <a:lnTo>
                    <a:pt x="3036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6555907" y="4202744"/>
              <a:ext cx="184150" cy="166370"/>
            </a:xfrm>
            <a:custGeom>
              <a:avLst/>
              <a:gdLst/>
              <a:ahLst/>
              <a:cxnLst/>
              <a:rect l="l" t="t" r="r" b="b"/>
              <a:pathLst>
                <a:path w="184150" h="166370">
                  <a:moveTo>
                    <a:pt x="11224" y="0"/>
                  </a:moveTo>
                  <a:lnTo>
                    <a:pt x="0" y="13140"/>
                  </a:lnTo>
                  <a:lnTo>
                    <a:pt x="10" y="28323"/>
                  </a:lnTo>
                  <a:lnTo>
                    <a:pt x="28883" y="77046"/>
                  </a:lnTo>
                  <a:lnTo>
                    <a:pt x="53644" y="110994"/>
                  </a:lnTo>
                  <a:lnTo>
                    <a:pt x="89020" y="140272"/>
                  </a:lnTo>
                  <a:lnTo>
                    <a:pt x="182203" y="166099"/>
                  </a:lnTo>
                  <a:lnTo>
                    <a:pt x="184015" y="162550"/>
                  </a:lnTo>
                  <a:lnTo>
                    <a:pt x="131493" y="136824"/>
                  </a:lnTo>
                  <a:lnTo>
                    <a:pt x="117158" y="129598"/>
                  </a:lnTo>
                  <a:lnTo>
                    <a:pt x="83232" y="106459"/>
                  </a:lnTo>
                  <a:lnTo>
                    <a:pt x="56240" y="77878"/>
                  </a:lnTo>
                  <a:lnTo>
                    <a:pt x="33388" y="45380"/>
                  </a:lnTo>
                  <a:lnTo>
                    <a:pt x="11884" y="10491"/>
                  </a:lnTo>
                  <a:lnTo>
                    <a:pt x="9559" y="6690"/>
                  </a:lnTo>
                  <a:lnTo>
                    <a:pt x="9613" y="5340"/>
                  </a:lnTo>
                  <a:lnTo>
                    <a:pt x="9706" y="3015"/>
                  </a:lnTo>
                  <a:lnTo>
                    <a:pt x="11224" y="0"/>
                  </a:lnTo>
                  <a:close/>
                </a:path>
              </a:pathLst>
            </a:custGeom>
            <a:solidFill>
              <a:srgbClr val="7C5F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6564229" y="4086383"/>
              <a:ext cx="91440" cy="110489"/>
            </a:xfrm>
            <a:custGeom>
              <a:avLst/>
              <a:gdLst/>
              <a:ahLst/>
              <a:cxnLst/>
              <a:rect l="l" t="t" r="r" b="b"/>
              <a:pathLst>
                <a:path w="91440" h="110489">
                  <a:moveTo>
                    <a:pt x="91363" y="37363"/>
                  </a:moveTo>
                  <a:lnTo>
                    <a:pt x="82956" y="35496"/>
                  </a:lnTo>
                  <a:lnTo>
                    <a:pt x="81737" y="29502"/>
                  </a:lnTo>
                  <a:lnTo>
                    <a:pt x="81838" y="25247"/>
                  </a:lnTo>
                  <a:lnTo>
                    <a:pt x="82296" y="18059"/>
                  </a:lnTo>
                  <a:lnTo>
                    <a:pt x="82054" y="12039"/>
                  </a:lnTo>
                  <a:lnTo>
                    <a:pt x="81927" y="9080"/>
                  </a:lnTo>
                  <a:lnTo>
                    <a:pt x="79756" y="457"/>
                  </a:lnTo>
                  <a:lnTo>
                    <a:pt x="79641" y="0"/>
                  </a:lnTo>
                  <a:lnTo>
                    <a:pt x="76403" y="457"/>
                  </a:lnTo>
                  <a:lnTo>
                    <a:pt x="67144" y="3594"/>
                  </a:lnTo>
                  <a:lnTo>
                    <a:pt x="52755" y="12039"/>
                  </a:lnTo>
                  <a:lnTo>
                    <a:pt x="34086" y="28448"/>
                  </a:lnTo>
                  <a:lnTo>
                    <a:pt x="34188" y="29502"/>
                  </a:lnTo>
                  <a:lnTo>
                    <a:pt x="36118" y="39001"/>
                  </a:lnTo>
                  <a:lnTo>
                    <a:pt x="28676" y="42595"/>
                  </a:lnTo>
                  <a:lnTo>
                    <a:pt x="27393" y="42595"/>
                  </a:lnTo>
                  <a:lnTo>
                    <a:pt x="26797" y="42291"/>
                  </a:lnTo>
                  <a:lnTo>
                    <a:pt x="26276" y="41795"/>
                  </a:lnTo>
                  <a:lnTo>
                    <a:pt x="24828" y="44526"/>
                  </a:lnTo>
                  <a:lnTo>
                    <a:pt x="21856" y="50063"/>
                  </a:lnTo>
                  <a:lnTo>
                    <a:pt x="19380" y="54483"/>
                  </a:lnTo>
                  <a:lnTo>
                    <a:pt x="17538" y="56896"/>
                  </a:lnTo>
                  <a:lnTo>
                    <a:pt x="17462" y="63017"/>
                  </a:lnTo>
                  <a:lnTo>
                    <a:pt x="0" y="92900"/>
                  </a:lnTo>
                  <a:lnTo>
                    <a:pt x="42354" y="110299"/>
                  </a:lnTo>
                  <a:lnTo>
                    <a:pt x="56896" y="80657"/>
                  </a:lnTo>
                  <a:lnTo>
                    <a:pt x="39865" y="72796"/>
                  </a:lnTo>
                  <a:lnTo>
                    <a:pt x="34823" y="67449"/>
                  </a:lnTo>
                  <a:lnTo>
                    <a:pt x="36969" y="54483"/>
                  </a:lnTo>
                  <a:lnTo>
                    <a:pt x="37045" y="53987"/>
                  </a:lnTo>
                  <a:lnTo>
                    <a:pt x="39052" y="62852"/>
                  </a:lnTo>
                  <a:lnTo>
                    <a:pt x="39090" y="63017"/>
                  </a:lnTo>
                  <a:lnTo>
                    <a:pt x="41313" y="67449"/>
                  </a:lnTo>
                  <a:lnTo>
                    <a:pt x="41440" y="67703"/>
                  </a:lnTo>
                  <a:lnTo>
                    <a:pt x="57886" y="74917"/>
                  </a:lnTo>
                  <a:lnTo>
                    <a:pt x="58597" y="70624"/>
                  </a:lnTo>
                  <a:lnTo>
                    <a:pt x="58305" y="72478"/>
                  </a:lnTo>
                  <a:lnTo>
                    <a:pt x="57886" y="74917"/>
                  </a:lnTo>
                  <a:lnTo>
                    <a:pt x="59143" y="75311"/>
                  </a:lnTo>
                  <a:lnTo>
                    <a:pt x="60058" y="75552"/>
                  </a:lnTo>
                  <a:lnTo>
                    <a:pt x="61734" y="75704"/>
                  </a:lnTo>
                  <a:lnTo>
                    <a:pt x="67259" y="77647"/>
                  </a:lnTo>
                  <a:lnTo>
                    <a:pt x="73304" y="77647"/>
                  </a:lnTo>
                  <a:lnTo>
                    <a:pt x="74777" y="77393"/>
                  </a:lnTo>
                  <a:lnTo>
                    <a:pt x="79959" y="74129"/>
                  </a:lnTo>
                  <a:lnTo>
                    <a:pt x="79260" y="67983"/>
                  </a:lnTo>
                  <a:lnTo>
                    <a:pt x="80022" y="64643"/>
                  </a:lnTo>
                  <a:lnTo>
                    <a:pt x="84810" y="60680"/>
                  </a:lnTo>
                  <a:lnTo>
                    <a:pt x="84912" y="59016"/>
                  </a:lnTo>
                  <a:lnTo>
                    <a:pt x="82118" y="58089"/>
                  </a:lnTo>
                  <a:lnTo>
                    <a:pt x="83654" y="58089"/>
                  </a:lnTo>
                  <a:lnTo>
                    <a:pt x="86169" y="53543"/>
                  </a:lnTo>
                  <a:lnTo>
                    <a:pt x="84797" y="51701"/>
                  </a:lnTo>
                  <a:lnTo>
                    <a:pt x="83350" y="46736"/>
                  </a:lnTo>
                  <a:lnTo>
                    <a:pt x="83883" y="44907"/>
                  </a:lnTo>
                  <a:lnTo>
                    <a:pt x="91287" y="42595"/>
                  </a:lnTo>
                  <a:lnTo>
                    <a:pt x="91363" y="37363"/>
                  </a:lnTo>
                  <a:close/>
                </a:path>
              </a:pathLst>
            </a:custGeom>
            <a:solidFill>
              <a:srgbClr val="856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6559171" y="4702437"/>
              <a:ext cx="102235" cy="50165"/>
            </a:xfrm>
            <a:custGeom>
              <a:avLst/>
              <a:gdLst/>
              <a:ahLst/>
              <a:cxnLst/>
              <a:rect l="l" t="t" r="r" b="b"/>
              <a:pathLst>
                <a:path w="102234" h="50164">
                  <a:moveTo>
                    <a:pt x="13413" y="0"/>
                  </a:moveTo>
                  <a:lnTo>
                    <a:pt x="11625" y="0"/>
                  </a:lnTo>
                  <a:lnTo>
                    <a:pt x="6179" y="9591"/>
                  </a:lnTo>
                  <a:lnTo>
                    <a:pt x="4503" y="13224"/>
                  </a:lnTo>
                  <a:lnTo>
                    <a:pt x="858" y="21308"/>
                  </a:lnTo>
                  <a:lnTo>
                    <a:pt x="10" y="27873"/>
                  </a:lnTo>
                  <a:lnTo>
                    <a:pt x="0" y="28145"/>
                  </a:lnTo>
                  <a:lnTo>
                    <a:pt x="19127" y="36369"/>
                  </a:lnTo>
                  <a:lnTo>
                    <a:pt x="39221" y="43222"/>
                  </a:lnTo>
                  <a:lnTo>
                    <a:pt x="59970" y="47913"/>
                  </a:lnTo>
                  <a:lnTo>
                    <a:pt x="81065" y="49652"/>
                  </a:lnTo>
                  <a:lnTo>
                    <a:pt x="88007" y="49652"/>
                  </a:lnTo>
                  <a:lnTo>
                    <a:pt x="94480" y="49087"/>
                  </a:lnTo>
                  <a:lnTo>
                    <a:pt x="94744" y="49087"/>
                  </a:lnTo>
                  <a:lnTo>
                    <a:pt x="101936" y="47690"/>
                  </a:lnTo>
                  <a:lnTo>
                    <a:pt x="100639" y="43222"/>
                  </a:lnTo>
                  <a:lnTo>
                    <a:pt x="99222" y="38606"/>
                  </a:lnTo>
                  <a:lnTo>
                    <a:pt x="86646" y="36218"/>
                  </a:lnTo>
                  <a:lnTo>
                    <a:pt x="75641" y="32878"/>
                  </a:lnTo>
                  <a:lnTo>
                    <a:pt x="75118" y="32355"/>
                  </a:lnTo>
                  <a:lnTo>
                    <a:pt x="69537" y="32355"/>
                  </a:lnTo>
                  <a:lnTo>
                    <a:pt x="65516" y="30930"/>
                  </a:lnTo>
                  <a:lnTo>
                    <a:pt x="55192" y="23569"/>
                  </a:lnTo>
                  <a:lnTo>
                    <a:pt x="50008" y="17706"/>
                  </a:lnTo>
                  <a:lnTo>
                    <a:pt x="45668" y="13423"/>
                  </a:lnTo>
                  <a:lnTo>
                    <a:pt x="36491" y="13423"/>
                  </a:lnTo>
                  <a:lnTo>
                    <a:pt x="35025" y="13224"/>
                  </a:lnTo>
                  <a:lnTo>
                    <a:pt x="33067" y="12544"/>
                  </a:lnTo>
                  <a:lnTo>
                    <a:pt x="32491" y="12303"/>
                  </a:lnTo>
                  <a:lnTo>
                    <a:pt x="26774" y="9591"/>
                  </a:lnTo>
                  <a:lnTo>
                    <a:pt x="21056" y="4324"/>
                  </a:lnTo>
                  <a:lnTo>
                    <a:pt x="15727" y="1015"/>
                  </a:lnTo>
                  <a:lnTo>
                    <a:pt x="14847" y="544"/>
                  </a:lnTo>
                  <a:lnTo>
                    <a:pt x="13413" y="0"/>
                  </a:lnTo>
                  <a:close/>
                </a:path>
                <a:path w="102234" h="50164">
                  <a:moveTo>
                    <a:pt x="44532" y="12303"/>
                  </a:moveTo>
                  <a:lnTo>
                    <a:pt x="42522" y="12942"/>
                  </a:lnTo>
                  <a:lnTo>
                    <a:pt x="40239" y="13423"/>
                  </a:lnTo>
                  <a:lnTo>
                    <a:pt x="45668" y="13423"/>
                  </a:lnTo>
                  <a:lnTo>
                    <a:pt x="44532" y="12303"/>
                  </a:lnTo>
                  <a:close/>
                </a:path>
              </a:pathLst>
            </a:custGeom>
            <a:solidFill>
              <a:srgbClr val="327B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6555098" y="4711617"/>
              <a:ext cx="107314" cy="47625"/>
            </a:xfrm>
            <a:custGeom>
              <a:avLst/>
              <a:gdLst/>
              <a:ahLst/>
              <a:cxnLst/>
              <a:rect l="l" t="t" r="r" b="b"/>
              <a:pathLst>
                <a:path w="107315" h="47625">
                  <a:moveTo>
                    <a:pt x="79108" y="23101"/>
                  </a:moveTo>
                  <a:lnTo>
                    <a:pt x="59131" y="2946"/>
                  </a:lnTo>
                  <a:lnTo>
                    <a:pt x="55511" y="0"/>
                  </a:lnTo>
                  <a:lnTo>
                    <a:pt x="53936" y="977"/>
                  </a:lnTo>
                  <a:lnTo>
                    <a:pt x="51689" y="1955"/>
                  </a:lnTo>
                  <a:lnTo>
                    <a:pt x="48602" y="3124"/>
                  </a:lnTo>
                  <a:lnTo>
                    <a:pt x="54076" y="8521"/>
                  </a:lnTo>
                  <a:lnTo>
                    <a:pt x="59258" y="14389"/>
                  </a:lnTo>
                  <a:lnTo>
                    <a:pt x="69583" y="21767"/>
                  </a:lnTo>
                  <a:lnTo>
                    <a:pt x="73609" y="23177"/>
                  </a:lnTo>
                  <a:lnTo>
                    <a:pt x="77609" y="23177"/>
                  </a:lnTo>
                  <a:lnTo>
                    <a:pt x="79108" y="23101"/>
                  </a:lnTo>
                  <a:close/>
                </a:path>
                <a:path w="107315" h="47625">
                  <a:moveTo>
                    <a:pt x="106845" y="41008"/>
                  </a:moveTo>
                  <a:lnTo>
                    <a:pt x="106680" y="40487"/>
                  </a:lnTo>
                  <a:lnTo>
                    <a:pt x="106527" y="40017"/>
                  </a:lnTo>
                  <a:lnTo>
                    <a:pt x="106019" y="38735"/>
                  </a:lnTo>
                  <a:lnTo>
                    <a:pt x="105943" y="38544"/>
                  </a:lnTo>
                  <a:lnTo>
                    <a:pt x="98272" y="40017"/>
                  </a:lnTo>
                  <a:lnTo>
                    <a:pt x="97358" y="40017"/>
                  </a:lnTo>
                  <a:lnTo>
                    <a:pt x="92087" y="40487"/>
                  </a:lnTo>
                  <a:lnTo>
                    <a:pt x="85128" y="40487"/>
                  </a:lnTo>
                  <a:lnTo>
                    <a:pt x="64046" y="38735"/>
                  </a:lnTo>
                  <a:lnTo>
                    <a:pt x="43294" y="34048"/>
                  </a:lnTo>
                  <a:lnTo>
                    <a:pt x="23202" y="27190"/>
                  </a:lnTo>
                  <a:lnTo>
                    <a:pt x="3975" y="18923"/>
                  </a:lnTo>
                  <a:lnTo>
                    <a:pt x="0" y="27813"/>
                  </a:lnTo>
                  <a:lnTo>
                    <a:pt x="165" y="27813"/>
                  </a:lnTo>
                  <a:lnTo>
                    <a:pt x="4584" y="30162"/>
                  </a:lnTo>
                  <a:lnTo>
                    <a:pt x="13284" y="34302"/>
                  </a:lnTo>
                  <a:lnTo>
                    <a:pt x="23634" y="38265"/>
                  </a:lnTo>
                  <a:lnTo>
                    <a:pt x="33007" y="40017"/>
                  </a:lnTo>
                  <a:lnTo>
                    <a:pt x="45313" y="40017"/>
                  </a:lnTo>
                  <a:lnTo>
                    <a:pt x="49250" y="41008"/>
                  </a:lnTo>
                  <a:lnTo>
                    <a:pt x="52705" y="42011"/>
                  </a:lnTo>
                  <a:lnTo>
                    <a:pt x="55105" y="42748"/>
                  </a:lnTo>
                  <a:lnTo>
                    <a:pt x="56032" y="42989"/>
                  </a:lnTo>
                  <a:lnTo>
                    <a:pt x="60198" y="43992"/>
                  </a:lnTo>
                  <a:lnTo>
                    <a:pt x="67183" y="45364"/>
                  </a:lnTo>
                  <a:lnTo>
                    <a:pt x="76085" y="46634"/>
                  </a:lnTo>
                  <a:lnTo>
                    <a:pt x="76657" y="46634"/>
                  </a:lnTo>
                  <a:lnTo>
                    <a:pt x="84277" y="47104"/>
                  </a:lnTo>
                  <a:lnTo>
                    <a:pt x="87414" y="47104"/>
                  </a:lnTo>
                  <a:lnTo>
                    <a:pt x="90601" y="46634"/>
                  </a:lnTo>
                  <a:lnTo>
                    <a:pt x="90754" y="46634"/>
                  </a:lnTo>
                  <a:lnTo>
                    <a:pt x="102463" y="43649"/>
                  </a:lnTo>
                  <a:lnTo>
                    <a:pt x="106629" y="41008"/>
                  </a:lnTo>
                  <a:lnTo>
                    <a:pt x="106845" y="41008"/>
                  </a:lnTo>
                  <a:close/>
                </a:path>
              </a:pathLst>
            </a:custGeom>
            <a:solidFill>
              <a:srgbClr val="EB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6528987" y="4029728"/>
              <a:ext cx="114935" cy="114300"/>
            </a:xfrm>
            <a:custGeom>
              <a:avLst/>
              <a:gdLst/>
              <a:ahLst/>
              <a:cxnLst/>
              <a:rect l="l" t="t" r="r" b="b"/>
              <a:pathLst>
                <a:path w="114934" h="114300">
                  <a:moveTo>
                    <a:pt x="108356" y="28816"/>
                  </a:moveTo>
                  <a:lnTo>
                    <a:pt x="75920" y="1041"/>
                  </a:lnTo>
                  <a:lnTo>
                    <a:pt x="65595" y="0"/>
                  </a:lnTo>
                  <a:lnTo>
                    <a:pt x="54546" y="1041"/>
                  </a:lnTo>
                  <a:lnTo>
                    <a:pt x="4927" y="35255"/>
                  </a:lnTo>
                  <a:lnTo>
                    <a:pt x="0" y="61544"/>
                  </a:lnTo>
                  <a:lnTo>
                    <a:pt x="4965" y="84797"/>
                  </a:lnTo>
                  <a:lnTo>
                    <a:pt x="42303" y="113042"/>
                  </a:lnTo>
                  <a:lnTo>
                    <a:pt x="50330" y="114058"/>
                  </a:lnTo>
                  <a:lnTo>
                    <a:pt x="51638" y="114058"/>
                  </a:lnTo>
                  <a:lnTo>
                    <a:pt x="59778" y="96748"/>
                  </a:lnTo>
                  <a:lnTo>
                    <a:pt x="58915" y="92773"/>
                  </a:lnTo>
                  <a:lnTo>
                    <a:pt x="58623" y="90195"/>
                  </a:lnTo>
                  <a:lnTo>
                    <a:pt x="60998" y="84162"/>
                  </a:lnTo>
                  <a:lnTo>
                    <a:pt x="62166" y="80822"/>
                  </a:lnTo>
                  <a:lnTo>
                    <a:pt x="61328" y="80391"/>
                  </a:lnTo>
                  <a:lnTo>
                    <a:pt x="60401" y="79895"/>
                  </a:lnTo>
                  <a:lnTo>
                    <a:pt x="58521" y="79209"/>
                  </a:lnTo>
                  <a:lnTo>
                    <a:pt x="55905" y="79209"/>
                  </a:lnTo>
                  <a:lnTo>
                    <a:pt x="55029" y="79400"/>
                  </a:lnTo>
                  <a:lnTo>
                    <a:pt x="53606" y="80225"/>
                  </a:lnTo>
                  <a:lnTo>
                    <a:pt x="52920" y="80391"/>
                  </a:lnTo>
                  <a:lnTo>
                    <a:pt x="46863" y="80391"/>
                  </a:lnTo>
                  <a:lnTo>
                    <a:pt x="40093" y="71501"/>
                  </a:lnTo>
                  <a:lnTo>
                    <a:pt x="43992" y="65798"/>
                  </a:lnTo>
                  <a:lnTo>
                    <a:pt x="54470" y="53276"/>
                  </a:lnTo>
                  <a:lnTo>
                    <a:pt x="69634" y="40754"/>
                  </a:lnTo>
                  <a:lnTo>
                    <a:pt x="87630" y="35064"/>
                  </a:lnTo>
                  <a:lnTo>
                    <a:pt x="93395" y="35064"/>
                  </a:lnTo>
                  <a:lnTo>
                    <a:pt x="99301" y="36995"/>
                  </a:lnTo>
                  <a:lnTo>
                    <a:pt x="105092" y="41744"/>
                  </a:lnTo>
                  <a:lnTo>
                    <a:pt x="106260" y="40132"/>
                  </a:lnTo>
                  <a:lnTo>
                    <a:pt x="108153" y="35648"/>
                  </a:lnTo>
                  <a:lnTo>
                    <a:pt x="108178" y="35064"/>
                  </a:lnTo>
                  <a:lnTo>
                    <a:pt x="108356" y="28816"/>
                  </a:lnTo>
                  <a:close/>
                </a:path>
                <a:path w="114934" h="114300">
                  <a:moveTo>
                    <a:pt x="114909" y="56654"/>
                  </a:moveTo>
                  <a:lnTo>
                    <a:pt x="112153" y="48793"/>
                  </a:lnTo>
                  <a:lnTo>
                    <a:pt x="109359" y="44919"/>
                  </a:lnTo>
                  <a:lnTo>
                    <a:pt x="105092" y="41744"/>
                  </a:lnTo>
                  <a:lnTo>
                    <a:pt x="101765" y="42595"/>
                  </a:lnTo>
                  <a:lnTo>
                    <a:pt x="69418" y="75247"/>
                  </a:lnTo>
                  <a:lnTo>
                    <a:pt x="69189" y="82524"/>
                  </a:lnTo>
                  <a:lnTo>
                    <a:pt x="69329" y="85102"/>
                  </a:lnTo>
                  <a:lnTo>
                    <a:pt x="85432" y="68707"/>
                  </a:lnTo>
                  <a:lnTo>
                    <a:pt x="95554" y="60286"/>
                  </a:lnTo>
                  <a:lnTo>
                    <a:pt x="103962" y="57150"/>
                  </a:lnTo>
                  <a:lnTo>
                    <a:pt x="114909" y="56654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6587624" y="4110625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3518" y="0"/>
                  </a:moveTo>
                  <a:lnTo>
                    <a:pt x="2376" y="3256"/>
                  </a:lnTo>
                  <a:lnTo>
                    <a:pt x="0" y="9298"/>
                  </a:lnTo>
                  <a:lnTo>
                    <a:pt x="272" y="11863"/>
                  </a:lnTo>
                  <a:lnTo>
                    <a:pt x="1151" y="15852"/>
                  </a:lnTo>
                  <a:lnTo>
                    <a:pt x="3413" y="18041"/>
                  </a:lnTo>
                  <a:lnTo>
                    <a:pt x="3999" y="18344"/>
                  </a:lnTo>
                  <a:lnTo>
                    <a:pt x="5290" y="18344"/>
                  </a:lnTo>
                  <a:lnTo>
                    <a:pt x="12732" y="14763"/>
                  </a:lnTo>
                  <a:lnTo>
                    <a:pt x="10795" y="5245"/>
                  </a:lnTo>
                  <a:lnTo>
                    <a:pt x="8557" y="3256"/>
                  </a:lnTo>
                  <a:lnTo>
                    <a:pt x="6156" y="1308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rgbClr val="856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6569084" y="4064786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5">
                  <a:moveTo>
                    <a:pt x="29203" y="44145"/>
                  </a:moveTo>
                  <a:lnTo>
                    <a:pt x="18428" y="44145"/>
                  </a:lnTo>
                  <a:lnTo>
                    <a:pt x="20303" y="44836"/>
                  </a:lnTo>
                  <a:lnTo>
                    <a:pt x="24700" y="47150"/>
                  </a:lnTo>
                  <a:lnTo>
                    <a:pt x="27077" y="49077"/>
                  </a:lnTo>
                  <a:lnTo>
                    <a:pt x="28501" y="50323"/>
                  </a:lnTo>
                  <a:lnTo>
                    <a:pt x="29339" y="51087"/>
                  </a:lnTo>
                  <a:lnTo>
                    <a:pt x="29234" y="50050"/>
                  </a:lnTo>
                  <a:lnTo>
                    <a:pt x="29203" y="44145"/>
                  </a:lnTo>
                  <a:close/>
                </a:path>
                <a:path w="65405" h="51435">
                  <a:moveTo>
                    <a:pt x="53307" y="0"/>
                  </a:moveTo>
                  <a:lnTo>
                    <a:pt x="47537" y="0"/>
                  </a:lnTo>
                  <a:lnTo>
                    <a:pt x="32706" y="569"/>
                  </a:lnTo>
                  <a:lnTo>
                    <a:pt x="22810" y="4554"/>
                  </a:lnTo>
                  <a:lnTo>
                    <a:pt x="13394" y="15372"/>
                  </a:lnTo>
                  <a:lnTo>
                    <a:pt x="0" y="36438"/>
                  </a:lnTo>
                  <a:lnTo>
                    <a:pt x="6764" y="45328"/>
                  </a:lnTo>
                  <a:lnTo>
                    <a:pt x="12826" y="45328"/>
                  </a:lnTo>
                  <a:lnTo>
                    <a:pt x="13528" y="45160"/>
                  </a:lnTo>
                  <a:lnTo>
                    <a:pt x="14941" y="44344"/>
                  </a:lnTo>
                  <a:lnTo>
                    <a:pt x="15811" y="44145"/>
                  </a:lnTo>
                  <a:lnTo>
                    <a:pt x="29203" y="44145"/>
                  </a:lnTo>
                  <a:lnTo>
                    <a:pt x="29328" y="40176"/>
                  </a:lnTo>
                  <a:lnTo>
                    <a:pt x="34899" y="29339"/>
                  </a:lnTo>
                  <a:lnTo>
                    <a:pt x="40888" y="18242"/>
                  </a:lnTo>
                  <a:lnTo>
                    <a:pt x="46020" y="12182"/>
                  </a:lnTo>
                  <a:lnTo>
                    <a:pt x="53118" y="9037"/>
                  </a:lnTo>
                  <a:lnTo>
                    <a:pt x="65003" y="6680"/>
                  </a:lnTo>
                  <a:lnTo>
                    <a:pt x="59202" y="1937"/>
                  </a:lnTo>
                  <a:lnTo>
                    <a:pt x="53307" y="0"/>
                  </a:lnTo>
                  <a:close/>
                </a:path>
              </a:pathLst>
            </a:custGeom>
            <a:solidFill>
              <a:srgbClr val="1A4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6737887" y="4339324"/>
              <a:ext cx="55880" cy="36830"/>
            </a:xfrm>
            <a:custGeom>
              <a:avLst/>
              <a:gdLst/>
              <a:ahLst/>
              <a:cxnLst/>
              <a:rect l="l" t="t" r="r" b="b"/>
              <a:pathLst>
                <a:path w="55880" h="36829">
                  <a:moveTo>
                    <a:pt x="37223" y="0"/>
                  </a:moveTo>
                  <a:lnTo>
                    <a:pt x="9654" y="11088"/>
                  </a:lnTo>
                  <a:lnTo>
                    <a:pt x="0" y="29957"/>
                  </a:lnTo>
                  <a:lnTo>
                    <a:pt x="28595" y="36218"/>
                  </a:lnTo>
                  <a:lnTo>
                    <a:pt x="28135" y="34962"/>
                  </a:lnTo>
                  <a:lnTo>
                    <a:pt x="27883" y="33601"/>
                  </a:lnTo>
                  <a:lnTo>
                    <a:pt x="27883" y="25758"/>
                  </a:lnTo>
                  <a:lnTo>
                    <a:pt x="33087" y="20543"/>
                  </a:lnTo>
                  <a:lnTo>
                    <a:pt x="55112" y="20543"/>
                  </a:lnTo>
                  <a:lnTo>
                    <a:pt x="55757" y="16973"/>
                  </a:lnTo>
                  <a:lnTo>
                    <a:pt x="37223" y="0"/>
                  </a:lnTo>
                  <a:close/>
                </a:path>
                <a:path w="55880" h="36829">
                  <a:moveTo>
                    <a:pt x="55112" y="20543"/>
                  </a:moveTo>
                  <a:lnTo>
                    <a:pt x="44941" y="20543"/>
                  </a:lnTo>
                  <a:lnTo>
                    <a:pt x="49495" y="24281"/>
                  </a:lnTo>
                  <a:lnTo>
                    <a:pt x="50773" y="29318"/>
                  </a:lnTo>
                  <a:lnTo>
                    <a:pt x="54563" y="23580"/>
                  </a:lnTo>
                  <a:lnTo>
                    <a:pt x="55112" y="20543"/>
                  </a:lnTo>
                  <a:close/>
                </a:path>
              </a:pathLst>
            </a:custGeom>
            <a:solidFill>
              <a:srgbClr val="8563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6765764" y="4359869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>
                  <a:moveTo>
                    <a:pt x="17057" y="0"/>
                  </a:moveTo>
                  <a:lnTo>
                    <a:pt x="5204" y="0"/>
                  </a:lnTo>
                  <a:lnTo>
                    <a:pt x="0" y="5214"/>
                  </a:lnTo>
                  <a:lnTo>
                    <a:pt x="0" y="13057"/>
                  </a:lnTo>
                  <a:lnTo>
                    <a:pt x="261" y="14418"/>
                  </a:lnTo>
                  <a:lnTo>
                    <a:pt x="2209" y="19737"/>
                  </a:lnTo>
                  <a:lnTo>
                    <a:pt x="5895" y="22721"/>
                  </a:lnTo>
                  <a:lnTo>
                    <a:pt x="10764" y="23266"/>
                  </a:lnTo>
                  <a:lnTo>
                    <a:pt x="11622" y="23287"/>
                  </a:lnTo>
                  <a:lnTo>
                    <a:pt x="15413" y="23287"/>
                  </a:lnTo>
                  <a:lnTo>
                    <a:pt x="23245" y="12282"/>
                  </a:lnTo>
                  <a:lnTo>
                    <a:pt x="23245" y="10648"/>
                  </a:lnTo>
                  <a:lnTo>
                    <a:pt x="23130" y="9685"/>
                  </a:lnTo>
                  <a:lnTo>
                    <a:pt x="21622" y="3738"/>
                  </a:lnTo>
                  <a:lnTo>
                    <a:pt x="17057" y="0"/>
                  </a:lnTo>
                  <a:close/>
                </a:path>
              </a:pathLst>
            </a:custGeom>
            <a:solidFill>
              <a:srgbClr val="586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6599062" y="4140351"/>
              <a:ext cx="23495" cy="27305"/>
            </a:xfrm>
            <a:custGeom>
              <a:avLst/>
              <a:gdLst/>
              <a:ahLst/>
              <a:cxnLst/>
              <a:rect l="l" t="t" r="r" b="b"/>
              <a:pathLst>
                <a:path w="23494" h="27304">
                  <a:moveTo>
                    <a:pt x="2230" y="0"/>
                  </a:moveTo>
                  <a:lnTo>
                    <a:pt x="0" y="13476"/>
                  </a:lnTo>
                  <a:lnTo>
                    <a:pt x="5046" y="18816"/>
                  </a:lnTo>
                  <a:lnTo>
                    <a:pt x="22051" y="26679"/>
                  </a:lnTo>
                  <a:lnTo>
                    <a:pt x="23056" y="20941"/>
                  </a:lnTo>
                  <a:lnTo>
                    <a:pt x="6607" y="13737"/>
                  </a:lnTo>
                  <a:lnTo>
                    <a:pt x="4261" y="9036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7C5F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489724" y="4676595"/>
              <a:ext cx="574675" cy="42545"/>
            </a:xfrm>
            <a:custGeom>
              <a:avLst/>
              <a:gdLst/>
              <a:ahLst/>
              <a:cxnLst/>
              <a:rect l="l" t="t" r="r" b="b"/>
              <a:pathLst>
                <a:path w="574675" h="42545">
                  <a:moveTo>
                    <a:pt x="574646" y="0"/>
                  </a:moveTo>
                  <a:lnTo>
                    <a:pt x="52584" y="0"/>
                  </a:lnTo>
                  <a:lnTo>
                    <a:pt x="0" y="42019"/>
                  </a:lnTo>
                  <a:lnTo>
                    <a:pt x="574646" y="42019"/>
                  </a:lnTo>
                  <a:lnTo>
                    <a:pt x="574646" y="0"/>
                  </a:lnTo>
                  <a:close/>
                </a:path>
              </a:pathLst>
            </a:custGeom>
            <a:solidFill>
              <a:srgbClr val="8AC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7488637" y="4256118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25730" y="196646"/>
                  </a:moveTo>
                  <a:lnTo>
                    <a:pt x="0" y="196646"/>
                  </a:lnTo>
                  <a:lnTo>
                    <a:pt x="0" y="449376"/>
                  </a:lnTo>
                  <a:lnTo>
                    <a:pt x="0" y="455726"/>
                  </a:lnTo>
                  <a:lnTo>
                    <a:pt x="2387" y="455726"/>
                  </a:lnTo>
                  <a:lnTo>
                    <a:pt x="2387" y="460806"/>
                  </a:lnTo>
                  <a:lnTo>
                    <a:pt x="23342" y="460806"/>
                  </a:lnTo>
                  <a:lnTo>
                    <a:pt x="23342" y="455726"/>
                  </a:lnTo>
                  <a:lnTo>
                    <a:pt x="25730" y="455726"/>
                  </a:lnTo>
                  <a:lnTo>
                    <a:pt x="25730" y="449376"/>
                  </a:lnTo>
                  <a:lnTo>
                    <a:pt x="25730" y="196646"/>
                  </a:lnTo>
                  <a:close/>
                </a:path>
                <a:path w="76200" h="461010">
                  <a:moveTo>
                    <a:pt x="75755" y="0"/>
                  </a:moveTo>
                  <a:lnTo>
                    <a:pt x="50012" y="0"/>
                  </a:lnTo>
                  <a:lnTo>
                    <a:pt x="50012" y="415290"/>
                  </a:lnTo>
                  <a:lnTo>
                    <a:pt x="50012" y="422910"/>
                  </a:lnTo>
                  <a:lnTo>
                    <a:pt x="53060" y="422910"/>
                  </a:lnTo>
                  <a:lnTo>
                    <a:pt x="53060" y="427990"/>
                  </a:lnTo>
                  <a:lnTo>
                    <a:pt x="72707" y="427990"/>
                  </a:lnTo>
                  <a:lnTo>
                    <a:pt x="72707" y="422910"/>
                  </a:lnTo>
                  <a:lnTo>
                    <a:pt x="75755" y="422910"/>
                  </a:lnTo>
                  <a:lnTo>
                    <a:pt x="75755" y="415290"/>
                  </a:lnTo>
                  <a:lnTo>
                    <a:pt x="75755" y="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7447451" y="4240777"/>
              <a:ext cx="617220" cy="236220"/>
            </a:xfrm>
            <a:custGeom>
              <a:avLst/>
              <a:gdLst/>
              <a:ahLst/>
              <a:cxnLst/>
              <a:rect l="l" t="t" r="r" b="b"/>
              <a:pathLst>
                <a:path w="617219" h="236220">
                  <a:moveTo>
                    <a:pt x="616915" y="209600"/>
                  </a:moveTo>
                  <a:lnTo>
                    <a:pt x="0" y="209600"/>
                  </a:lnTo>
                  <a:lnTo>
                    <a:pt x="0" y="235978"/>
                  </a:lnTo>
                  <a:lnTo>
                    <a:pt x="616915" y="235978"/>
                  </a:lnTo>
                  <a:lnTo>
                    <a:pt x="616915" y="209600"/>
                  </a:lnTo>
                  <a:close/>
                </a:path>
                <a:path w="617219" h="236220">
                  <a:moveTo>
                    <a:pt x="616915" y="119253"/>
                  </a:moveTo>
                  <a:lnTo>
                    <a:pt x="0" y="119253"/>
                  </a:lnTo>
                  <a:lnTo>
                    <a:pt x="0" y="164541"/>
                  </a:lnTo>
                  <a:lnTo>
                    <a:pt x="616915" y="164541"/>
                  </a:lnTo>
                  <a:lnTo>
                    <a:pt x="616915" y="119253"/>
                  </a:lnTo>
                  <a:close/>
                </a:path>
                <a:path w="617219" h="236220">
                  <a:moveTo>
                    <a:pt x="616915" y="59626"/>
                  </a:moveTo>
                  <a:lnTo>
                    <a:pt x="0" y="59626"/>
                  </a:lnTo>
                  <a:lnTo>
                    <a:pt x="0" y="104914"/>
                  </a:lnTo>
                  <a:lnTo>
                    <a:pt x="616915" y="104914"/>
                  </a:lnTo>
                  <a:lnTo>
                    <a:pt x="616915" y="59626"/>
                  </a:lnTo>
                  <a:close/>
                </a:path>
                <a:path w="617219" h="236220">
                  <a:moveTo>
                    <a:pt x="616915" y="0"/>
                  </a:moveTo>
                  <a:lnTo>
                    <a:pt x="0" y="0"/>
                  </a:lnTo>
                  <a:lnTo>
                    <a:pt x="0" y="45288"/>
                  </a:lnTo>
                  <a:lnTo>
                    <a:pt x="616915" y="45288"/>
                  </a:lnTo>
                  <a:lnTo>
                    <a:pt x="616915" y="0"/>
                  </a:lnTo>
                  <a:close/>
                </a:path>
              </a:pathLst>
            </a:custGeom>
            <a:solidFill>
              <a:srgbClr val="745E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4646669" y="4583689"/>
              <a:ext cx="889000" cy="49530"/>
            </a:xfrm>
            <a:custGeom>
              <a:avLst/>
              <a:gdLst/>
              <a:ahLst/>
              <a:cxnLst/>
              <a:rect l="l" t="t" r="r" b="b"/>
              <a:pathLst>
                <a:path w="889000" h="49529">
                  <a:moveTo>
                    <a:pt x="118833" y="3962"/>
                  </a:moveTo>
                  <a:lnTo>
                    <a:pt x="88239" y="2184"/>
                  </a:lnTo>
                  <a:lnTo>
                    <a:pt x="52451" y="838"/>
                  </a:lnTo>
                  <a:lnTo>
                    <a:pt x="12458" y="0"/>
                  </a:lnTo>
                  <a:lnTo>
                    <a:pt x="0" y="0"/>
                  </a:lnTo>
                  <a:lnTo>
                    <a:pt x="0" y="25387"/>
                  </a:lnTo>
                  <a:lnTo>
                    <a:pt x="30988" y="24917"/>
                  </a:lnTo>
                  <a:lnTo>
                    <a:pt x="85013" y="23190"/>
                  </a:lnTo>
                  <a:lnTo>
                    <a:pt x="118833" y="3962"/>
                  </a:lnTo>
                  <a:close/>
                </a:path>
                <a:path w="889000" h="49529">
                  <a:moveTo>
                    <a:pt x="170789" y="11480"/>
                  </a:moveTo>
                  <a:lnTo>
                    <a:pt x="168478" y="10363"/>
                  </a:lnTo>
                  <a:lnTo>
                    <a:pt x="164160" y="9309"/>
                  </a:lnTo>
                  <a:lnTo>
                    <a:pt x="146900" y="9309"/>
                  </a:lnTo>
                  <a:lnTo>
                    <a:pt x="146050" y="8216"/>
                  </a:lnTo>
                  <a:lnTo>
                    <a:pt x="145440" y="7708"/>
                  </a:lnTo>
                  <a:lnTo>
                    <a:pt x="144970" y="7023"/>
                  </a:lnTo>
                  <a:lnTo>
                    <a:pt x="144602" y="6235"/>
                  </a:lnTo>
                  <a:lnTo>
                    <a:pt x="140652" y="5803"/>
                  </a:lnTo>
                  <a:lnTo>
                    <a:pt x="138531" y="5600"/>
                  </a:lnTo>
                  <a:lnTo>
                    <a:pt x="138658" y="7023"/>
                  </a:lnTo>
                  <a:lnTo>
                    <a:pt x="138760" y="8216"/>
                  </a:lnTo>
                  <a:lnTo>
                    <a:pt x="138849" y="9309"/>
                  </a:lnTo>
                  <a:lnTo>
                    <a:pt x="138938" y="10363"/>
                  </a:lnTo>
                  <a:lnTo>
                    <a:pt x="139026" y="11480"/>
                  </a:lnTo>
                  <a:lnTo>
                    <a:pt x="139128" y="12623"/>
                  </a:lnTo>
                  <a:lnTo>
                    <a:pt x="139230" y="19558"/>
                  </a:lnTo>
                  <a:lnTo>
                    <a:pt x="152590" y="17983"/>
                  </a:lnTo>
                  <a:lnTo>
                    <a:pt x="162509" y="16294"/>
                  </a:lnTo>
                  <a:lnTo>
                    <a:pt x="168668" y="14503"/>
                  </a:lnTo>
                  <a:lnTo>
                    <a:pt x="170789" y="12623"/>
                  </a:lnTo>
                  <a:lnTo>
                    <a:pt x="170789" y="11480"/>
                  </a:lnTo>
                  <a:close/>
                </a:path>
                <a:path w="889000" h="49529">
                  <a:moveTo>
                    <a:pt x="471462" y="37630"/>
                  </a:moveTo>
                  <a:lnTo>
                    <a:pt x="471017" y="37261"/>
                  </a:lnTo>
                  <a:lnTo>
                    <a:pt x="468985" y="36995"/>
                  </a:lnTo>
                  <a:lnTo>
                    <a:pt x="467118" y="36753"/>
                  </a:lnTo>
                  <a:lnTo>
                    <a:pt x="466940" y="36753"/>
                  </a:lnTo>
                  <a:lnTo>
                    <a:pt x="462292" y="35877"/>
                  </a:lnTo>
                  <a:lnTo>
                    <a:pt x="461822" y="36550"/>
                  </a:lnTo>
                  <a:lnTo>
                    <a:pt x="459638" y="36995"/>
                  </a:lnTo>
                  <a:lnTo>
                    <a:pt x="455536" y="36995"/>
                  </a:lnTo>
                  <a:lnTo>
                    <a:pt x="453682" y="36753"/>
                  </a:lnTo>
                  <a:lnTo>
                    <a:pt x="449249" y="34899"/>
                  </a:lnTo>
                  <a:lnTo>
                    <a:pt x="449554" y="33743"/>
                  </a:lnTo>
                  <a:lnTo>
                    <a:pt x="449605" y="33502"/>
                  </a:lnTo>
                  <a:lnTo>
                    <a:pt x="450380" y="30518"/>
                  </a:lnTo>
                  <a:lnTo>
                    <a:pt x="454710" y="30518"/>
                  </a:lnTo>
                  <a:lnTo>
                    <a:pt x="461632" y="28752"/>
                  </a:lnTo>
                  <a:lnTo>
                    <a:pt x="464261" y="27990"/>
                  </a:lnTo>
                  <a:lnTo>
                    <a:pt x="466407" y="26847"/>
                  </a:lnTo>
                  <a:lnTo>
                    <a:pt x="469442" y="25146"/>
                  </a:lnTo>
                  <a:lnTo>
                    <a:pt x="437997" y="22466"/>
                  </a:lnTo>
                  <a:lnTo>
                    <a:pt x="396925" y="20396"/>
                  </a:lnTo>
                  <a:lnTo>
                    <a:pt x="348234" y="19050"/>
                  </a:lnTo>
                  <a:lnTo>
                    <a:pt x="293916" y="18580"/>
                  </a:lnTo>
                  <a:lnTo>
                    <a:pt x="248716" y="18910"/>
                  </a:lnTo>
                  <a:lnTo>
                    <a:pt x="207111" y="19837"/>
                  </a:lnTo>
                  <a:lnTo>
                    <a:pt x="170230" y="21297"/>
                  </a:lnTo>
                  <a:lnTo>
                    <a:pt x="139204" y="23215"/>
                  </a:lnTo>
                  <a:lnTo>
                    <a:pt x="139153" y="25146"/>
                  </a:lnTo>
                  <a:lnTo>
                    <a:pt x="139065" y="26847"/>
                  </a:lnTo>
                  <a:lnTo>
                    <a:pt x="138950" y="27990"/>
                  </a:lnTo>
                  <a:lnTo>
                    <a:pt x="138836" y="29044"/>
                  </a:lnTo>
                  <a:lnTo>
                    <a:pt x="136880" y="32956"/>
                  </a:lnTo>
                  <a:lnTo>
                    <a:pt x="132778" y="33502"/>
                  </a:lnTo>
                  <a:lnTo>
                    <a:pt x="126403" y="33502"/>
                  </a:lnTo>
                  <a:lnTo>
                    <a:pt x="123926" y="33185"/>
                  </a:lnTo>
                  <a:lnTo>
                    <a:pt x="121246" y="33185"/>
                  </a:lnTo>
                  <a:lnTo>
                    <a:pt x="117094" y="31127"/>
                  </a:lnTo>
                  <a:lnTo>
                    <a:pt x="110921" y="30264"/>
                  </a:lnTo>
                  <a:lnTo>
                    <a:pt x="103466" y="30264"/>
                  </a:lnTo>
                  <a:lnTo>
                    <a:pt x="98437" y="33185"/>
                  </a:lnTo>
                  <a:lnTo>
                    <a:pt x="98132" y="33185"/>
                  </a:lnTo>
                  <a:lnTo>
                    <a:pt x="163550" y="41363"/>
                  </a:lnTo>
                  <a:lnTo>
                    <a:pt x="223278" y="43611"/>
                  </a:lnTo>
                  <a:lnTo>
                    <a:pt x="293916" y="44437"/>
                  </a:lnTo>
                  <a:lnTo>
                    <a:pt x="349250" y="43942"/>
                  </a:lnTo>
                  <a:lnTo>
                    <a:pt x="398716" y="42545"/>
                  </a:lnTo>
                  <a:lnTo>
                    <a:pt x="440156" y="40398"/>
                  </a:lnTo>
                  <a:lnTo>
                    <a:pt x="471462" y="37630"/>
                  </a:lnTo>
                  <a:close/>
                </a:path>
                <a:path w="889000" h="49529">
                  <a:moveTo>
                    <a:pt x="888961" y="35877"/>
                  </a:moveTo>
                  <a:lnTo>
                    <a:pt x="888314" y="35293"/>
                  </a:lnTo>
                  <a:lnTo>
                    <a:pt x="886955" y="34747"/>
                  </a:lnTo>
                  <a:lnTo>
                    <a:pt x="886777" y="34836"/>
                  </a:lnTo>
                  <a:lnTo>
                    <a:pt x="886980" y="35394"/>
                  </a:lnTo>
                  <a:lnTo>
                    <a:pt x="884351" y="36068"/>
                  </a:lnTo>
                  <a:lnTo>
                    <a:pt x="880872" y="36245"/>
                  </a:lnTo>
                  <a:lnTo>
                    <a:pt x="861275" y="35928"/>
                  </a:lnTo>
                  <a:lnTo>
                    <a:pt x="859599" y="33070"/>
                  </a:lnTo>
                  <a:lnTo>
                    <a:pt x="859218" y="29832"/>
                  </a:lnTo>
                  <a:lnTo>
                    <a:pt x="826465" y="27266"/>
                  </a:lnTo>
                  <a:lnTo>
                    <a:pt x="784364" y="25285"/>
                  </a:lnTo>
                  <a:lnTo>
                    <a:pt x="734834" y="24003"/>
                  </a:lnTo>
                  <a:lnTo>
                    <a:pt x="679805" y="23558"/>
                  </a:lnTo>
                  <a:lnTo>
                    <a:pt x="639546" y="23799"/>
                  </a:lnTo>
                  <a:lnTo>
                    <a:pt x="601878" y="24485"/>
                  </a:lnTo>
                  <a:lnTo>
                    <a:pt x="567537" y="25577"/>
                  </a:lnTo>
                  <a:lnTo>
                    <a:pt x="537248" y="27025"/>
                  </a:lnTo>
                  <a:lnTo>
                    <a:pt x="537806" y="30505"/>
                  </a:lnTo>
                  <a:lnTo>
                    <a:pt x="536486" y="32994"/>
                  </a:lnTo>
                  <a:lnTo>
                    <a:pt x="533133" y="35102"/>
                  </a:lnTo>
                  <a:lnTo>
                    <a:pt x="526262" y="36423"/>
                  </a:lnTo>
                  <a:lnTo>
                    <a:pt x="517144" y="36487"/>
                  </a:lnTo>
                  <a:lnTo>
                    <a:pt x="502361" y="32931"/>
                  </a:lnTo>
                  <a:lnTo>
                    <a:pt x="495592" y="33121"/>
                  </a:lnTo>
                  <a:lnTo>
                    <a:pt x="491058" y="34493"/>
                  </a:lnTo>
                  <a:lnTo>
                    <a:pt x="485000" y="36906"/>
                  </a:lnTo>
                  <a:lnTo>
                    <a:pt x="481660" y="37731"/>
                  </a:lnTo>
                  <a:lnTo>
                    <a:pt x="472808" y="37465"/>
                  </a:lnTo>
                  <a:lnTo>
                    <a:pt x="471462" y="37630"/>
                  </a:lnTo>
                  <a:lnTo>
                    <a:pt x="492633" y="42252"/>
                  </a:lnTo>
                  <a:lnTo>
                    <a:pt x="538200" y="45986"/>
                  </a:lnTo>
                  <a:lnTo>
                    <a:pt x="602500" y="48488"/>
                  </a:lnTo>
                  <a:lnTo>
                    <a:pt x="679805" y="49403"/>
                  </a:lnTo>
                  <a:lnTo>
                    <a:pt x="761225" y="48387"/>
                  </a:lnTo>
                  <a:lnTo>
                    <a:pt x="827709" y="45618"/>
                  </a:lnTo>
                  <a:lnTo>
                    <a:pt x="872528" y="41503"/>
                  </a:lnTo>
                  <a:lnTo>
                    <a:pt x="888961" y="36474"/>
                  </a:lnTo>
                  <a:lnTo>
                    <a:pt x="888961" y="35877"/>
                  </a:lnTo>
                  <a:close/>
                </a:path>
              </a:pathLst>
            </a:custGeom>
            <a:solidFill>
              <a:srgbClr val="8FC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117698" y="462093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261" y="251"/>
                  </a:lnTo>
                  <a:lnTo>
                    <a:pt x="439" y="376"/>
                  </a:lnTo>
                  <a:lnTo>
                    <a:pt x="900" y="324"/>
                  </a:lnTo>
                  <a:lnTo>
                    <a:pt x="1340" y="261"/>
                  </a:lnTo>
                  <a:lnTo>
                    <a:pt x="1780" y="209"/>
                  </a:lnTo>
                  <a:lnTo>
                    <a:pt x="1183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B2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4646669" y="4296161"/>
              <a:ext cx="180975" cy="217170"/>
            </a:xfrm>
            <a:custGeom>
              <a:avLst/>
              <a:gdLst/>
              <a:ahLst/>
              <a:cxnLst/>
              <a:rect l="l" t="t" r="r" b="b"/>
              <a:pathLst>
                <a:path w="180975" h="217170">
                  <a:moveTo>
                    <a:pt x="90589" y="216662"/>
                  </a:moveTo>
                  <a:lnTo>
                    <a:pt x="88569" y="215468"/>
                  </a:lnTo>
                  <a:lnTo>
                    <a:pt x="80683" y="210210"/>
                  </a:lnTo>
                  <a:lnTo>
                    <a:pt x="72732" y="203225"/>
                  </a:lnTo>
                  <a:lnTo>
                    <a:pt x="64592" y="195427"/>
                  </a:lnTo>
                  <a:lnTo>
                    <a:pt x="56172" y="187756"/>
                  </a:lnTo>
                  <a:lnTo>
                    <a:pt x="44919" y="178536"/>
                  </a:lnTo>
                  <a:lnTo>
                    <a:pt x="23558" y="161747"/>
                  </a:lnTo>
                  <a:lnTo>
                    <a:pt x="16852" y="166255"/>
                  </a:lnTo>
                  <a:lnTo>
                    <a:pt x="10350" y="171081"/>
                  </a:lnTo>
                  <a:lnTo>
                    <a:pt x="4102" y="176237"/>
                  </a:lnTo>
                  <a:lnTo>
                    <a:pt x="0" y="180035"/>
                  </a:lnTo>
                  <a:lnTo>
                    <a:pt x="0" y="183222"/>
                  </a:lnTo>
                  <a:lnTo>
                    <a:pt x="7289" y="189128"/>
                  </a:lnTo>
                  <a:lnTo>
                    <a:pt x="16878" y="195643"/>
                  </a:lnTo>
                  <a:lnTo>
                    <a:pt x="25984" y="201142"/>
                  </a:lnTo>
                  <a:lnTo>
                    <a:pt x="53721" y="216662"/>
                  </a:lnTo>
                  <a:lnTo>
                    <a:pt x="90589" y="216662"/>
                  </a:lnTo>
                  <a:close/>
                </a:path>
                <a:path w="180975" h="217170">
                  <a:moveTo>
                    <a:pt x="99072" y="6934"/>
                  </a:moveTo>
                  <a:lnTo>
                    <a:pt x="84035" y="3111"/>
                  </a:lnTo>
                  <a:lnTo>
                    <a:pt x="75349" y="3924"/>
                  </a:lnTo>
                  <a:lnTo>
                    <a:pt x="68491" y="4864"/>
                  </a:lnTo>
                  <a:lnTo>
                    <a:pt x="66865" y="5816"/>
                  </a:lnTo>
                  <a:lnTo>
                    <a:pt x="30162" y="9144"/>
                  </a:lnTo>
                  <a:lnTo>
                    <a:pt x="27457" y="8432"/>
                  </a:lnTo>
                  <a:lnTo>
                    <a:pt x="20637" y="6934"/>
                  </a:lnTo>
                  <a:lnTo>
                    <a:pt x="20777" y="6934"/>
                  </a:lnTo>
                  <a:lnTo>
                    <a:pt x="10121" y="5295"/>
                  </a:lnTo>
                  <a:lnTo>
                    <a:pt x="0" y="4673"/>
                  </a:lnTo>
                  <a:lnTo>
                    <a:pt x="0" y="21488"/>
                  </a:lnTo>
                  <a:lnTo>
                    <a:pt x="3568" y="18999"/>
                  </a:lnTo>
                  <a:lnTo>
                    <a:pt x="11607" y="18402"/>
                  </a:lnTo>
                  <a:lnTo>
                    <a:pt x="19824" y="18605"/>
                  </a:lnTo>
                  <a:lnTo>
                    <a:pt x="24371" y="18402"/>
                  </a:lnTo>
                  <a:lnTo>
                    <a:pt x="27774" y="18237"/>
                  </a:lnTo>
                  <a:lnTo>
                    <a:pt x="55105" y="14389"/>
                  </a:lnTo>
                  <a:lnTo>
                    <a:pt x="55397" y="14122"/>
                  </a:lnTo>
                  <a:lnTo>
                    <a:pt x="55829" y="13754"/>
                  </a:lnTo>
                  <a:lnTo>
                    <a:pt x="54711" y="14122"/>
                  </a:lnTo>
                  <a:lnTo>
                    <a:pt x="49034" y="14122"/>
                  </a:lnTo>
                  <a:lnTo>
                    <a:pt x="37465" y="12915"/>
                  </a:lnTo>
                  <a:lnTo>
                    <a:pt x="39966" y="9994"/>
                  </a:lnTo>
                  <a:lnTo>
                    <a:pt x="82207" y="9994"/>
                  </a:lnTo>
                  <a:lnTo>
                    <a:pt x="86575" y="9144"/>
                  </a:lnTo>
                  <a:lnTo>
                    <a:pt x="93433" y="7848"/>
                  </a:lnTo>
                  <a:lnTo>
                    <a:pt x="99072" y="6934"/>
                  </a:lnTo>
                  <a:close/>
                </a:path>
                <a:path w="180975" h="217170">
                  <a:moveTo>
                    <a:pt x="180695" y="4152"/>
                  </a:moveTo>
                  <a:lnTo>
                    <a:pt x="180568" y="3962"/>
                  </a:lnTo>
                  <a:lnTo>
                    <a:pt x="179552" y="2832"/>
                  </a:lnTo>
                  <a:lnTo>
                    <a:pt x="179425" y="2692"/>
                  </a:lnTo>
                  <a:lnTo>
                    <a:pt x="179158" y="2387"/>
                  </a:lnTo>
                  <a:lnTo>
                    <a:pt x="174510" y="2387"/>
                  </a:lnTo>
                  <a:lnTo>
                    <a:pt x="163118" y="2692"/>
                  </a:lnTo>
                  <a:lnTo>
                    <a:pt x="160299" y="2692"/>
                  </a:lnTo>
                  <a:lnTo>
                    <a:pt x="156540" y="2387"/>
                  </a:lnTo>
                  <a:lnTo>
                    <a:pt x="130987" y="0"/>
                  </a:lnTo>
                  <a:lnTo>
                    <a:pt x="122008" y="419"/>
                  </a:lnTo>
                  <a:lnTo>
                    <a:pt x="110756" y="1117"/>
                  </a:lnTo>
                  <a:lnTo>
                    <a:pt x="117246" y="1854"/>
                  </a:lnTo>
                  <a:lnTo>
                    <a:pt x="128854" y="2832"/>
                  </a:lnTo>
                  <a:lnTo>
                    <a:pt x="142405" y="3962"/>
                  </a:lnTo>
                  <a:lnTo>
                    <a:pt x="145821" y="3962"/>
                  </a:lnTo>
                  <a:lnTo>
                    <a:pt x="150304" y="4152"/>
                  </a:lnTo>
                  <a:lnTo>
                    <a:pt x="154774" y="4394"/>
                  </a:lnTo>
                  <a:lnTo>
                    <a:pt x="154889" y="4660"/>
                  </a:lnTo>
                  <a:lnTo>
                    <a:pt x="154965" y="4800"/>
                  </a:lnTo>
                  <a:lnTo>
                    <a:pt x="160997" y="5118"/>
                  </a:lnTo>
                  <a:lnTo>
                    <a:pt x="167093" y="5334"/>
                  </a:lnTo>
                  <a:lnTo>
                    <a:pt x="176923" y="5334"/>
                  </a:lnTo>
                  <a:lnTo>
                    <a:pt x="180695" y="4152"/>
                  </a:lnTo>
                  <a:close/>
                </a:path>
              </a:pathLst>
            </a:custGeom>
            <a:solidFill>
              <a:srgbClr val="7B7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4700390" y="4512823"/>
              <a:ext cx="67945" cy="38735"/>
            </a:xfrm>
            <a:custGeom>
              <a:avLst/>
              <a:gdLst/>
              <a:ahLst/>
              <a:cxnLst/>
              <a:rect l="l" t="t" r="r" b="b"/>
              <a:pathLst>
                <a:path w="67944" h="38735">
                  <a:moveTo>
                    <a:pt x="67462" y="24384"/>
                  </a:moveTo>
                  <a:lnTo>
                    <a:pt x="58559" y="16903"/>
                  </a:lnTo>
                  <a:lnTo>
                    <a:pt x="50050" y="9931"/>
                  </a:lnTo>
                  <a:lnTo>
                    <a:pt x="42608" y="4102"/>
                  </a:lnTo>
                  <a:lnTo>
                    <a:pt x="36868" y="0"/>
                  </a:lnTo>
                  <a:lnTo>
                    <a:pt x="0" y="0"/>
                  </a:lnTo>
                  <a:lnTo>
                    <a:pt x="11417" y="6502"/>
                  </a:lnTo>
                  <a:lnTo>
                    <a:pt x="34163" y="19697"/>
                  </a:lnTo>
                  <a:lnTo>
                    <a:pt x="52489" y="30594"/>
                  </a:lnTo>
                  <a:lnTo>
                    <a:pt x="59575" y="34455"/>
                  </a:lnTo>
                  <a:lnTo>
                    <a:pt x="66484" y="38392"/>
                  </a:lnTo>
                  <a:lnTo>
                    <a:pt x="66687" y="34721"/>
                  </a:lnTo>
                  <a:lnTo>
                    <a:pt x="66929" y="31445"/>
                  </a:lnTo>
                  <a:lnTo>
                    <a:pt x="67284" y="27724"/>
                  </a:lnTo>
                  <a:lnTo>
                    <a:pt x="67373" y="26162"/>
                  </a:lnTo>
                  <a:lnTo>
                    <a:pt x="67462" y="24384"/>
                  </a:lnTo>
                  <a:close/>
                </a:path>
              </a:pathLst>
            </a:custGeom>
            <a:solidFill>
              <a:srgbClr val="7A7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4646674" y="44951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5">
                  <a:moveTo>
                    <a:pt x="0" y="0"/>
                  </a:moveTo>
                  <a:lnTo>
                    <a:pt x="648" y="3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B7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4646674" y="4439891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30" h="36829">
                  <a:moveTo>
                    <a:pt x="0" y="0"/>
                  </a:moveTo>
                  <a:lnTo>
                    <a:pt x="0" y="36305"/>
                  </a:lnTo>
                  <a:lnTo>
                    <a:pt x="4112" y="32496"/>
                  </a:lnTo>
                  <a:lnTo>
                    <a:pt x="10352" y="27344"/>
                  </a:lnTo>
                  <a:lnTo>
                    <a:pt x="16855" y="22522"/>
                  </a:lnTo>
                  <a:lnTo>
                    <a:pt x="23589" y="18004"/>
                  </a:lnTo>
                  <a:lnTo>
                    <a:pt x="15568" y="11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4806102" y="4579865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3738" y="0"/>
                  </a:moveTo>
                  <a:lnTo>
                    <a:pt x="0" y="0"/>
                  </a:lnTo>
                  <a:lnTo>
                    <a:pt x="3570" y="3895"/>
                  </a:lnTo>
                  <a:lnTo>
                    <a:pt x="6868" y="8167"/>
                  </a:lnTo>
                  <a:lnTo>
                    <a:pt x="9811" y="12942"/>
                  </a:lnTo>
                  <a:lnTo>
                    <a:pt x="9329" y="13057"/>
                  </a:lnTo>
                  <a:lnTo>
                    <a:pt x="8753" y="13130"/>
                  </a:lnTo>
                  <a:lnTo>
                    <a:pt x="8010" y="13130"/>
                  </a:lnTo>
                  <a:lnTo>
                    <a:pt x="13507" y="13130"/>
                  </a:lnTo>
                  <a:lnTo>
                    <a:pt x="11109" y="9507"/>
                  </a:lnTo>
                  <a:lnTo>
                    <a:pt x="9612" y="8355"/>
                  </a:lnTo>
                  <a:lnTo>
                    <a:pt x="6376" y="4031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rgbClr val="7B71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4805813" y="4579552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5">
                  <a:moveTo>
                    <a:pt x="3821" y="0"/>
                  </a:moveTo>
                  <a:lnTo>
                    <a:pt x="0" y="0"/>
                  </a:lnTo>
                  <a:lnTo>
                    <a:pt x="293" y="314"/>
                  </a:lnTo>
                  <a:lnTo>
                    <a:pt x="4031" y="314"/>
                  </a:lnTo>
                  <a:lnTo>
                    <a:pt x="3821" y="0"/>
                  </a:lnTo>
                  <a:close/>
                </a:path>
              </a:pathLst>
            </a:custGeom>
            <a:solidFill>
              <a:srgbClr val="7E7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4804412" y="457807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4293" y="0"/>
                  </a:moveTo>
                  <a:lnTo>
                    <a:pt x="0" y="0"/>
                  </a:lnTo>
                  <a:lnTo>
                    <a:pt x="931" y="973"/>
                  </a:lnTo>
                  <a:lnTo>
                    <a:pt x="1392" y="1476"/>
                  </a:lnTo>
                  <a:lnTo>
                    <a:pt x="5224" y="1476"/>
                  </a:lnTo>
                  <a:lnTo>
                    <a:pt x="4586" y="481"/>
                  </a:lnTo>
                  <a:lnTo>
                    <a:pt x="4293" y="0"/>
                  </a:lnTo>
                  <a:close/>
                </a:path>
              </a:pathLst>
            </a:custGeom>
            <a:solidFill>
              <a:srgbClr val="797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4790114" y="4558186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20">
                  <a:moveTo>
                    <a:pt x="2083" y="0"/>
                  </a:moveTo>
                  <a:lnTo>
                    <a:pt x="1371" y="2418"/>
                  </a:lnTo>
                  <a:lnTo>
                    <a:pt x="0" y="7601"/>
                  </a:lnTo>
                  <a:lnTo>
                    <a:pt x="5078" y="11308"/>
                  </a:lnTo>
                  <a:lnTo>
                    <a:pt x="9894" y="15339"/>
                  </a:lnTo>
                  <a:lnTo>
                    <a:pt x="14292" y="19884"/>
                  </a:lnTo>
                  <a:lnTo>
                    <a:pt x="18585" y="19884"/>
                  </a:lnTo>
                  <a:lnTo>
                    <a:pt x="17538" y="18187"/>
                  </a:lnTo>
                  <a:lnTo>
                    <a:pt x="16690" y="16648"/>
                  </a:lnTo>
                  <a:lnTo>
                    <a:pt x="15496" y="13434"/>
                  </a:lnTo>
                  <a:lnTo>
                    <a:pt x="13947" y="11099"/>
                  </a:lnTo>
                  <a:lnTo>
                    <a:pt x="12240" y="9088"/>
                  </a:lnTo>
                  <a:lnTo>
                    <a:pt x="8711" y="5643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7A7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4646673" y="4479379"/>
              <a:ext cx="53975" cy="33655"/>
            </a:xfrm>
            <a:custGeom>
              <a:avLst/>
              <a:gdLst/>
              <a:ahLst/>
              <a:cxnLst/>
              <a:rect l="l" t="t" r="r" b="b"/>
              <a:pathLst>
                <a:path w="53975" h="33654">
                  <a:moveTo>
                    <a:pt x="0" y="0"/>
                  </a:moveTo>
                  <a:lnTo>
                    <a:pt x="0" y="15771"/>
                  </a:lnTo>
                  <a:lnTo>
                    <a:pt x="6640" y="19735"/>
                  </a:lnTo>
                  <a:lnTo>
                    <a:pt x="12001" y="23064"/>
                  </a:lnTo>
                  <a:lnTo>
                    <a:pt x="18357" y="28247"/>
                  </a:lnTo>
                  <a:lnTo>
                    <a:pt x="31372" y="33441"/>
                  </a:lnTo>
                  <a:lnTo>
                    <a:pt x="53717" y="33441"/>
                  </a:lnTo>
                  <a:lnTo>
                    <a:pt x="25983" y="17914"/>
                  </a:lnTo>
                  <a:lnTo>
                    <a:pt x="16873" y="12415"/>
                  </a:lnTo>
                  <a:lnTo>
                    <a:pt x="7296" y="5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6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4678047" y="451282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344" y="0"/>
                  </a:moveTo>
                  <a:lnTo>
                    <a:pt x="0" y="0"/>
                  </a:lnTo>
                  <a:lnTo>
                    <a:pt x="22344" y="0"/>
                  </a:lnTo>
                  <a:close/>
                </a:path>
              </a:pathLst>
            </a:custGeom>
            <a:solidFill>
              <a:srgbClr val="776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4678056" y="4512821"/>
              <a:ext cx="88900" cy="45720"/>
            </a:xfrm>
            <a:custGeom>
              <a:avLst/>
              <a:gdLst/>
              <a:ahLst/>
              <a:cxnLst/>
              <a:rect l="l" t="t" r="r" b="b"/>
              <a:pathLst>
                <a:path w="88900" h="45720">
                  <a:moveTo>
                    <a:pt x="22334" y="0"/>
                  </a:moveTo>
                  <a:lnTo>
                    <a:pt x="0" y="0"/>
                  </a:lnTo>
                  <a:lnTo>
                    <a:pt x="7905" y="3266"/>
                  </a:lnTo>
                  <a:lnTo>
                    <a:pt x="14491" y="8209"/>
                  </a:lnTo>
                  <a:lnTo>
                    <a:pt x="20889" y="7957"/>
                  </a:lnTo>
                  <a:lnTo>
                    <a:pt x="29779" y="16669"/>
                  </a:lnTo>
                  <a:lnTo>
                    <a:pt x="35208" y="21524"/>
                  </a:lnTo>
                  <a:lnTo>
                    <a:pt x="40417" y="24814"/>
                  </a:lnTo>
                  <a:lnTo>
                    <a:pt x="47095" y="27561"/>
                  </a:lnTo>
                  <a:lnTo>
                    <a:pt x="56982" y="30805"/>
                  </a:lnTo>
                  <a:lnTo>
                    <a:pt x="64632" y="33735"/>
                  </a:lnTo>
                  <a:lnTo>
                    <a:pt x="72465" y="37349"/>
                  </a:lnTo>
                  <a:lnTo>
                    <a:pt x="80606" y="41466"/>
                  </a:lnTo>
                  <a:lnTo>
                    <a:pt x="88458" y="45674"/>
                  </a:lnTo>
                  <a:lnTo>
                    <a:pt x="88824" y="38396"/>
                  </a:lnTo>
                  <a:lnTo>
                    <a:pt x="74835" y="30585"/>
                  </a:lnTo>
                  <a:lnTo>
                    <a:pt x="56501" y="19686"/>
                  </a:lnTo>
                  <a:lnTo>
                    <a:pt x="22334" y="0"/>
                  </a:lnTo>
                  <a:close/>
                </a:path>
              </a:pathLst>
            </a:custGeom>
            <a:solidFill>
              <a:srgbClr val="776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4661020" y="4323244"/>
              <a:ext cx="50800" cy="5080"/>
            </a:xfrm>
            <a:custGeom>
              <a:avLst/>
              <a:gdLst/>
              <a:ahLst/>
              <a:cxnLst/>
              <a:rect l="l" t="t" r="r" b="b"/>
              <a:pathLst>
                <a:path w="50800" h="5079">
                  <a:moveTo>
                    <a:pt x="50762" y="0"/>
                  </a:moveTo>
                  <a:lnTo>
                    <a:pt x="38750" y="1751"/>
                  </a:lnTo>
                  <a:lnTo>
                    <a:pt x="19674" y="3523"/>
                  </a:lnTo>
                  <a:lnTo>
                    <a:pt x="0" y="5050"/>
                  </a:lnTo>
                  <a:lnTo>
                    <a:pt x="22313" y="3523"/>
                  </a:lnTo>
                  <a:lnTo>
                    <a:pt x="38043" y="2282"/>
                  </a:lnTo>
                  <a:lnTo>
                    <a:pt x="45638" y="1286"/>
                  </a:lnTo>
                  <a:lnTo>
                    <a:pt x="50762" y="0"/>
                  </a:lnTo>
                  <a:close/>
                </a:path>
              </a:pathLst>
            </a:custGeom>
            <a:solidFill>
              <a:srgbClr val="8CB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4646673" y="4311366"/>
              <a:ext cx="79375" cy="23495"/>
            </a:xfrm>
            <a:custGeom>
              <a:avLst/>
              <a:gdLst/>
              <a:ahLst/>
              <a:cxnLst/>
              <a:rect l="l" t="t" r="r" b="b"/>
              <a:pathLst>
                <a:path w="79375" h="23495">
                  <a:moveTo>
                    <a:pt x="54540" y="0"/>
                  </a:moveTo>
                  <a:lnTo>
                    <a:pt x="47894" y="1032"/>
                  </a:lnTo>
                  <a:lnTo>
                    <a:pt x="41221" y="1905"/>
                  </a:lnTo>
                  <a:lnTo>
                    <a:pt x="34518" y="2582"/>
                  </a:lnTo>
                  <a:lnTo>
                    <a:pt x="19829" y="3403"/>
                  </a:lnTo>
                  <a:lnTo>
                    <a:pt x="11610" y="3183"/>
                  </a:lnTo>
                  <a:lnTo>
                    <a:pt x="3579" y="3779"/>
                  </a:lnTo>
                  <a:lnTo>
                    <a:pt x="0" y="6274"/>
                  </a:lnTo>
                  <a:lnTo>
                    <a:pt x="0" y="23136"/>
                  </a:lnTo>
                  <a:lnTo>
                    <a:pt x="5202" y="18659"/>
                  </a:lnTo>
                  <a:lnTo>
                    <a:pt x="8584" y="17318"/>
                  </a:lnTo>
                  <a:lnTo>
                    <a:pt x="34021" y="15398"/>
                  </a:lnTo>
                  <a:lnTo>
                    <a:pt x="53098" y="13630"/>
                  </a:lnTo>
                  <a:lnTo>
                    <a:pt x="65105" y="11884"/>
                  </a:lnTo>
                  <a:lnTo>
                    <a:pt x="79000" y="7863"/>
                  </a:lnTo>
                  <a:lnTo>
                    <a:pt x="73084" y="6649"/>
                  </a:lnTo>
                  <a:lnTo>
                    <a:pt x="64969" y="3444"/>
                  </a:lnTo>
                  <a:lnTo>
                    <a:pt x="63755" y="3141"/>
                  </a:lnTo>
                  <a:lnTo>
                    <a:pt x="59137" y="3434"/>
                  </a:lnTo>
                  <a:lnTo>
                    <a:pt x="56383" y="3350"/>
                  </a:lnTo>
                  <a:lnTo>
                    <a:pt x="53200" y="2649"/>
                  </a:lnTo>
                  <a:lnTo>
                    <a:pt x="53724" y="1151"/>
                  </a:lnTo>
                  <a:lnTo>
                    <a:pt x="54540" y="0"/>
                  </a:lnTo>
                  <a:close/>
                </a:path>
              </a:pathLst>
            </a:custGeom>
            <a:solidFill>
              <a:srgbClr val="776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4790187" y="4579865"/>
              <a:ext cx="26034" cy="13335"/>
            </a:xfrm>
            <a:custGeom>
              <a:avLst/>
              <a:gdLst/>
              <a:ahLst/>
              <a:cxnLst/>
              <a:rect l="l" t="t" r="r" b="b"/>
              <a:pathLst>
                <a:path w="26034" h="13335">
                  <a:moveTo>
                    <a:pt x="15915" y="0"/>
                  </a:moveTo>
                  <a:lnTo>
                    <a:pt x="0" y="0"/>
                  </a:lnTo>
                  <a:lnTo>
                    <a:pt x="209" y="1287"/>
                  </a:lnTo>
                  <a:lnTo>
                    <a:pt x="209" y="1738"/>
                  </a:lnTo>
                  <a:lnTo>
                    <a:pt x="52" y="3382"/>
                  </a:lnTo>
                  <a:lnTo>
                    <a:pt x="41" y="6052"/>
                  </a:lnTo>
                  <a:lnTo>
                    <a:pt x="261" y="8282"/>
                  </a:lnTo>
                  <a:lnTo>
                    <a:pt x="1455" y="10837"/>
                  </a:lnTo>
                  <a:lnTo>
                    <a:pt x="1926" y="11528"/>
                  </a:lnTo>
                  <a:lnTo>
                    <a:pt x="2544" y="12041"/>
                  </a:lnTo>
                  <a:lnTo>
                    <a:pt x="3392" y="13130"/>
                  </a:lnTo>
                  <a:lnTo>
                    <a:pt x="23925" y="13130"/>
                  </a:lnTo>
                  <a:lnTo>
                    <a:pt x="24669" y="13130"/>
                  </a:lnTo>
                  <a:lnTo>
                    <a:pt x="25245" y="13057"/>
                  </a:lnTo>
                  <a:lnTo>
                    <a:pt x="25726" y="12942"/>
                  </a:lnTo>
                  <a:lnTo>
                    <a:pt x="22784" y="8167"/>
                  </a:lnTo>
                  <a:lnTo>
                    <a:pt x="19486" y="3895"/>
                  </a:lnTo>
                  <a:lnTo>
                    <a:pt x="15915" y="0"/>
                  </a:lnTo>
                  <a:close/>
                </a:path>
              </a:pathLst>
            </a:custGeom>
            <a:solidFill>
              <a:srgbClr val="766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4790113" y="4579542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09" h="635">
                  <a:moveTo>
                    <a:pt x="15695" y="10"/>
                  </a:moveTo>
                  <a:lnTo>
                    <a:pt x="0" y="0"/>
                  </a:lnTo>
                  <a:lnTo>
                    <a:pt x="73" y="324"/>
                  </a:lnTo>
                  <a:lnTo>
                    <a:pt x="15989" y="324"/>
                  </a:lnTo>
                  <a:lnTo>
                    <a:pt x="15695" y="10"/>
                  </a:lnTo>
                  <a:close/>
                </a:path>
              </a:pathLst>
            </a:custGeom>
            <a:solidFill>
              <a:srgbClr val="7A70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789777" y="4578072"/>
              <a:ext cx="16510" cy="1905"/>
            </a:xfrm>
            <a:custGeom>
              <a:avLst/>
              <a:gdLst/>
              <a:ahLst/>
              <a:cxnLst/>
              <a:rect l="l" t="t" r="r" b="b"/>
              <a:pathLst>
                <a:path w="16509" h="1904">
                  <a:moveTo>
                    <a:pt x="14627" y="0"/>
                  </a:moveTo>
                  <a:lnTo>
                    <a:pt x="0" y="0"/>
                  </a:lnTo>
                  <a:lnTo>
                    <a:pt x="335" y="1465"/>
                  </a:lnTo>
                  <a:lnTo>
                    <a:pt x="16030" y="1476"/>
                  </a:lnTo>
                  <a:lnTo>
                    <a:pt x="14627" y="0"/>
                  </a:lnTo>
                  <a:close/>
                </a:path>
              </a:pathLst>
            </a:custGeom>
            <a:solidFill>
              <a:srgbClr val="756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788335" y="4565788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780" y="0"/>
                  </a:moveTo>
                  <a:lnTo>
                    <a:pt x="1151" y="2439"/>
                  </a:lnTo>
                  <a:lnTo>
                    <a:pt x="0" y="7308"/>
                  </a:lnTo>
                  <a:lnTo>
                    <a:pt x="942" y="10292"/>
                  </a:lnTo>
                  <a:lnTo>
                    <a:pt x="1444" y="12282"/>
                  </a:lnTo>
                  <a:lnTo>
                    <a:pt x="16072" y="12282"/>
                  </a:lnTo>
                  <a:lnTo>
                    <a:pt x="11664" y="7737"/>
                  </a:lnTo>
                  <a:lnTo>
                    <a:pt x="6858" y="3706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776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4728888" y="4300035"/>
              <a:ext cx="73025" cy="6985"/>
            </a:xfrm>
            <a:custGeom>
              <a:avLst/>
              <a:gdLst/>
              <a:ahLst/>
              <a:cxnLst/>
              <a:rect l="l" t="t" r="r" b="b"/>
              <a:pathLst>
                <a:path w="73025" h="6985">
                  <a:moveTo>
                    <a:pt x="31038" y="6731"/>
                  </a:moveTo>
                  <a:lnTo>
                    <a:pt x="16840" y="3048"/>
                  </a:lnTo>
                  <a:lnTo>
                    <a:pt x="11214" y="3975"/>
                  </a:lnTo>
                  <a:lnTo>
                    <a:pt x="0" y="6121"/>
                  </a:lnTo>
                  <a:lnTo>
                    <a:pt x="9283" y="6121"/>
                  </a:lnTo>
                  <a:lnTo>
                    <a:pt x="18935" y="6311"/>
                  </a:lnTo>
                  <a:lnTo>
                    <a:pt x="31038" y="6731"/>
                  </a:lnTo>
                  <a:close/>
                </a:path>
                <a:path w="73025" h="6985">
                  <a:moveTo>
                    <a:pt x="72745" y="927"/>
                  </a:moveTo>
                  <a:lnTo>
                    <a:pt x="72555" y="520"/>
                  </a:lnTo>
                  <a:lnTo>
                    <a:pt x="68084" y="279"/>
                  </a:lnTo>
                  <a:lnTo>
                    <a:pt x="63601" y="88"/>
                  </a:lnTo>
                  <a:lnTo>
                    <a:pt x="59131" y="0"/>
                  </a:lnTo>
                  <a:lnTo>
                    <a:pt x="63614" y="355"/>
                  </a:lnTo>
                  <a:lnTo>
                    <a:pt x="68148" y="673"/>
                  </a:lnTo>
                  <a:lnTo>
                    <a:pt x="72745" y="927"/>
                  </a:lnTo>
                  <a:close/>
                </a:path>
              </a:pathLst>
            </a:custGeom>
            <a:solidFill>
              <a:srgbClr val="776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4684134" y="4306156"/>
              <a:ext cx="483234" cy="31750"/>
            </a:xfrm>
            <a:custGeom>
              <a:avLst/>
              <a:gdLst/>
              <a:ahLst/>
              <a:cxnLst/>
              <a:rect l="l" t="t" r="r" b="b"/>
              <a:pathLst>
                <a:path w="483234" h="31750">
                  <a:moveTo>
                    <a:pt x="154774" y="29768"/>
                  </a:moveTo>
                  <a:lnTo>
                    <a:pt x="153974" y="10604"/>
                  </a:lnTo>
                  <a:lnTo>
                    <a:pt x="153924" y="9436"/>
                  </a:lnTo>
                  <a:lnTo>
                    <a:pt x="123012" y="7899"/>
                  </a:lnTo>
                  <a:lnTo>
                    <a:pt x="113487" y="7302"/>
                  </a:lnTo>
                  <a:lnTo>
                    <a:pt x="75793" y="609"/>
                  </a:lnTo>
                  <a:lnTo>
                    <a:pt x="63690" y="177"/>
                  </a:lnTo>
                  <a:lnTo>
                    <a:pt x="62344" y="165"/>
                  </a:lnTo>
                  <a:lnTo>
                    <a:pt x="62344" y="10401"/>
                  </a:lnTo>
                  <a:lnTo>
                    <a:pt x="61493" y="10401"/>
                  </a:lnTo>
                  <a:lnTo>
                    <a:pt x="62230" y="10274"/>
                  </a:lnTo>
                  <a:lnTo>
                    <a:pt x="62344" y="10401"/>
                  </a:lnTo>
                  <a:lnTo>
                    <a:pt x="62344" y="165"/>
                  </a:lnTo>
                  <a:lnTo>
                    <a:pt x="54038" y="0"/>
                  </a:lnTo>
                  <a:lnTo>
                    <a:pt x="2501" y="0"/>
                  </a:lnTo>
                  <a:lnTo>
                    <a:pt x="0" y="2921"/>
                  </a:lnTo>
                  <a:lnTo>
                    <a:pt x="11468" y="4127"/>
                  </a:lnTo>
                  <a:lnTo>
                    <a:pt x="17246" y="4127"/>
                  </a:lnTo>
                  <a:lnTo>
                    <a:pt x="18364" y="3759"/>
                  </a:lnTo>
                  <a:lnTo>
                    <a:pt x="17640" y="4394"/>
                  </a:lnTo>
                  <a:lnTo>
                    <a:pt x="16256" y="6362"/>
                  </a:lnTo>
                  <a:lnTo>
                    <a:pt x="15735" y="7861"/>
                  </a:lnTo>
                  <a:lnTo>
                    <a:pt x="19291" y="8661"/>
                  </a:lnTo>
                  <a:lnTo>
                    <a:pt x="27508" y="8661"/>
                  </a:lnTo>
                  <a:lnTo>
                    <a:pt x="35623" y="11861"/>
                  </a:lnTo>
                  <a:lnTo>
                    <a:pt x="43802" y="13538"/>
                  </a:lnTo>
                  <a:lnTo>
                    <a:pt x="46139" y="13538"/>
                  </a:lnTo>
                  <a:lnTo>
                    <a:pt x="49809" y="12433"/>
                  </a:lnTo>
                  <a:lnTo>
                    <a:pt x="60261" y="10617"/>
                  </a:lnTo>
                  <a:lnTo>
                    <a:pt x="77597" y="14795"/>
                  </a:lnTo>
                  <a:lnTo>
                    <a:pt x="125387" y="27127"/>
                  </a:lnTo>
                  <a:lnTo>
                    <a:pt x="129717" y="27825"/>
                  </a:lnTo>
                  <a:lnTo>
                    <a:pt x="136626" y="28511"/>
                  </a:lnTo>
                  <a:lnTo>
                    <a:pt x="145262" y="29171"/>
                  </a:lnTo>
                  <a:lnTo>
                    <a:pt x="154774" y="29768"/>
                  </a:lnTo>
                  <a:close/>
                </a:path>
                <a:path w="483234" h="31750">
                  <a:moveTo>
                    <a:pt x="186093" y="31330"/>
                  </a:moveTo>
                  <a:lnTo>
                    <a:pt x="160286" y="30086"/>
                  </a:lnTo>
                  <a:lnTo>
                    <a:pt x="173697" y="30797"/>
                  </a:lnTo>
                  <a:lnTo>
                    <a:pt x="186093" y="31330"/>
                  </a:lnTo>
                  <a:close/>
                </a:path>
                <a:path w="483234" h="31750">
                  <a:moveTo>
                    <a:pt x="483120" y="5422"/>
                  </a:moveTo>
                  <a:lnTo>
                    <a:pt x="480618" y="2501"/>
                  </a:lnTo>
                  <a:lnTo>
                    <a:pt x="429082" y="2501"/>
                  </a:lnTo>
                  <a:lnTo>
                    <a:pt x="425716" y="6718"/>
                  </a:lnTo>
                  <a:lnTo>
                    <a:pt x="429082" y="2489"/>
                  </a:lnTo>
                  <a:lnTo>
                    <a:pt x="396760" y="3517"/>
                  </a:lnTo>
                  <a:lnTo>
                    <a:pt x="373367" y="4876"/>
                  </a:lnTo>
                  <a:lnTo>
                    <a:pt x="360235" y="6883"/>
                  </a:lnTo>
                  <a:lnTo>
                    <a:pt x="325526" y="9093"/>
                  </a:lnTo>
                  <a:lnTo>
                    <a:pt x="326783" y="26352"/>
                  </a:lnTo>
                  <a:lnTo>
                    <a:pt x="357174" y="22555"/>
                  </a:lnTo>
                  <a:lnTo>
                    <a:pt x="367258" y="20828"/>
                  </a:lnTo>
                  <a:lnTo>
                    <a:pt x="394423" y="15684"/>
                  </a:lnTo>
                  <a:lnTo>
                    <a:pt x="407936" y="13589"/>
                  </a:lnTo>
                  <a:lnTo>
                    <a:pt x="421513" y="11988"/>
                  </a:lnTo>
                  <a:lnTo>
                    <a:pt x="429552" y="11214"/>
                  </a:lnTo>
                  <a:lnTo>
                    <a:pt x="435978" y="10858"/>
                  </a:lnTo>
                  <a:lnTo>
                    <a:pt x="465175" y="10858"/>
                  </a:lnTo>
                  <a:lnTo>
                    <a:pt x="468934" y="10033"/>
                  </a:lnTo>
                  <a:lnTo>
                    <a:pt x="464756" y="6261"/>
                  </a:lnTo>
                  <a:lnTo>
                    <a:pt x="465874" y="6629"/>
                  </a:lnTo>
                  <a:lnTo>
                    <a:pt x="471754" y="6629"/>
                  </a:lnTo>
                  <a:lnTo>
                    <a:pt x="475208" y="6261"/>
                  </a:lnTo>
                  <a:lnTo>
                    <a:pt x="483120" y="5422"/>
                  </a:lnTo>
                  <a:close/>
                </a:path>
              </a:pathLst>
            </a:custGeom>
            <a:solidFill>
              <a:srgbClr val="CA9B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4870244" y="4337479"/>
              <a:ext cx="100965" cy="100330"/>
            </a:xfrm>
            <a:custGeom>
              <a:avLst/>
              <a:gdLst/>
              <a:ahLst/>
              <a:cxnLst/>
              <a:rect l="l" t="t" r="r" b="b"/>
              <a:pathLst>
                <a:path w="100965" h="100329">
                  <a:moveTo>
                    <a:pt x="11769" y="32700"/>
                  </a:moveTo>
                  <a:lnTo>
                    <a:pt x="12077" y="46059"/>
                  </a:lnTo>
                  <a:lnTo>
                    <a:pt x="12141" y="51628"/>
                  </a:lnTo>
                  <a:lnTo>
                    <a:pt x="12227" y="69144"/>
                  </a:lnTo>
                  <a:lnTo>
                    <a:pt x="12082" y="74489"/>
                  </a:lnTo>
                  <a:lnTo>
                    <a:pt x="11909" y="76179"/>
                  </a:lnTo>
                  <a:lnTo>
                    <a:pt x="11832" y="76940"/>
                  </a:lnTo>
                  <a:lnTo>
                    <a:pt x="9067" y="87651"/>
                  </a:lnTo>
                  <a:lnTo>
                    <a:pt x="6586" y="96342"/>
                  </a:lnTo>
                  <a:lnTo>
                    <a:pt x="7340" y="96552"/>
                  </a:lnTo>
                  <a:lnTo>
                    <a:pt x="18553" y="98139"/>
                  </a:lnTo>
                  <a:lnTo>
                    <a:pt x="29790" y="99222"/>
                  </a:lnTo>
                  <a:lnTo>
                    <a:pt x="44631" y="100038"/>
                  </a:lnTo>
                  <a:lnTo>
                    <a:pt x="64376" y="100038"/>
                  </a:lnTo>
                  <a:lnTo>
                    <a:pt x="68772" y="84191"/>
                  </a:lnTo>
                  <a:lnTo>
                    <a:pt x="71658" y="67754"/>
                  </a:lnTo>
                  <a:lnTo>
                    <a:pt x="74390" y="51628"/>
                  </a:lnTo>
                  <a:lnTo>
                    <a:pt x="78259" y="36930"/>
                  </a:lnTo>
                  <a:lnTo>
                    <a:pt x="78426" y="36428"/>
                  </a:lnTo>
                  <a:lnTo>
                    <a:pt x="78714" y="35684"/>
                  </a:lnTo>
                  <a:lnTo>
                    <a:pt x="29025" y="35684"/>
                  </a:lnTo>
                  <a:lnTo>
                    <a:pt x="18030" y="35213"/>
                  </a:lnTo>
                  <a:lnTo>
                    <a:pt x="14313" y="34187"/>
                  </a:lnTo>
                  <a:lnTo>
                    <a:pt x="11769" y="32700"/>
                  </a:lnTo>
                  <a:close/>
                </a:path>
                <a:path w="100965" h="100329">
                  <a:moveTo>
                    <a:pt x="82101" y="77518"/>
                  </a:moveTo>
                  <a:lnTo>
                    <a:pt x="82007" y="78290"/>
                  </a:lnTo>
                  <a:lnTo>
                    <a:pt x="82939" y="85264"/>
                  </a:lnTo>
                  <a:lnTo>
                    <a:pt x="84992" y="92300"/>
                  </a:lnTo>
                  <a:lnTo>
                    <a:pt x="86951" y="98139"/>
                  </a:lnTo>
                  <a:lnTo>
                    <a:pt x="87044" y="98415"/>
                  </a:lnTo>
                  <a:lnTo>
                    <a:pt x="87722" y="98415"/>
                  </a:lnTo>
                  <a:lnTo>
                    <a:pt x="85442" y="91840"/>
                  </a:lnTo>
                  <a:lnTo>
                    <a:pt x="83110" y="84191"/>
                  </a:lnTo>
                  <a:lnTo>
                    <a:pt x="83013" y="83871"/>
                  </a:lnTo>
                  <a:lnTo>
                    <a:pt x="82211" y="78290"/>
                  </a:lnTo>
                  <a:lnTo>
                    <a:pt x="82101" y="77518"/>
                  </a:lnTo>
                  <a:close/>
                </a:path>
                <a:path w="100965" h="100329">
                  <a:moveTo>
                    <a:pt x="35915" y="2732"/>
                  </a:moveTo>
                  <a:lnTo>
                    <a:pt x="78553" y="35213"/>
                  </a:lnTo>
                  <a:lnTo>
                    <a:pt x="78906" y="35213"/>
                  </a:lnTo>
                  <a:lnTo>
                    <a:pt x="83022" y="26346"/>
                  </a:lnTo>
                  <a:lnTo>
                    <a:pt x="88069" y="18800"/>
                  </a:lnTo>
                  <a:lnTo>
                    <a:pt x="93876" y="12612"/>
                  </a:lnTo>
                  <a:lnTo>
                    <a:pt x="100363" y="7622"/>
                  </a:lnTo>
                  <a:lnTo>
                    <a:pt x="35915" y="2732"/>
                  </a:lnTo>
                  <a:close/>
                </a:path>
                <a:path w="100965" h="100329">
                  <a:moveTo>
                    <a:pt x="0" y="0"/>
                  </a:moveTo>
                  <a:lnTo>
                    <a:pt x="4324" y="3099"/>
                  </a:lnTo>
                  <a:lnTo>
                    <a:pt x="7486" y="7120"/>
                  </a:lnTo>
                  <a:lnTo>
                    <a:pt x="8355" y="4816"/>
                  </a:lnTo>
                  <a:lnTo>
                    <a:pt x="9438" y="2732"/>
                  </a:lnTo>
                  <a:lnTo>
                    <a:pt x="10638" y="8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7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4767573" y="4433829"/>
              <a:ext cx="194945" cy="54610"/>
            </a:xfrm>
            <a:custGeom>
              <a:avLst/>
              <a:gdLst/>
              <a:ahLst/>
              <a:cxnLst/>
              <a:rect l="l" t="t" r="r" b="b"/>
              <a:pathLst>
                <a:path w="194944" h="54610">
                  <a:moveTo>
                    <a:pt x="167043" y="3619"/>
                  </a:moveTo>
                  <a:lnTo>
                    <a:pt x="145986" y="3619"/>
                  </a:lnTo>
                  <a:lnTo>
                    <a:pt x="132461" y="2870"/>
                  </a:lnTo>
                  <a:lnTo>
                    <a:pt x="121221" y="1790"/>
                  </a:lnTo>
                  <a:lnTo>
                    <a:pt x="110007" y="203"/>
                  </a:lnTo>
                  <a:lnTo>
                    <a:pt x="109245" y="0"/>
                  </a:lnTo>
                  <a:lnTo>
                    <a:pt x="107683" y="5473"/>
                  </a:lnTo>
                  <a:lnTo>
                    <a:pt x="106222" y="10160"/>
                  </a:lnTo>
                  <a:lnTo>
                    <a:pt x="105575" y="11455"/>
                  </a:lnTo>
                  <a:lnTo>
                    <a:pt x="62598" y="15163"/>
                  </a:lnTo>
                  <a:lnTo>
                    <a:pt x="48145" y="16891"/>
                  </a:lnTo>
                  <a:lnTo>
                    <a:pt x="11150" y="26873"/>
                  </a:lnTo>
                  <a:lnTo>
                    <a:pt x="0" y="54038"/>
                  </a:lnTo>
                  <a:lnTo>
                    <a:pt x="8813" y="45199"/>
                  </a:lnTo>
                  <a:lnTo>
                    <a:pt x="18402" y="45262"/>
                  </a:lnTo>
                  <a:lnTo>
                    <a:pt x="56819" y="37782"/>
                  </a:lnTo>
                  <a:lnTo>
                    <a:pt x="69354" y="37592"/>
                  </a:lnTo>
                  <a:lnTo>
                    <a:pt x="94602" y="37795"/>
                  </a:lnTo>
                  <a:lnTo>
                    <a:pt x="111848" y="37503"/>
                  </a:lnTo>
                  <a:lnTo>
                    <a:pt x="154406" y="23571"/>
                  </a:lnTo>
                  <a:lnTo>
                    <a:pt x="163855" y="10909"/>
                  </a:lnTo>
                  <a:lnTo>
                    <a:pt x="167043" y="3619"/>
                  </a:lnTo>
                  <a:close/>
                </a:path>
                <a:path w="194944" h="54610">
                  <a:moveTo>
                    <a:pt x="194932" y="14033"/>
                  </a:moveTo>
                  <a:lnTo>
                    <a:pt x="194513" y="13271"/>
                  </a:lnTo>
                  <a:lnTo>
                    <a:pt x="192709" y="8763"/>
                  </a:lnTo>
                  <a:lnTo>
                    <a:pt x="190385" y="2070"/>
                  </a:lnTo>
                  <a:lnTo>
                    <a:pt x="189712" y="2070"/>
                  </a:lnTo>
                  <a:lnTo>
                    <a:pt x="191693" y="7797"/>
                  </a:lnTo>
                  <a:lnTo>
                    <a:pt x="193789" y="13271"/>
                  </a:lnTo>
                  <a:lnTo>
                    <a:pt x="194932" y="14033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4765501" y="4579868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5" h="8254">
                  <a:moveTo>
                    <a:pt x="5476" y="0"/>
                  </a:moveTo>
                  <a:lnTo>
                    <a:pt x="230" y="0"/>
                  </a:lnTo>
                  <a:lnTo>
                    <a:pt x="0" y="7884"/>
                  </a:lnTo>
                  <a:lnTo>
                    <a:pt x="481" y="7905"/>
                  </a:lnTo>
                  <a:lnTo>
                    <a:pt x="2293" y="5423"/>
                  </a:lnTo>
                  <a:lnTo>
                    <a:pt x="3968" y="2806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rgbClr val="2D5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4765728" y="4579531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5423" y="0"/>
                  </a:moveTo>
                  <a:lnTo>
                    <a:pt x="10" y="0"/>
                  </a:lnTo>
                  <a:lnTo>
                    <a:pt x="0" y="219"/>
                  </a:lnTo>
                  <a:lnTo>
                    <a:pt x="5245" y="335"/>
                  </a:lnTo>
                  <a:lnTo>
                    <a:pt x="5423" y="0"/>
                  </a:lnTo>
                  <a:close/>
                </a:path>
              </a:pathLst>
            </a:custGeom>
            <a:solidFill>
              <a:srgbClr val="2F5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4765734" y="4578066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6156" y="0"/>
                  </a:moveTo>
                  <a:lnTo>
                    <a:pt x="52" y="0"/>
                  </a:lnTo>
                  <a:lnTo>
                    <a:pt x="0" y="1465"/>
                  </a:lnTo>
                  <a:lnTo>
                    <a:pt x="5413" y="1465"/>
                  </a:lnTo>
                  <a:lnTo>
                    <a:pt x="5664" y="984"/>
                  </a:lnTo>
                  <a:lnTo>
                    <a:pt x="6156" y="0"/>
                  </a:lnTo>
                  <a:close/>
                </a:path>
              </a:pathLst>
            </a:custGeom>
            <a:solidFill>
              <a:srgbClr val="2953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67560" y="4479093"/>
              <a:ext cx="18415" cy="34290"/>
            </a:xfrm>
            <a:custGeom>
              <a:avLst/>
              <a:gdLst/>
              <a:ahLst/>
              <a:cxnLst/>
              <a:rect l="l" t="t" r="r" b="b"/>
              <a:pathLst>
                <a:path w="18415" h="34289">
                  <a:moveTo>
                    <a:pt x="18418" y="0"/>
                  </a:moveTo>
                  <a:lnTo>
                    <a:pt x="8764" y="0"/>
                  </a:lnTo>
                  <a:lnTo>
                    <a:pt x="554" y="8219"/>
                  </a:lnTo>
                  <a:lnTo>
                    <a:pt x="0" y="8806"/>
                  </a:lnTo>
                  <a:lnTo>
                    <a:pt x="345" y="20742"/>
                  </a:lnTo>
                  <a:lnTo>
                    <a:pt x="392" y="25258"/>
                  </a:lnTo>
                  <a:lnTo>
                    <a:pt x="481" y="33726"/>
                  </a:lnTo>
                  <a:lnTo>
                    <a:pt x="14397" y="33726"/>
                  </a:lnTo>
                  <a:lnTo>
                    <a:pt x="14275" y="16282"/>
                  </a:lnTo>
                  <a:lnTo>
                    <a:pt x="15268" y="8806"/>
                  </a:lnTo>
                  <a:lnTo>
                    <a:pt x="15346" y="8219"/>
                  </a:lnTo>
                  <a:lnTo>
                    <a:pt x="15429" y="7596"/>
                  </a:lnTo>
                  <a:lnTo>
                    <a:pt x="18418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4765769" y="4512823"/>
              <a:ext cx="16510" cy="65405"/>
            </a:xfrm>
            <a:custGeom>
              <a:avLst/>
              <a:gdLst/>
              <a:ahLst/>
              <a:cxnLst/>
              <a:rect l="l" t="t" r="r" b="b"/>
              <a:pathLst>
                <a:path w="16509" h="65404">
                  <a:moveTo>
                    <a:pt x="16179" y="0"/>
                  </a:moveTo>
                  <a:lnTo>
                    <a:pt x="2260" y="0"/>
                  </a:lnTo>
                  <a:lnTo>
                    <a:pt x="2349" y="17995"/>
                  </a:lnTo>
                  <a:lnTo>
                    <a:pt x="2082" y="24371"/>
                  </a:lnTo>
                  <a:lnTo>
                    <a:pt x="1308" y="34734"/>
                  </a:lnTo>
                  <a:lnTo>
                    <a:pt x="0" y="65252"/>
                  </a:lnTo>
                  <a:lnTo>
                    <a:pt x="6121" y="65252"/>
                  </a:lnTo>
                  <a:lnTo>
                    <a:pt x="15100" y="25857"/>
                  </a:lnTo>
                  <a:lnTo>
                    <a:pt x="16179" y="2997"/>
                  </a:lnTo>
                  <a:lnTo>
                    <a:pt x="16179" y="0"/>
                  </a:lnTo>
                  <a:close/>
                </a:path>
              </a:pathLst>
            </a:custGeom>
            <a:solidFill>
              <a:srgbClr val="2C5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4798556" y="4495124"/>
              <a:ext cx="3810" cy="17780"/>
            </a:xfrm>
            <a:custGeom>
              <a:avLst/>
              <a:gdLst/>
              <a:ahLst/>
              <a:cxnLst/>
              <a:rect l="l" t="t" r="r" b="b"/>
              <a:pathLst>
                <a:path w="3809" h="17779">
                  <a:moveTo>
                    <a:pt x="575" y="0"/>
                  </a:moveTo>
                  <a:lnTo>
                    <a:pt x="0" y="104"/>
                  </a:lnTo>
                  <a:lnTo>
                    <a:pt x="2020" y="6617"/>
                  </a:lnTo>
                  <a:lnTo>
                    <a:pt x="3130" y="12439"/>
                  </a:lnTo>
                  <a:lnTo>
                    <a:pt x="3591" y="17695"/>
                  </a:lnTo>
                  <a:lnTo>
                    <a:pt x="3738" y="17695"/>
                  </a:lnTo>
                  <a:lnTo>
                    <a:pt x="3434" y="12418"/>
                  </a:lnTo>
                  <a:lnTo>
                    <a:pt x="2471" y="6575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4802142" y="451282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79">
                  <a:moveTo>
                    <a:pt x="266" y="3340"/>
                  </a:moveTo>
                  <a:lnTo>
                    <a:pt x="241" y="1714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139" y="1714"/>
                  </a:lnTo>
                  <a:lnTo>
                    <a:pt x="215" y="3340"/>
                  </a:lnTo>
                  <a:lnTo>
                    <a:pt x="241" y="4927"/>
                  </a:lnTo>
                  <a:lnTo>
                    <a:pt x="266" y="3340"/>
                  </a:lnTo>
                  <a:close/>
                </a:path>
              </a:pathLst>
            </a:custGeom>
            <a:solidFill>
              <a:srgbClr val="2C5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4961126" y="4447084"/>
              <a:ext cx="80010" cy="66040"/>
            </a:xfrm>
            <a:custGeom>
              <a:avLst/>
              <a:gdLst/>
              <a:ahLst/>
              <a:cxnLst/>
              <a:rect l="l" t="t" r="r" b="b"/>
              <a:pathLst>
                <a:path w="80009" h="66039">
                  <a:moveTo>
                    <a:pt x="244" y="0"/>
                  </a:moveTo>
                  <a:lnTo>
                    <a:pt x="915" y="1685"/>
                  </a:lnTo>
                  <a:lnTo>
                    <a:pt x="1271" y="2764"/>
                  </a:lnTo>
                  <a:lnTo>
                    <a:pt x="1648" y="3057"/>
                  </a:lnTo>
                  <a:lnTo>
                    <a:pt x="0" y="9372"/>
                  </a:lnTo>
                  <a:lnTo>
                    <a:pt x="976" y="15690"/>
                  </a:lnTo>
                  <a:lnTo>
                    <a:pt x="4011" y="21556"/>
                  </a:lnTo>
                  <a:lnTo>
                    <a:pt x="8883" y="27182"/>
                  </a:lnTo>
                  <a:lnTo>
                    <a:pt x="19905" y="36337"/>
                  </a:lnTo>
                  <a:lnTo>
                    <a:pt x="31963" y="44587"/>
                  </a:lnTo>
                  <a:lnTo>
                    <a:pt x="44246" y="52582"/>
                  </a:lnTo>
                  <a:lnTo>
                    <a:pt x="55939" y="60971"/>
                  </a:lnTo>
                  <a:lnTo>
                    <a:pt x="57960" y="62574"/>
                  </a:lnTo>
                  <a:lnTo>
                    <a:pt x="62033" y="65736"/>
                  </a:lnTo>
                  <a:lnTo>
                    <a:pt x="79959" y="65736"/>
                  </a:lnTo>
                  <a:lnTo>
                    <a:pt x="75656" y="62249"/>
                  </a:lnTo>
                  <a:lnTo>
                    <a:pt x="39022" y="31059"/>
                  </a:lnTo>
                  <a:lnTo>
                    <a:pt x="20362" y="15690"/>
                  </a:lnTo>
                  <a:lnTo>
                    <a:pt x="1271" y="77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5023160" y="4512836"/>
              <a:ext cx="97790" cy="63500"/>
            </a:xfrm>
            <a:custGeom>
              <a:avLst/>
              <a:gdLst/>
              <a:ahLst/>
              <a:cxnLst/>
              <a:rect l="l" t="t" r="r" b="b"/>
              <a:pathLst>
                <a:path w="97790" h="63500">
                  <a:moveTo>
                    <a:pt x="97396" y="62103"/>
                  </a:moveTo>
                  <a:lnTo>
                    <a:pt x="66357" y="35471"/>
                  </a:lnTo>
                  <a:lnTo>
                    <a:pt x="34074" y="11747"/>
                  </a:lnTo>
                  <a:lnTo>
                    <a:pt x="28740" y="8229"/>
                  </a:lnTo>
                  <a:lnTo>
                    <a:pt x="23368" y="4292"/>
                  </a:lnTo>
                  <a:lnTo>
                    <a:pt x="17919" y="0"/>
                  </a:lnTo>
                  <a:lnTo>
                    <a:pt x="0" y="0"/>
                  </a:lnTo>
                  <a:lnTo>
                    <a:pt x="22631" y="16764"/>
                  </a:lnTo>
                  <a:lnTo>
                    <a:pt x="45872" y="32537"/>
                  </a:lnTo>
                  <a:lnTo>
                    <a:pt x="69710" y="47358"/>
                  </a:lnTo>
                  <a:lnTo>
                    <a:pt x="94132" y="61226"/>
                  </a:lnTo>
                  <a:lnTo>
                    <a:pt x="96532" y="63334"/>
                  </a:lnTo>
                  <a:lnTo>
                    <a:pt x="97396" y="62103"/>
                  </a:lnTo>
                  <a:close/>
                </a:path>
              </a:pathLst>
            </a:custGeom>
            <a:solidFill>
              <a:srgbClr val="2C5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4885921" y="4236035"/>
              <a:ext cx="73660" cy="78740"/>
            </a:xfrm>
            <a:custGeom>
              <a:avLst/>
              <a:gdLst/>
              <a:ahLst/>
              <a:cxnLst/>
              <a:rect l="l" t="t" r="r" b="b"/>
              <a:pathLst>
                <a:path w="73659" h="78739">
                  <a:moveTo>
                    <a:pt x="25978" y="58867"/>
                  </a:moveTo>
                  <a:lnTo>
                    <a:pt x="26260" y="62500"/>
                  </a:lnTo>
                  <a:lnTo>
                    <a:pt x="15999" y="74741"/>
                  </a:lnTo>
                  <a:lnTo>
                    <a:pt x="23056" y="78290"/>
                  </a:lnTo>
                  <a:lnTo>
                    <a:pt x="38355" y="78290"/>
                  </a:lnTo>
                  <a:lnTo>
                    <a:pt x="45798" y="78050"/>
                  </a:lnTo>
                  <a:lnTo>
                    <a:pt x="53964" y="77280"/>
                  </a:lnTo>
                  <a:lnTo>
                    <a:pt x="63201" y="75850"/>
                  </a:lnTo>
                  <a:lnTo>
                    <a:pt x="73537" y="73641"/>
                  </a:lnTo>
                  <a:lnTo>
                    <a:pt x="67941" y="70765"/>
                  </a:lnTo>
                  <a:lnTo>
                    <a:pt x="61324" y="65819"/>
                  </a:lnTo>
                  <a:lnTo>
                    <a:pt x="56690" y="60008"/>
                  </a:lnTo>
                  <a:lnTo>
                    <a:pt x="26763" y="60008"/>
                  </a:lnTo>
                  <a:lnTo>
                    <a:pt x="26491" y="59526"/>
                  </a:lnTo>
                  <a:lnTo>
                    <a:pt x="25978" y="58867"/>
                  </a:lnTo>
                  <a:close/>
                </a:path>
                <a:path w="73659" h="78739">
                  <a:moveTo>
                    <a:pt x="45265" y="43893"/>
                  </a:moveTo>
                  <a:lnTo>
                    <a:pt x="38857" y="43893"/>
                  </a:lnTo>
                  <a:lnTo>
                    <a:pt x="36330" y="51684"/>
                  </a:lnTo>
                  <a:lnTo>
                    <a:pt x="36258" y="51904"/>
                  </a:lnTo>
                  <a:lnTo>
                    <a:pt x="36197" y="52092"/>
                  </a:lnTo>
                  <a:lnTo>
                    <a:pt x="32763" y="54385"/>
                  </a:lnTo>
                  <a:lnTo>
                    <a:pt x="26763" y="60008"/>
                  </a:lnTo>
                  <a:lnTo>
                    <a:pt x="56690" y="60008"/>
                  </a:lnTo>
                  <a:lnTo>
                    <a:pt x="55533" y="58557"/>
                  </a:lnTo>
                  <a:lnTo>
                    <a:pt x="52417" y="48731"/>
                  </a:lnTo>
                  <a:lnTo>
                    <a:pt x="45265" y="48731"/>
                  </a:lnTo>
                  <a:lnTo>
                    <a:pt x="45265" y="43893"/>
                  </a:lnTo>
                  <a:close/>
                </a:path>
                <a:path w="73659" h="78739">
                  <a:moveTo>
                    <a:pt x="13120" y="0"/>
                  </a:moveTo>
                  <a:lnTo>
                    <a:pt x="8052" y="6753"/>
                  </a:lnTo>
                  <a:lnTo>
                    <a:pt x="6542" y="14879"/>
                  </a:lnTo>
                  <a:lnTo>
                    <a:pt x="6460" y="15318"/>
                  </a:lnTo>
                  <a:lnTo>
                    <a:pt x="6869" y="19643"/>
                  </a:lnTo>
                  <a:lnTo>
                    <a:pt x="6988" y="20899"/>
                  </a:lnTo>
                  <a:lnTo>
                    <a:pt x="7088" y="21957"/>
                  </a:lnTo>
                  <a:lnTo>
                    <a:pt x="6261" y="24281"/>
                  </a:lnTo>
                  <a:lnTo>
                    <a:pt x="2596" y="29527"/>
                  </a:lnTo>
                  <a:lnTo>
                    <a:pt x="0" y="32135"/>
                  </a:lnTo>
                  <a:lnTo>
                    <a:pt x="1518" y="34700"/>
                  </a:lnTo>
                  <a:lnTo>
                    <a:pt x="3507" y="35580"/>
                  </a:lnTo>
                  <a:lnTo>
                    <a:pt x="4659" y="36532"/>
                  </a:lnTo>
                  <a:lnTo>
                    <a:pt x="4125" y="39475"/>
                  </a:lnTo>
                  <a:lnTo>
                    <a:pt x="4031" y="41339"/>
                  </a:lnTo>
                  <a:lnTo>
                    <a:pt x="5465" y="42532"/>
                  </a:lnTo>
                  <a:lnTo>
                    <a:pt x="4596" y="43338"/>
                  </a:lnTo>
                  <a:lnTo>
                    <a:pt x="4690" y="44260"/>
                  </a:lnTo>
                  <a:lnTo>
                    <a:pt x="4782" y="45265"/>
                  </a:lnTo>
                  <a:lnTo>
                    <a:pt x="5989" y="45265"/>
                  </a:lnTo>
                  <a:lnTo>
                    <a:pt x="6774" y="47851"/>
                  </a:lnTo>
                  <a:lnTo>
                    <a:pt x="6796" y="48731"/>
                  </a:lnTo>
                  <a:lnTo>
                    <a:pt x="6907" y="52092"/>
                  </a:lnTo>
                  <a:lnTo>
                    <a:pt x="7061" y="53715"/>
                  </a:lnTo>
                  <a:lnTo>
                    <a:pt x="7124" y="54385"/>
                  </a:lnTo>
                  <a:lnTo>
                    <a:pt x="7203" y="55223"/>
                  </a:lnTo>
                  <a:lnTo>
                    <a:pt x="9109" y="56898"/>
                  </a:lnTo>
                  <a:lnTo>
                    <a:pt x="15151" y="56898"/>
                  </a:lnTo>
                  <a:lnTo>
                    <a:pt x="17559" y="56532"/>
                  </a:lnTo>
                  <a:lnTo>
                    <a:pt x="19906" y="55788"/>
                  </a:lnTo>
                  <a:lnTo>
                    <a:pt x="20169" y="55788"/>
                  </a:lnTo>
                  <a:lnTo>
                    <a:pt x="24899" y="54982"/>
                  </a:lnTo>
                  <a:lnTo>
                    <a:pt x="31067" y="53715"/>
                  </a:lnTo>
                  <a:lnTo>
                    <a:pt x="33517" y="51904"/>
                  </a:lnTo>
                  <a:lnTo>
                    <a:pt x="38857" y="43893"/>
                  </a:lnTo>
                  <a:lnTo>
                    <a:pt x="45265" y="43893"/>
                  </a:lnTo>
                  <a:lnTo>
                    <a:pt x="45265" y="34930"/>
                  </a:lnTo>
                  <a:lnTo>
                    <a:pt x="32386" y="34930"/>
                  </a:lnTo>
                  <a:lnTo>
                    <a:pt x="26732" y="32847"/>
                  </a:lnTo>
                  <a:lnTo>
                    <a:pt x="29171" y="22397"/>
                  </a:lnTo>
                  <a:lnTo>
                    <a:pt x="31161" y="20899"/>
                  </a:lnTo>
                  <a:lnTo>
                    <a:pt x="33433" y="19643"/>
                  </a:lnTo>
                  <a:lnTo>
                    <a:pt x="28690" y="16795"/>
                  </a:lnTo>
                  <a:lnTo>
                    <a:pt x="24062" y="14879"/>
                  </a:lnTo>
                  <a:lnTo>
                    <a:pt x="20240" y="13350"/>
                  </a:lnTo>
                  <a:lnTo>
                    <a:pt x="13120" y="0"/>
                  </a:lnTo>
                  <a:close/>
                </a:path>
                <a:path w="73659" h="78739">
                  <a:moveTo>
                    <a:pt x="42386" y="26721"/>
                  </a:moveTo>
                  <a:lnTo>
                    <a:pt x="40606" y="30051"/>
                  </a:lnTo>
                  <a:lnTo>
                    <a:pt x="36721" y="34930"/>
                  </a:lnTo>
                  <a:lnTo>
                    <a:pt x="45265" y="34930"/>
                  </a:lnTo>
                  <a:lnTo>
                    <a:pt x="45265" y="31004"/>
                  </a:lnTo>
                  <a:lnTo>
                    <a:pt x="44134" y="28784"/>
                  </a:lnTo>
                  <a:lnTo>
                    <a:pt x="42386" y="26721"/>
                  </a:lnTo>
                  <a:close/>
                </a:path>
              </a:pathLst>
            </a:custGeom>
            <a:solidFill>
              <a:srgbClr val="CA9B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4895905" y="4219574"/>
              <a:ext cx="59690" cy="65405"/>
            </a:xfrm>
            <a:custGeom>
              <a:avLst/>
              <a:gdLst/>
              <a:ahLst/>
              <a:cxnLst/>
              <a:rect l="l" t="t" r="r" b="b"/>
              <a:pathLst>
                <a:path w="59690" h="65404">
                  <a:moveTo>
                    <a:pt x="58714" y="34522"/>
                  </a:moveTo>
                  <a:lnTo>
                    <a:pt x="28889" y="34522"/>
                  </a:lnTo>
                  <a:lnTo>
                    <a:pt x="31821" y="35443"/>
                  </a:lnTo>
                  <a:lnTo>
                    <a:pt x="33894" y="38218"/>
                  </a:lnTo>
                  <a:lnTo>
                    <a:pt x="33255" y="41401"/>
                  </a:lnTo>
                  <a:lnTo>
                    <a:pt x="32909" y="42229"/>
                  </a:lnTo>
                  <a:lnTo>
                    <a:pt x="32396" y="43181"/>
                  </a:lnTo>
                  <a:lnTo>
                    <a:pt x="34156" y="45244"/>
                  </a:lnTo>
                  <a:lnTo>
                    <a:pt x="35286" y="47464"/>
                  </a:lnTo>
                  <a:lnTo>
                    <a:pt x="35286" y="65191"/>
                  </a:lnTo>
                  <a:lnTo>
                    <a:pt x="42428" y="65191"/>
                  </a:lnTo>
                  <a:lnTo>
                    <a:pt x="47349" y="63422"/>
                  </a:lnTo>
                  <a:lnTo>
                    <a:pt x="50658" y="59862"/>
                  </a:lnTo>
                  <a:lnTo>
                    <a:pt x="52951" y="55705"/>
                  </a:lnTo>
                  <a:lnTo>
                    <a:pt x="52532" y="53443"/>
                  </a:lnTo>
                  <a:lnTo>
                    <a:pt x="52291" y="51223"/>
                  </a:lnTo>
                  <a:lnTo>
                    <a:pt x="52291" y="49108"/>
                  </a:lnTo>
                  <a:lnTo>
                    <a:pt x="57778" y="40134"/>
                  </a:lnTo>
                  <a:lnTo>
                    <a:pt x="58113" y="38218"/>
                  </a:lnTo>
                  <a:lnTo>
                    <a:pt x="58197" y="37737"/>
                  </a:lnTo>
                  <a:lnTo>
                    <a:pt x="58419" y="36103"/>
                  </a:lnTo>
                  <a:lnTo>
                    <a:pt x="58525" y="35443"/>
                  </a:lnTo>
                  <a:lnTo>
                    <a:pt x="58714" y="34522"/>
                  </a:lnTo>
                  <a:close/>
                </a:path>
                <a:path w="59690" h="65404">
                  <a:moveTo>
                    <a:pt x="32480" y="0"/>
                  </a:moveTo>
                  <a:lnTo>
                    <a:pt x="27611" y="0"/>
                  </a:lnTo>
                  <a:lnTo>
                    <a:pt x="18626" y="1005"/>
                  </a:lnTo>
                  <a:lnTo>
                    <a:pt x="18941" y="1005"/>
                  </a:lnTo>
                  <a:lnTo>
                    <a:pt x="11786" y="3198"/>
                  </a:lnTo>
                  <a:lnTo>
                    <a:pt x="6241" y="5848"/>
                  </a:lnTo>
                  <a:lnTo>
                    <a:pt x="3130" y="7999"/>
                  </a:lnTo>
                  <a:lnTo>
                    <a:pt x="0" y="10973"/>
                  </a:lnTo>
                  <a:lnTo>
                    <a:pt x="3130" y="16460"/>
                  </a:lnTo>
                  <a:lnTo>
                    <a:pt x="10250" y="29810"/>
                  </a:lnTo>
                  <a:lnTo>
                    <a:pt x="14083" y="31339"/>
                  </a:lnTo>
                  <a:lnTo>
                    <a:pt x="18701" y="33255"/>
                  </a:lnTo>
                  <a:lnTo>
                    <a:pt x="23454" y="36103"/>
                  </a:lnTo>
                  <a:lnTo>
                    <a:pt x="25077" y="35192"/>
                  </a:lnTo>
                  <a:lnTo>
                    <a:pt x="26626" y="34522"/>
                  </a:lnTo>
                  <a:lnTo>
                    <a:pt x="58714" y="34522"/>
                  </a:lnTo>
                  <a:lnTo>
                    <a:pt x="58836" y="33255"/>
                  </a:lnTo>
                  <a:lnTo>
                    <a:pt x="58944" y="31339"/>
                  </a:lnTo>
                  <a:lnTo>
                    <a:pt x="59030" y="29810"/>
                  </a:lnTo>
                  <a:lnTo>
                    <a:pt x="59139" y="27888"/>
                  </a:lnTo>
                  <a:lnTo>
                    <a:pt x="57347" y="19848"/>
                  </a:lnTo>
                  <a:lnTo>
                    <a:pt x="52185" y="11347"/>
                  </a:lnTo>
                  <a:lnTo>
                    <a:pt x="42428" y="3664"/>
                  </a:lnTo>
                  <a:lnTo>
                    <a:pt x="37580" y="1005"/>
                  </a:lnTo>
                  <a:lnTo>
                    <a:pt x="32480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4912658" y="425410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2135" y="0"/>
                  </a:moveTo>
                  <a:lnTo>
                    <a:pt x="9872" y="0"/>
                  </a:lnTo>
                  <a:lnTo>
                    <a:pt x="8324" y="670"/>
                  </a:lnTo>
                  <a:lnTo>
                    <a:pt x="4418" y="2837"/>
                  </a:lnTo>
                  <a:lnTo>
                    <a:pt x="2439" y="4324"/>
                  </a:lnTo>
                  <a:lnTo>
                    <a:pt x="0" y="14774"/>
                  </a:lnTo>
                  <a:lnTo>
                    <a:pt x="5671" y="16868"/>
                  </a:lnTo>
                  <a:lnTo>
                    <a:pt x="9989" y="16868"/>
                  </a:lnTo>
                  <a:lnTo>
                    <a:pt x="13863" y="11978"/>
                  </a:lnTo>
                  <a:lnTo>
                    <a:pt x="16156" y="7696"/>
                  </a:lnTo>
                  <a:lnTo>
                    <a:pt x="16502" y="6868"/>
                  </a:lnTo>
                  <a:lnTo>
                    <a:pt x="17016" y="4324"/>
                  </a:lnTo>
                  <a:lnTo>
                    <a:pt x="17140" y="3696"/>
                  </a:lnTo>
                  <a:lnTo>
                    <a:pt x="15067" y="921"/>
                  </a:lnTo>
                  <a:lnTo>
                    <a:pt x="12135" y="0"/>
                  </a:lnTo>
                  <a:close/>
                </a:path>
              </a:pathLst>
            </a:custGeom>
            <a:solidFill>
              <a:srgbClr val="C998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4948193" y="4259473"/>
              <a:ext cx="17145" cy="43815"/>
            </a:xfrm>
            <a:custGeom>
              <a:avLst/>
              <a:gdLst/>
              <a:ahLst/>
              <a:cxnLst/>
              <a:rect l="l" t="t" r="r" b="b"/>
              <a:pathLst>
                <a:path w="17144" h="43814">
                  <a:moveTo>
                    <a:pt x="9926" y="0"/>
                  </a:moveTo>
                  <a:lnTo>
                    <a:pt x="6230" y="0"/>
                  </a:lnTo>
                  <a:lnTo>
                    <a:pt x="5497" y="230"/>
                  </a:lnTo>
                  <a:lnTo>
                    <a:pt x="0" y="9203"/>
                  </a:lnTo>
                  <a:lnTo>
                    <a:pt x="0" y="11329"/>
                  </a:lnTo>
                  <a:lnTo>
                    <a:pt x="13926" y="43747"/>
                  </a:lnTo>
                  <a:lnTo>
                    <a:pt x="14146" y="43747"/>
                  </a:lnTo>
                  <a:lnTo>
                    <a:pt x="14271" y="43537"/>
                  </a:lnTo>
                  <a:lnTo>
                    <a:pt x="14720" y="31555"/>
                  </a:lnTo>
                  <a:lnTo>
                    <a:pt x="16770" y="16489"/>
                  </a:lnTo>
                  <a:lnTo>
                    <a:pt x="16617" y="11078"/>
                  </a:lnTo>
                  <a:lnTo>
                    <a:pt x="14795" y="1403"/>
                  </a:lnTo>
                  <a:lnTo>
                    <a:pt x="9926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4908319" y="42919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0"/>
                  </a:moveTo>
                  <a:lnTo>
                    <a:pt x="1591" y="638"/>
                  </a:lnTo>
                  <a:lnTo>
                    <a:pt x="2837" y="1958"/>
                  </a:lnTo>
                  <a:lnTo>
                    <a:pt x="3581" y="2921"/>
                  </a:lnTo>
                  <a:lnTo>
                    <a:pt x="3560" y="2691"/>
                  </a:lnTo>
                  <a:lnTo>
                    <a:pt x="3497" y="2492"/>
                  </a:lnTo>
                  <a:lnTo>
                    <a:pt x="3392" y="2335"/>
                  </a:lnTo>
                  <a:lnTo>
                    <a:pt x="2450" y="1005"/>
                  </a:lnTo>
                  <a:lnTo>
                    <a:pt x="1099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4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4906079" y="427992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8701" y="0"/>
                  </a:moveTo>
                  <a:lnTo>
                    <a:pt x="13361" y="8010"/>
                  </a:lnTo>
                  <a:lnTo>
                    <a:pt x="10910" y="9821"/>
                  </a:lnTo>
                  <a:lnTo>
                    <a:pt x="4743" y="11088"/>
                  </a:lnTo>
                  <a:lnTo>
                    <a:pt x="0" y="11894"/>
                  </a:lnTo>
                  <a:lnTo>
                    <a:pt x="1863" y="11894"/>
                  </a:lnTo>
                  <a:lnTo>
                    <a:pt x="2240" y="12041"/>
                  </a:lnTo>
                  <a:lnTo>
                    <a:pt x="3340" y="12387"/>
                  </a:lnTo>
                  <a:lnTo>
                    <a:pt x="4691" y="13057"/>
                  </a:lnTo>
                  <a:lnTo>
                    <a:pt x="5738" y="14544"/>
                  </a:lnTo>
                  <a:lnTo>
                    <a:pt x="5821" y="14973"/>
                  </a:lnTo>
                  <a:lnTo>
                    <a:pt x="6324" y="15633"/>
                  </a:lnTo>
                  <a:lnTo>
                    <a:pt x="6607" y="16114"/>
                  </a:lnTo>
                  <a:lnTo>
                    <a:pt x="12607" y="10491"/>
                  </a:lnTo>
                  <a:lnTo>
                    <a:pt x="16041" y="8198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rgbClr val="B69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716646" y="4579879"/>
              <a:ext cx="422909" cy="36195"/>
            </a:xfrm>
            <a:custGeom>
              <a:avLst/>
              <a:gdLst/>
              <a:ahLst/>
              <a:cxnLst/>
              <a:rect l="l" t="t" r="r" b="b"/>
              <a:pathLst>
                <a:path w="422909" h="36195">
                  <a:moveTo>
                    <a:pt x="49326" y="7899"/>
                  </a:moveTo>
                  <a:lnTo>
                    <a:pt x="48844" y="7899"/>
                  </a:lnTo>
                  <a:lnTo>
                    <a:pt x="38976" y="14668"/>
                  </a:lnTo>
                  <a:lnTo>
                    <a:pt x="25488" y="23126"/>
                  </a:lnTo>
                  <a:lnTo>
                    <a:pt x="12788" y="27838"/>
                  </a:lnTo>
                  <a:lnTo>
                    <a:pt x="10045" y="29006"/>
                  </a:lnTo>
                  <a:lnTo>
                    <a:pt x="8013" y="29260"/>
                  </a:lnTo>
                  <a:lnTo>
                    <a:pt x="3949" y="29260"/>
                  </a:lnTo>
                  <a:lnTo>
                    <a:pt x="0" y="35610"/>
                  </a:lnTo>
                  <a:lnTo>
                    <a:pt x="11112" y="35610"/>
                  </a:lnTo>
                  <a:lnTo>
                    <a:pt x="12573" y="35115"/>
                  </a:lnTo>
                  <a:lnTo>
                    <a:pt x="13690" y="35115"/>
                  </a:lnTo>
                  <a:lnTo>
                    <a:pt x="14897" y="35255"/>
                  </a:lnTo>
                  <a:lnTo>
                    <a:pt x="15138" y="35115"/>
                  </a:lnTo>
                  <a:lnTo>
                    <a:pt x="23812" y="30187"/>
                  </a:lnTo>
                  <a:lnTo>
                    <a:pt x="32156" y="24638"/>
                  </a:lnTo>
                  <a:lnTo>
                    <a:pt x="39776" y="18440"/>
                  </a:lnTo>
                  <a:lnTo>
                    <a:pt x="46558" y="11430"/>
                  </a:lnTo>
                  <a:lnTo>
                    <a:pt x="48856" y="9880"/>
                  </a:lnTo>
                  <a:lnTo>
                    <a:pt x="48882" y="8483"/>
                  </a:lnTo>
                  <a:lnTo>
                    <a:pt x="49326" y="7899"/>
                  </a:lnTo>
                  <a:close/>
                </a:path>
                <a:path w="422909" h="36195">
                  <a:moveTo>
                    <a:pt x="69151" y="16624"/>
                  </a:moveTo>
                  <a:lnTo>
                    <a:pt x="68757" y="11658"/>
                  </a:lnTo>
                  <a:lnTo>
                    <a:pt x="68503" y="8851"/>
                  </a:lnTo>
                  <a:lnTo>
                    <a:pt x="68326" y="8851"/>
                  </a:lnTo>
                  <a:lnTo>
                    <a:pt x="67995" y="10528"/>
                  </a:lnTo>
                  <a:lnTo>
                    <a:pt x="68478" y="10528"/>
                  </a:lnTo>
                  <a:lnTo>
                    <a:pt x="69151" y="16624"/>
                  </a:lnTo>
                  <a:close/>
                </a:path>
                <a:path w="422909" h="36195">
                  <a:moveTo>
                    <a:pt x="422694" y="15532"/>
                  </a:moveTo>
                  <a:lnTo>
                    <a:pt x="422490" y="15100"/>
                  </a:lnTo>
                  <a:lnTo>
                    <a:pt x="422198" y="14389"/>
                  </a:lnTo>
                  <a:lnTo>
                    <a:pt x="421322" y="12039"/>
                  </a:lnTo>
                  <a:lnTo>
                    <a:pt x="419658" y="9525"/>
                  </a:lnTo>
                  <a:lnTo>
                    <a:pt x="417830" y="7378"/>
                  </a:lnTo>
                  <a:lnTo>
                    <a:pt x="414045" y="3683"/>
                  </a:lnTo>
                  <a:lnTo>
                    <a:pt x="409714" y="0"/>
                  </a:lnTo>
                  <a:lnTo>
                    <a:pt x="407377" y="0"/>
                  </a:lnTo>
                  <a:lnTo>
                    <a:pt x="414045" y="5676"/>
                  </a:lnTo>
                  <a:lnTo>
                    <a:pt x="417830" y="9372"/>
                  </a:lnTo>
                  <a:lnTo>
                    <a:pt x="419544" y="11379"/>
                  </a:lnTo>
                  <a:lnTo>
                    <a:pt x="421106" y="13716"/>
                  </a:lnTo>
                  <a:lnTo>
                    <a:pt x="422021" y="15925"/>
                  </a:lnTo>
                  <a:lnTo>
                    <a:pt x="422694" y="15532"/>
                  </a:lnTo>
                  <a:close/>
                </a:path>
              </a:pathLst>
            </a:custGeom>
            <a:solidFill>
              <a:srgbClr val="CB9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5123631" y="4579521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2324" y="0"/>
                  </a:moveTo>
                  <a:lnTo>
                    <a:pt x="0" y="0"/>
                  </a:lnTo>
                  <a:lnTo>
                    <a:pt x="397" y="345"/>
                  </a:lnTo>
                  <a:lnTo>
                    <a:pt x="2732" y="34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CD9D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5121923" y="4578069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2335" y="0"/>
                  </a:moveTo>
                  <a:lnTo>
                    <a:pt x="0" y="0"/>
                  </a:lnTo>
                  <a:lnTo>
                    <a:pt x="1706" y="1455"/>
                  </a:lnTo>
                  <a:lnTo>
                    <a:pt x="4031" y="1455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C799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5119692" y="4574919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869" y="0"/>
                  </a:moveTo>
                  <a:lnTo>
                    <a:pt x="0" y="1246"/>
                  </a:lnTo>
                  <a:lnTo>
                    <a:pt x="2230" y="3151"/>
                  </a:lnTo>
                  <a:lnTo>
                    <a:pt x="4565" y="3151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C8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4838058" y="4308404"/>
              <a:ext cx="173355" cy="65405"/>
            </a:xfrm>
            <a:custGeom>
              <a:avLst/>
              <a:gdLst/>
              <a:ahLst/>
              <a:cxnLst/>
              <a:rect l="l" t="t" r="r" b="b"/>
              <a:pathLst>
                <a:path w="173355" h="65404">
                  <a:moveTo>
                    <a:pt x="7899" y="14389"/>
                  </a:moveTo>
                  <a:lnTo>
                    <a:pt x="4737" y="10350"/>
                  </a:lnTo>
                  <a:lnTo>
                    <a:pt x="406" y="7213"/>
                  </a:lnTo>
                  <a:lnTo>
                    <a:pt x="0" y="7213"/>
                  </a:lnTo>
                  <a:lnTo>
                    <a:pt x="673" y="21666"/>
                  </a:lnTo>
                  <a:lnTo>
                    <a:pt x="774" y="24104"/>
                  </a:lnTo>
                  <a:lnTo>
                    <a:pt x="863" y="25882"/>
                  </a:lnTo>
                  <a:lnTo>
                    <a:pt x="939" y="27533"/>
                  </a:lnTo>
                  <a:lnTo>
                    <a:pt x="6096" y="27787"/>
                  </a:lnTo>
                  <a:lnTo>
                    <a:pt x="5537" y="22872"/>
                  </a:lnTo>
                  <a:lnTo>
                    <a:pt x="6388" y="18364"/>
                  </a:lnTo>
                  <a:lnTo>
                    <a:pt x="7899" y="14389"/>
                  </a:lnTo>
                  <a:close/>
                </a:path>
                <a:path w="173355" h="65404">
                  <a:moveTo>
                    <a:pt x="172859" y="24104"/>
                  </a:moveTo>
                  <a:lnTo>
                    <a:pt x="171627" y="7213"/>
                  </a:lnTo>
                  <a:lnTo>
                    <a:pt x="171602" y="6845"/>
                  </a:lnTo>
                  <a:lnTo>
                    <a:pt x="166293" y="5918"/>
                  </a:lnTo>
                  <a:lnTo>
                    <a:pt x="161658" y="5118"/>
                  </a:lnTo>
                  <a:lnTo>
                    <a:pt x="154317" y="2895"/>
                  </a:lnTo>
                  <a:lnTo>
                    <a:pt x="149479" y="2019"/>
                  </a:lnTo>
                  <a:lnTo>
                    <a:pt x="142875" y="1511"/>
                  </a:lnTo>
                  <a:lnTo>
                    <a:pt x="138404" y="1358"/>
                  </a:lnTo>
                  <a:lnTo>
                    <a:pt x="121018" y="1358"/>
                  </a:lnTo>
                  <a:lnTo>
                    <a:pt x="111061" y="3492"/>
                  </a:lnTo>
                  <a:lnTo>
                    <a:pt x="101815" y="4914"/>
                  </a:lnTo>
                  <a:lnTo>
                    <a:pt x="93649" y="5689"/>
                  </a:lnTo>
                  <a:lnTo>
                    <a:pt x="86537" y="5918"/>
                  </a:lnTo>
                  <a:lnTo>
                    <a:pt x="70916" y="5918"/>
                  </a:lnTo>
                  <a:lnTo>
                    <a:pt x="63779" y="2336"/>
                  </a:lnTo>
                  <a:lnTo>
                    <a:pt x="58381" y="1358"/>
                  </a:lnTo>
                  <a:lnTo>
                    <a:pt x="50596" y="685"/>
                  </a:lnTo>
                  <a:lnTo>
                    <a:pt x="36563" y="0"/>
                  </a:lnTo>
                  <a:lnTo>
                    <a:pt x="35814" y="0"/>
                  </a:lnTo>
                  <a:lnTo>
                    <a:pt x="31165" y="266"/>
                  </a:lnTo>
                  <a:lnTo>
                    <a:pt x="24193" y="977"/>
                  </a:lnTo>
                  <a:lnTo>
                    <a:pt x="8686" y="2895"/>
                  </a:lnTo>
                  <a:lnTo>
                    <a:pt x="8851" y="2895"/>
                  </a:lnTo>
                  <a:lnTo>
                    <a:pt x="9867" y="8966"/>
                  </a:lnTo>
                  <a:lnTo>
                    <a:pt x="9359" y="14389"/>
                  </a:lnTo>
                  <a:lnTo>
                    <a:pt x="9283" y="15303"/>
                  </a:lnTo>
                  <a:lnTo>
                    <a:pt x="7874" y="21666"/>
                  </a:lnTo>
                  <a:lnTo>
                    <a:pt x="6451" y="27533"/>
                  </a:lnTo>
                  <a:lnTo>
                    <a:pt x="6375" y="27800"/>
                  </a:lnTo>
                  <a:lnTo>
                    <a:pt x="32169" y="29083"/>
                  </a:lnTo>
                  <a:lnTo>
                    <a:pt x="42799" y="29895"/>
                  </a:lnTo>
                  <a:lnTo>
                    <a:pt x="41630" y="31813"/>
                  </a:lnTo>
                  <a:lnTo>
                    <a:pt x="40525" y="33896"/>
                  </a:lnTo>
                  <a:lnTo>
                    <a:pt x="38112" y="40259"/>
                  </a:lnTo>
                  <a:lnTo>
                    <a:pt x="37261" y="44907"/>
                  </a:lnTo>
                  <a:lnTo>
                    <a:pt x="38442" y="53962"/>
                  </a:lnTo>
                  <a:lnTo>
                    <a:pt x="38823" y="58801"/>
                  </a:lnTo>
                  <a:lnTo>
                    <a:pt x="46494" y="63271"/>
                  </a:lnTo>
                  <a:lnTo>
                    <a:pt x="50215" y="64287"/>
                  </a:lnTo>
                  <a:lnTo>
                    <a:pt x="63169" y="64846"/>
                  </a:lnTo>
                  <a:lnTo>
                    <a:pt x="97510" y="64846"/>
                  </a:lnTo>
                  <a:lnTo>
                    <a:pt x="119164" y="64287"/>
                  </a:lnTo>
                  <a:lnTo>
                    <a:pt x="110718" y="64287"/>
                  </a:lnTo>
                  <a:lnTo>
                    <a:pt x="68097" y="31813"/>
                  </a:lnTo>
                  <a:lnTo>
                    <a:pt x="132549" y="36703"/>
                  </a:lnTo>
                  <a:lnTo>
                    <a:pt x="141592" y="31864"/>
                  </a:lnTo>
                  <a:lnTo>
                    <a:pt x="151434" y="28371"/>
                  </a:lnTo>
                  <a:lnTo>
                    <a:pt x="161912" y="25882"/>
                  </a:lnTo>
                  <a:lnTo>
                    <a:pt x="172859" y="24104"/>
                  </a:lnTo>
                  <a:close/>
                </a:path>
              </a:pathLst>
            </a:custGeom>
            <a:solidFill>
              <a:srgbClr val="DE7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4726741" y="4615128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39">
                  <a:moveTo>
                    <a:pt x="4803" y="0"/>
                  </a:moveTo>
                  <a:lnTo>
                    <a:pt x="3337" y="785"/>
                  </a:lnTo>
                  <a:lnTo>
                    <a:pt x="0" y="2513"/>
                  </a:lnTo>
                  <a:lnTo>
                    <a:pt x="540" y="2513"/>
                  </a:lnTo>
                  <a:lnTo>
                    <a:pt x="2824" y="1738"/>
                  </a:lnTo>
                  <a:lnTo>
                    <a:pt x="13760" y="1738"/>
                  </a:lnTo>
                  <a:lnTo>
                    <a:pt x="12740" y="1130"/>
                  </a:lnTo>
                  <a:lnTo>
                    <a:pt x="12384" y="523"/>
                  </a:lnTo>
                  <a:lnTo>
                    <a:pt x="9871" y="523"/>
                  </a:lnTo>
                  <a:lnTo>
                    <a:pt x="6772" y="219"/>
                  </a:lnTo>
                  <a:lnTo>
                    <a:pt x="4803" y="0"/>
                  </a:lnTo>
                  <a:close/>
                </a:path>
                <a:path w="16509" h="2539">
                  <a:moveTo>
                    <a:pt x="13782" y="1738"/>
                  </a:moveTo>
                  <a:lnTo>
                    <a:pt x="2824" y="1738"/>
                  </a:lnTo>
                  <a:lnTo>
                    <a:pt x="8353" y="2513"/>
                  </a:lnTo>
                  <a:lnTo>
                    <a:pt x="15895" y="2513"/>
                  </a:lnTo>
                  <a:lnTo>
                    <a:pt x="13782" y="1738"/>
                  </a:lnTo>
                  <a:close/>
                </a:path>
              </a:pathLst>
            </a:custGeom>
            <a:solidFill>
              <a:srgbClr val="92C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739158" y="4606903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90" h="10795">
                  <a:moveTo>
                    <a:pt x="46689" y="0"/>
                  </a:moveTo>
                  <a:lnTo>
                    <a:pt x="46490" y="2261"/>
                  </a:lnTo>
                  <a:lnTo>
                    <a:pt x="46197" y="4146"/>
                  </a:lnTo>
                  <a:lnTo>
                    <a:pt x="44407" y="7748"/>
                  </a:lnTo>
                  <a:lnTo>
                    <a:pt x="40291" y="8292"/>
                  </a:lnTo>
                  <a:lnTo>
                    <a:pt x="33925" y="8292"/>
                  </a:lnTo>
                  <a:lnTo>
                    <a:pt x="31444" y="7978"/>
                  </a:lnTo>
                  <a:lnTo>
                    <a:pt x="28773" y="7978"/>
                  </a:lnTo>
                  <a:lnTo>
                    <a:pt x="24606" y="5916"/>
                  </a:lnTo>
                  <a:lnTo>
                    <a:pt x="17800" y="4963"/>
                  </a:lnTo>
                  <a:lnTo>
                    <a:pt x="11046" y="4931"/>
                  </a:lnTo>
                  <a:lnTo>
                    <a:pt x="5853" y="8041"/>
                  </a:lnTo>
                  <a:lnTo>
                    <a:pt x="1905" y="8701"/>
                  </a:lnTo>
                  <a:lnTo>
                    <a:pt x="0" y="8753"/>
                  </a:lnTo>
                  <a:lnTo>
                    <a:pt x="324" y="9350"/>
                  </a:lnTo>
                  <a:lnTo>
                    <a:pt x="1308" y="9947"/>
                  </a:lnTo>
                  <a:lnTo>
                    <a:pt x="2879" y="10523"/>
                  </a:lnTo>
                  <a:lnTo>
                    <a:pt x="6125" y="9874"/>
                  </a:lnTo>
                  <a:lnTo>
                    <a:pt x="11193" y="6910"/>
                  </a:lnTo>
                  <a:lnTo>
                    <a:pt x="17172" y="6910"/>
                  </a:lnTo>
                  <a:lnTo>
                    <a:pt x="24606" y="7905"/>
                  </a:lnTo>
                  <a:lnTo>
                    <a:pt x="28773" y="9968"/>
                  </a:lnTo>
                  <a:lnTo>
                    <a:pt x="31454" y="9968"/>
                  </a:lnTo>
                  <a:lnTo>
                    <a:pt x="33925" y="10271"/>
                  </a:lnTo>
                  <a:lnTo>
                    <a:pt x="40291" y="10271"/>
                  </a:lnTo>
                  <a:lnTo>
                    <a:pt x="44407" y="9737"/>
                  </a:lnTo>
                  <a:lnTo>
                    <a:pt x="46344" y="5832"/>
                  </a:lnTo>
                  <a:lnTo>
                    <a:pt x="46637" y="3120"/>
                  </a:lnTo>
                  <a:lnTo>
                    <a:pt x="46689" y="0"/>
                  </a:lnTo>
                  <a:close/>
                </a:path>
              </a:pathLst>
            </a:custGeom>
            <a:solidFill>
              <a:srgbClr val="87B6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5096148" y="4579865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3591" y="0"/>
                  </a:moveTo>
                  <a:lnTo>
                    <a:pt x="0" y="0"/>
                  </a:lnTo>
                  <a:lnTo>
                    <a:pt x="7141" y="3916"/>
                  </a:lnTo>
                  <a:lnTo>
                    <a:pt x="16009" y="9088"/>
                  </a:lnTo>
                  <a:lnTo>
                    <a:pt x="23161" y="15161"/>
                  </a:lnTo>
                  <a:lnTo>
                    <a:pt x="24983" y="20711"/>
                  </a:lnTo>
                  <a:lnTo>
                    <a:pt x="25338" y="23109"/>
                  </a:lnTo>
                  <a:lnTo>
                    <a:pt x="25423" y="23685"/>
                  </a:lnTo>
                  <a:lnTo>
                    <a:pt x="25486" y="23109"/>
                  </a:lnTo>
                  <a:lnTo>
                    <a:pt x="25779" y="21140"/>
                  </a:lnTo>
                  <a:lnTo>
                    <a:pt x="23161" y="13172"/>
                  </a:lnTo>
                  <a:lnTo>
                    <a:pt x="16009" y="7109"/>
                  </a:lnTo>
                  <a:lnTo>
                    <a:pt x="9109" y="3067"/>
                  </a:lnTo>
                  <a:lnTo>
                    <a:pt x="3591" y="0"/>
                  </a:lnTo>
                  <a:close/>
                </a:path>
              </a:pathLst>
            </a:custGeom>
            <a:solidFill>
              <a:srgbClr val="92C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5095541" y="4579531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5">
                  <a:moveTo>
                    <a:pt x="3601" y="0"/>
                  </a:moveTo>
                  <a:lnTo>
                    <a:pt x="0" y="0"/>
                  </a:lnTo>
                  <a:lnTo>
                    <a:pt x="198" y="115"/>
                  </a:lnTo>
                  <a:lnTo>
                    <a:pt x="607" y="335"/>
                  </a:lnTo>
                  <a:lnTo>
                    <a:pt x="4198" y="335"/>
                  </a:lnTo>
                  <a:lnTo>
                    <a:pt x="4010" y="219"/>
                  </a:lnTo>
                  <a:lnTo>
                    <a:pt x="3601" y="0"/>
                  </a:lnTo>
                  <a:close/>
                </a:path>
              </a:pathLst>
            </a:custGeom>
            <a:solidFill>
              <a:srgbClr val="9AC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5092844" y="4578066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3664" y="0"/>
                  </a:moveTo>
                  <a:lnTo>
                    <a:pt x="0" y="0"/>
                  </a:lnTo>
                  <a:lnTo>
                    <a:pt x="2691" y="1465"/>
                  </a:lnTo>
                  <a:lnTo>
                    <a:pt x="6303" y="1465"/>
                  </a:lnTo>
                  <a:lnTo>
                    <a:pt x="3664" y="0"/>
                  </a:lnTo>
                  <a:close/>
                </a:path>
              </a:pathLst>
            </a:custGeom>
            <a:solidFill>
              <a:srgbClr val="7D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798567" y="4490737"/>
              <a:ext cx="175895" cy="22225"/>
            </a:xfrm>
            <a:custGeom>
              <a:avLst/>
              <a:gdLst/>
              <a:ahLst/>
              <a:cxnLst/>
              <a:rect l="l" t="t" r="r" b="b"/>
              <a:pathLst>
                <a:path w="175894" h="22225">
                  <a:moveTo>
                    <a:pt x="130781" y="0"/>
                  </a:moveTo>
                  <a:lnTo>
                    <a:pt x="95713" y="4064"/>
                  </a:lnTo>
                  <a:lnTo>
                    <a:pt x="80924" y="5295"/>
                  </a:lnTo>
                  <a:lnTo>
                    <a:pt x="67367" y="5965"/>
                  </a:lnTo>
                  <a:lnTo>
                    <a:pt x="55055" y="6167"/>
                  </a:lnTo>
                  <a:lnTo>
                    <a:pt x="43968" y="5994"/>
                  </a:lnTo>
                  <a:lnTo>
                    <a:pt x="34146" y="5539"/>
                  </a:lnTo>
                  <a:lnTo>
                    <a:pt x="25599" y="4895"/>
                  </a:lnTo>
                  <a:lnTo>
                    <a:pt x="9507" y="3162"/>
                  </a:lnTo>
                  <a:lnTo>
                    <a:pt x="4135" y="2157"/>
                  </a:lnTo>
                  <a:lnTo>
                    <a:pt x="2303" y="2157"/>
                  </a:lnTo>
                  <a:lnTo>
                    <a:pt x="0" y="2492"/>
                  </a:lnTo>
                  <a:lnTo>
                    <a:pt x="565" y="4387"/>
                  </a:lnTo>
                  <a:lnTo>
                    <a:pt x="4135" y="4146"/>
                  </a:lnTo>
                  <a:lnTo>
                    <a:pt x="9507" y="5151"/>
                  </a:lnTo>
                  <a:lnTo>
                    <a:pt x="18334" y="6146"/>
                  </a:lnTo>
                  <a:lnTo>
                    <a:pt x="34145" y="7523"/>
                  </a:lnTo>
                  <a:lnTo>
                    <a:pt x="43964" y="7975"/>
                  </a:lnTo>
                  <a:lnTo>
                    <a:pt x="55045" y="8146"/>
                  </a:lnTo>
                  <a:lnTo>
                    <a:pt x="67361" y="7945"/>
                  </a:lnTo>
                  <a:lnTo>
                    <a:pt x="80919" y="7278"/>
                  </a:lnTo>
                  <a:lnTo>
                    <a:pt x="95709" y="6048"/>
                  </a:lnTo>
                  <a:lnTo>
                    <a:pt x="130781" y="1989"/>
                  </a:lnTo>
                  <a:lnTo>
                    <a:pt x="137398" y="4376"/>
                  </a:lnTo>
                  <a:lnTo>
                    <a:pt x="144194" y="7193"/>
                  </a:lnTo>
                  <a:lnTo>
                    <a:pt x="147754" y="9706"/>
                  </a:lnTo>
                  <a:lnTo>
                    <a:pt x="152171" y="12395"/>
                  </a:lnTo>
                  <a:lnTo>
                    <a:pt x="158047" y="15458"/>
                  </a:lnTo>
                  <a:lnTo>
                    <a:pt x="171764" y="22083"/>
                  </a:lnTo>
                  <a:lnTo>
                    <a:pt x="175848" y="22083"/>
                  </a:lnTo>
                  <a:lnTo>
                    <a:pt x="152980" y="10846"/>
                  </a:lnTo>
                  <a:lnTo>
                    <a:pt x="147754" y="7706"/>
                  </a:lnTo>
                  <a:lnTo>
                    <a:pt x="144194" y="5204"/>
                  </a:lnTo>
                  <a:lnTo>
                    <a:pt x="137398" y="2387"/>
                  </a:lnTo>
                  <a:lnTo>
                    <a:pt x="130781" y="0"/>
                  </a:lnTo>
                  <a:close/>
                </a:path>
              </a:pathLst>
            </a:custGeom>
            <a:solidFill>
              <a:srgbClr val="89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4970341" y="4512823"/>
              <a:ext cx="126364" cy="65405"/>
            </a:xfrm>
            <a:custGeom>
              <a:avLst/>
              <a:gdLst/>
              <a:ahLst/>
              <a:cxnLst/>
              <a:rect l="l" t="t" r="r" b="b"/>
              <a:pathLst>
                <a:path w="126365" h="65404">
                  <a:moveTo>
                    <a:pt x="126161" y="65252"/>
                  </a:moveTo>
                  <a:lnTo>
                    <a:pt x="81394" y="45605"/>
                  </a:lnTo>
                  <a:lnTo>
                    <a:pt x="74231" y="42672"/>
                  </a:lnTo>
                  <a:lnTo>
                    <a:pt x="68643" y="39141"/>
                  </a:lnTo>
                  <a:lnTo>
                    <a:pt x="62826" y="33934"/>
                  </a:lnTo>
                  <a:lnTo>
                    <a:pt x="53301" y="24599"/>
                  </a:lnTo>
                  <a:lnTo>
                    <a:pt x="46443" y="24866"/>
                  </a:lnTo>
                  <a:lnTo>
                    <a:pt x="41440" y="21107"/>
                  </a:lnTo>
                  <a:lnTo>
                    <a:pt x="36423" y="18135"/>
                  </a:lnTo>
                  <a:lnTo>
                    <a:pt x="22783" y="11214"/>
                  </a:lnTo>
                  <a:lnTo>
                    <a:pt x="16814" y="7264"/>
                  </a:lnTo>
                  <a:lnTo>
                    <a:pt x="14439" y="5321"/>
                  </a:lnTo>
                  <a:lnTo>
                    <a:pt x="4064" y="0"/>
                  </a:lnTo>
                  <a:lnTo>
                    <a:pt x="0" y="0"/>
                  </a:lnTo>
                  <a:lnTo>
                    <a:pt x="13881" y="6845"/>
                  </a:lnTo>
                  <a:lnTo>
                    <a:pt x="16814" y="9258"/>
                  </a:lnTo>
                  <a:lnTo>
                    <a:pt x="22783" y="13208"/>
                  </a:lnTo>
                  <a:lnTo>
                    <a:pt x="36423" y="20116"/>
                  </a:lnTo>
                  <a:lnTo>
                    <a:pt x="41440" y="23088"/>
                  </a:lnTo>
                  <a:lnTo>
                    <a:pt x="46443" y="26860"/>
                  </a:lnTo>
                  <a:lnTo>
                    <a:pt x="53301" y="26581"/>
                  </a:lnTo>
                  <a:lnTo>
                    <a:pt x="62826" y="35928"/>
                  </a:lnTo>
                  <a:lnTo>
                    <a:pt x="68643" y="41122"/>
                  </a:lnTo>
                  <a:lnTo>
                    <a:pt x="74231" y="44653"/>
                  </a:lnTo>
                  <a:lnTo>
                    <a:pt x="81394" y="47599"/>
                  </a:lnTo>
                  <a:lnTo>
                    <a:pt x="91922" y="51054"/>
                  </a:lnTo>
                  <a:lnTo>
                    <a:pt x="98666" y="53568"/>
                  </a:lnTo>
                  <a:lnTo>
                    <a:pt x="106349" y="57010"/>
                  </a:lnTo>
                  <a:lnTo>
                    <a:pt x="114465" y="61023"/>
                  </a:lnTo>
                  <a:lnTo>
                    <a:pt x="122491" y="65252"/>
                  </a:lnTo>
                  <a:lnTo>
                    <a:pt x="126161" y="65252"/>
                  </a:lnTo>
                  <a:close/>
                </a:path>
              </a:pathLst>
            </a:custGeom>
            <a:solidFill>
              <a:srgbClr val="87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4784645" y="4579868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40" h="8889">
                  <a:moveTo>
                    <a:pt x="2167" y="0"/>
                  </a:moveTo>
                  <a:lnTo>
                    <a:pt x="1738" y="0"/>
                  </a:lnTo>
                  <a:lnTo>
                    <a:pt x="963" y="3664"/>
                  </a:lnTo>
                  <a:lnTo>
                    <a:pt x="0" y="8523"/>
                  </a:lnTo>
                  <a:lnTo>
                    <a:pt x="387" y="8533"/>
                  </a:lnTo>
                  <a:lnTo>
                    <a:pt x="1424" y="3382"/>
                  </a:lnTo>
                  <a:lnTo>
                    <a:pt x="2167" y="0"/>
                  </a:lnTo>
                  <a:close/>
                </a:path>
              </a:pathLst>
            </a:custGeom>
            <a:solidFill>
              <a:srgbClr val="92C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4786384" y="45795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502" y="0"/>
                  </a:moveTo>
                  <a:lnTo>
                    <a:pt x="73" y="0"/>
                  </a:lnTo>
                  <a:lnTo>
                    <a:pt x="20" y="209"/>
                  </a:lnTo>
                  <a:lnTo>
                    <a:pt x="429" y="324"/>
                  </a:lnTo>
                  <a:lnTo>
                    <a:pt x="481" y="104"/>
                  </a:lnTo>
                  <a:close/>
                </a:path>
              </a:pathLst>
            </a:custGeom>
            <a:solidFill>
              <a:srgbClr val="9AC7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4786456" y="45780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743" y="0"/>
                  </a:moveTo>
                  <a:lnTo>
                    <a:pt x="314" y="0"/>
                  </a:lnTo>
                  <a:lnTo>
                    <a:pt x="0" y="1465"/>
                  </a:lnTo>
                  <a:lnTo>
                    <a:pt x="429" y="1465"/>
                  </a:lnTo>
                  <a:lnTo>
                    <a:pt x="534" y="984"/>
                  </a:lnTo>
                  <a:lnTo>
                    <a:pt x="649" y="492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DB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4786773" y="4517737"/>
              <a:ext cx="15875" cy="60960"/>
            </a:xfrm>
            <a:custGeom>
              <a:avLst/>
              <a:gdLst/>
              <a:ahLst/>
              <a:cxnLst/>
              <a:rect l="l" t="t" r="r" b="b"/>
              <a:pathLst>
                <a:path w="15875" h="60960">
                  <a:moveTo>
                    <a:pt x="1560" y="55359"/>
                  </a:moveTo>
                  <a:lnTo>
                    <a:pt x="1107" y="55359"/>
                  </a:lnTo>
                  <a:lnTo>
                    <a:pt x="0" y="60333"/>
                  </a:lnTo>
                  <a:lnTo>
                    <a:pt x="429" y="60333"/>
                  </a:lnTo>
                  <a:lnTo>
                    <a:pt x="1560" y="55359"/>
                  </a:lnTo>
                  <a:close/>
                </a:path>
                <a:path w="15875" h="60960">
                  <a:moveTo>
                    <a:pt x="15612" y="0"/>
                  </a:moveTo>
                  <a:lnTo>
                    <a:pt x="14689" y="9378"/>
                  </a:lnTo>
                  <a:lnTo>
                    <a:pt x="12688" y="17632"/>
                  </a:lnTo>
                  <a:lnTo>
                    <a:pt x="10125" y="25070"/>
                  </a:lnTo>
                  <a:lnTo>
                    <a:pt x="7518" y="31999"/>
                  </a:lnTo>
                  <a:lnTo>
                    <a:pt x="6659" y="34365"/>
                  </a:lnTo>
                  <a:lnTo>
                    <a:pt x="5800" y="37119"/>
                  </a:lnTo>
                  <a:lnTo>
                    <a:pt x="4963" y="40061"/>
                  </a:lnTo>
                  <a:lnTo>
                    <a:pt x="5423" y="40449"/>
                  </a:lnTo>
                  <a:lnTo>
                    <a:pt x="6114" y="38114"/>
                  </a:lnTo>
                  <a:lnTo>
                    <a:pt x="6816" y="35915"/>
                  </a:lnTo>
                  <a:lnTo>
                    <a:pt x="7518" y="33988"/>
                  </a:lnTo>
                  <a:lnTo>
                    <a:pt x="10258" y="26712"/>
                  </a:lnTo>
                  <a:lnTo>
                    <a:pt x="12915" y="18859"/>
                  </a:lnTo>
                  <a:lnTo>
                    <a:pt x="14898" y="10074"/>
                  </a:lnTo>
                  <a:lnTo>
                    <a:pt x="15612" y="0"/>
                  </a:lnTo>
                  <a:close/>
                </a:path>
              </a:pathLst>
            </a:custGeom>
            <a:solidFill>
              <a:srgbClr val="87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4952216" y="4317048"/>
              <a:ext cx="198755" cy="95250"/>
            </a:xfrm>
            <a:custGeom>
              <a:avLst/>
              <a:gdLst/>
              <a:ahLst/>
              <a:cxnLst/>
              <a:rect l="l" t="t" r="r" b="b"/>
              <a:pathLst>
                <a:path w="198755" h="95250">
                  <a:moveTo>
                    <a:pt x="188601" y="0"/>
                  </a:moveTo>
                  <a:lnTo>
                    <a:pt x="186601" y="586"/>
                  </a:lnTo>
                  <a:lnTo>
                    <a:pt x="175031" y="5151"/>
                  </a:lnTo>
                  <a:lnTo>
                    <a:pt x="169199" y="5151"/>
                  </a:lnTo>
                  <a:lnTo>
                    <a:pt x="165230" y="4052"/>
                  </a:lnTo>
                  <a:lnTo>
                    <a:pt x="154822" y="2219"/>
                  </a:lnTo>
                  <a:lnTo>
                    <a:pt x="137449" y="6405"/>
                  </a:lnTo>
                  <a:lnTo>
                    <a:pt x="89651" y="18742"/>
                  </a:lnTo>
                  <a:lnTo>
                    <a:pt x="84228" y="19566"/>
                  </a:lnTo>
                  <a:lnTo>
                    <a:pt x="75423" y="20367"/>
                  </a:lnTo>
                  <a:lnTo>
                    <a:pt x="53254" y="21779"/>
                  </a:lnTo>
                  <a:lnTo>
                    <a:pt x="45386" y="22483"/>
                  </a:lnTo>
                  <a:lnTo>
                    <a:pt x="10240" y="40909"/>
                  </a:lnTo>
                  <a:lnTo>
                    <a:pt x="986" y="80572"/>
                  </a:lnTo>
                  <a:lnTo>
                    <a:pt x="0" y="94918"/>
                  </a:lnTo>
                  <a:lnTo>
                    <a:pt x="1249" y="80482"/>
                  </a:lnTo>
                  <a:lnTo>
                    <a:pt x="3973" y="64132"/>
                  </a:lnTo>
                  <a:lnTo>
                    <a:pt x="23193" y="30407"/>
                  </a:lnTo>
                  <a:lnTo>
                    <a:pt x="64780" y="23094"/>
                  </a:lnTo>
                  <a:lnTo>
                    <a:pt x="84257" y="21549"/>
                  </a:lnTo>
                  <a:lnTo>
                    <a:pt x="89651" y="20732"/>
                  </a:lnTo>
                  <a:lnTo>
                    <a:pt x="137449" y="8393"/>
                  </a:lnTo>
                  <a:lnTo>
                    <a:pt x="154822" y="4209"/>
                  </a:lnTo>
                  <a:lnTo>
                    <a:pt x="165230" y="6041"/>
                  </a:lnTo>
                  <a:lnTo>
                    <a:pt x="168706" y="7078"/>
                  </a:lnTo>
                  <a:lnTo>
                    <a:pt x="175167" y="7141"/>
                  </a:lnTo>
                  <a:lnTo>
                    <a:pt x="187240" y="2324"/>
                  </a:lnTo>
                  <a:lnTo>
                    <a:pt x="188748" y="1947"/>
                  </a:lnTo>
                  <a:lnTo>
                    <a:pt x="195187" y="2240"/>
                  </a:lnTo>
                  <a:lnTo>
                    <a:pt x="198433" y="1643"/>
                  </a:lnTo>
                  <a:lnTo>
                    <a:pt x="198747" y="973"/>
                  </a:lnTo>
                  <a:lnTo>
                    <a:pt x="198622" y="240"/>
                  </a:lnTo>
                  <a:lnTo>
                    <a:pt x="188601" y="0"/>
                  </a:lnTo>
                  <a:close/>
                </a:path>
              </a:pathLst>
            </a:custGeom>
            <a:solidFill>
              <a:srgbClr val="89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4789700" y="4557795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40" h="8254">
                  <a:moveTo>
                    <a:pt x="2041" y="0"/>
                  </a:moveTo>
                  <a:lnTo>
                    <a:pt x="1329" y="2471"/>
                  </a:lnTo>
                  <a:lnTo>
                    <a:pt x="649" y="5067"/>
                  </a:lnTo>
                  <a:lnTo>
                    <a:pt x="0" y="7675"/>
                  </a:lnTo>
                  <a:lnTo>
                    <a:pt x="418" y="7989"/>
                  </a:lnTo>
                  <a:lnTo>
                    <a:pt x="1088" y="5382"/>
                  </a:lnTo>
                  <a:lnTo>
                    <a:pt x="1790" y="2806"/>
                  </a:lnTo>
                  <a:lnTo>
                    <a:pt x="2502" y="387"/>
                  </a:lnTo>
                  <a:lnTo>
                    <a:pt x="2041" y="0"/>
                  </a:lnTo>
                  <a:close/>
                </a:path>
              </a:pathLst>
            </a:custGeom>
            <a:solidFill>
              <a:srgbClr val="766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4788013" y="4565786"/>
              <a:ext cx="2540" cy="6985"/>
            </a:xfrm>
            <a:custGeom>
              <a:avLst/>
              <a:gdLst/>
              <a:ahLst/>
              <a:cxnLst/>
              <a:rect l="l" t="t" r="r" b="b"/>
              <a:pathLst>
                <a:path w="2540" h="6985">
                  <a:moveTo>
                    <a:pt x="2104" y="0"/>
                  </a:moveTo>
                  <a:lnTo>
                    <a:pt x="1606" y="0"/>
                  </a:lnTo>
                  <a:lnTo>
                    <a:pt x="1088" y="2062"/>
                  </a:lnTo>
                  <a:lnTo>
                    <a:pt x="0" y="6732"/>
                  </a:lnTo>
                  <a:lnTo>
                    <a:pt x="460" y="6732"/>
                  </a:lnTo>
                  <a:lnTo>
                    <a:pt x="1476" y="243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716B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5005469" y="4317053"/>
              <a:ext cx="135890" cy="22225"/>
            </a:xfrm>
            <a:custGeom>
              <a:avLst/>
              <a:gdLst/>
              <a:ahLst/>
              <a:cxnLst/>
              <a:rect l="l" t="t" r="r" b="b"/>
              <a:pathLst>
                <a:path w="135890" h="22225">
                  <a:moveTo>
                    <a:pt x="4152" y="21539"/>
                  </a:moveTo>
                  <a:lnTo>
                    <a:pt x="3530" y="21539"/>
                  </a:lnTo>
                  <a:lnTo>
                    <a:pt x="0" y="21780"/>
                  </a:lnTo>
                  <a:lnTo>
                    <a:pt x="4152" y="21539"/>
                  </a:lnTo>
                  <a:close/>
                </a:path>
                <a:path w="135890" h="22225">
                  <a:moveTo>
                    <a:pt x="135343" y="0"/>
                  </a:moveTo>
                  <a:lnTo>
                    <a:pt x="113944" y="0"/>
                  </a:lnTo>
                  <a:lnTo>
                    <a:pt x="108216" y="330"/>
                  </a:lnTo>
                  <a:lnTo>
                    <a:pt x="101485" y="977"/>
                  </a:lnTo>
                  <a:lnTo>
                    <a:pt x="101485" y="2222"/>
                  </a:lnTo>
                  <a:lnTo>
                    <a:pt x="100279" y="2006"/>
                  </a:lnTo>
                  <a:lnTo>
                    <a:pt x="101485" y="2222"/>
                  </a:lnTo>
                  <a:lnTo>
                    <a:pt x="101485" y="977"/>
                  </a:lnTo>
                  <a:lnTo>
                    <a:pt x="100177" y="1092"/>
                  </a:lnTo>
                  <a:lnTo>
                    <a:pt x="86601" y="2692"/>
                  </a:lnTo>
                  <a:lnTo>
                    <a:pt x="73088" y="4787"/>
                  </a:lnTo>
                  <a:lnTo>
                    <a:pt x="59563" y="7239"/>
                  </a:lnTo>
                  <a:lnTo>
                    <a:pt x="45923" y="9931"/>
                  </a:lnTo>
                  <a:lnTo>
                    <a:pt x="35839" y="11658"/>
                  </a:lnTo>
                  <a:lnTo>
                    <a:pt x="25654" y="13004"/>
                  </a:lnTo>
                  <a:lnTo>
                    <a:pt x="5448" y="15468"/>
                  </a:lnTo>
                  <a:lnTo>
                    <a:pt x="5689" y="18745"/>
                  </a:lnTo>
                  <a:lnTo>
                    <a:pt x="5803" y="20370"/>
                  </a:lnTo>
                  <a:lnTo>
                    <a:pt x="5880" y="21450"/>
                  </a:lnTo>
                  <a:lnTo>
                    <a:pt x="11379" y="21120"/>
                  </a:lnTo>
                  <a:lnTo>
                    <a:pt x="22161" y="20370"/>
                  </a:lnTo>
                  <a:lnTo>
                    <a:pt x="30975" y="19570"/>
                  </a:lnTo>
                  <a:lnTo>
                    <a:pt x="36398" y="18745"/>
                  </a:lnTo>
                  <a:lnTo>
                    <a:pt x="84188" y="6413"/>
                  </a:lnTo>
                  <a:lnTo>
                    <a:pt x="101549" y="2235"/>
                  </a:lnTo>
                  <a:lnTo>
                    <a:pt x="111975" y="4051"/>
                  </a:lnTo>
                  <a:lnTo>
                    <a:pt x="115633" y="5156"/>
                  </a:lnTo>
                  <a:lnTo>
                    <a:pt x="121767" y="5156"/>
                  </a:lnTo>
                  <a:lnTo>
                    <a:pt x="133337" y="584"/>
                  </a:lnTo>
                  <a:lnTo>
                    <a:pt x="135343" y="0"/>
                  </a:lnTo>
                  <a:close/>
                </a:path>
              </a:pathLst>
            </a:custGeom>
            <a:solidFill>
              <a:srgbClr val="BC9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4934685" y="4345107"/>
              <a:ext cx="41275" cy="92710"/>
            </a:xfrm>
            <a:custGeom>
              <a:avLst/>
              <a:gdLst/>
              <a:ahLst/>
              <a:cxnLst/>
              <a:rect l="l" t="t" r="r" b="b"/>
              <a:pathLst>
                <a:path w="41275" h="92710">
                  <a:moveTo>
                    <a:pt x="35925" y="0"/>
                  </a:moveTo>
                  <a:lnTo>
                    <a:pt x="9947" y="43996"/>
                  </a:lnTo>
                  <a:lnTo>
                    <a:pt x="4334" y="76566"/>
                  </a:lnTo>
                  <a:lnTo>
                    <a:pt x="0" y="92196"/>
                  </a:lnTo>
                  <a:lnTo>
                    <a:pt x="7528" y="91944"/>
                  </a:lnTo>
                  <a:lnTo>
                    <a:pt x="22606" y="90793"/>
                  </a:lnTo>
                  <a:lnTo>
                    <a:pt x="20554" y="84678"/>
                  </a:lnTo>
                  <a:lnTo>
                    <a:pt x="18491" y="77631"/>
                  </a:lnTo>
                  <a:lnTo>
                    <a:pt x="17559" y="70668"/>
                  </a:lnTo>
                  <a:lnTo>
                    <a:pt x="17528" y="66856"/>
                  </a:lnTo>
                  <a:lnTo>
                    <a:pt x="18515" y="52511"/>
                  </a:lnTo>
                  <a:lnTo>
                    <a:pt x="21234" y="35474"/>
                  </a:lnTo>
                  <a:lnTo>
                    <a:pt x="24660" y="20625"/>
                  </a:lnTo>
                  <a:lnTo>
                    <a:pt x="27768" y="12847"/>
                  </a:lnTo>
                  <a:lnTo>
                    <a:pt x="40721" y="356"/>
                  </a:lnTo>
                  <a:lnTo>
                    <a:pt x="35925" y="0"/>
                  </a:lnTo>
                  <a:close/>
                </a:path>
              </a:pathLst>
            </a:custGeom>
            <a:solidFill>
              <a:srgbClr val="CD6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4785975" y="4435900"/>
              <a:ext cx="175895" cy="61594"/>
            </a:xfrm>
            <a:custGeom>
              <a:avLst/>
              <a:gdLst/>
              <a:ahLst/>
              <a:cxnLst/>
              <a:rect l="l" t="t" r="r" b="b"/>
              <a:pathLst>
                <a:path w="175894" h="61595">
                  <a:moveTo>
                    <a:pt x="175387" y="11201"/>
                  </a:moveTo>
                  <a:lnTo>
                    <a:pt x="173278" y="5727"/>
                  </a:lnTo>
                  <a:lnTo>
                    <a:pt x="172707" y="4064"/>
                  </a:lnTo>
                  <a:lnTo>
                    <a:pt x="171310" y="0"/>
                  </a:lnTo>
                  <a:lnTo>
                    <a:pt x="163779" y="660"/>
                  </a:lnTo>
                  <a:lnTo>
                    <a:pt x="156235" y="1155"/>
                  </a:lnTo>
                  <a:lnTo>
                    <a:pt x="148704" y="1409"/>
                  </a:lnTo>
                  <a:lnTo>
                    <a:pt x="145453" y="8839"/>
                  </a:lnTo>
                  <a:lnTo>
                    <a:pt x="114769" y="32829"/>
                  </a:lnTo>
                  <a:lnTo>
                    <a:pt x="38417" y="35712"/>
                  </a:lnTo>
                  <a:lnTo>
                    <a:pt x="25996" y="36487"/>
                  </a:lnTo>
                  <a:lnTo>
                    <a:pt x="13690" y="38163"/>
                  </a:lnTo>
                  <a:lnTo>
                    <a:pt x="1511" y="41071"/>
                  </a:lnTo>
                  <a:lnTo>
                    <a:pt x="0" y="43192"/>
                  </a:lnTo>
                  <a:lnTo>
                    <a:pt x="4787" y="43713"/>
                  </a:lnTo>
                  <a:lnTo>
                    <a:pt x="9448" y="47294"/>
                  </a:lnTo>
                  <a:lnTo>
                    <a:pt x="12585" y="57327"/>
                  </a:lnTo>
                  <a:lnTo>
                    <a:pt x="16725" y="56997"/>
                  </a:lnTo>
                  <a:lnTo>
                    <a:pt x="22085" y="58000"/>
                  </a:lnTo>
                  <a:lnTo>
                    <a:pt x="30924" y="59004"/>
                  </a:lnTo>
                  <a:lnTo>
                    <a:pt x="46736" y="60375"/>
                  </a:lnTo>
                  <a:lnTo>
                    <a:pt x="56553" y="60833"/>
                  </a:lnTo>
                  <a:lnTo>
                    <a:pt x="67640" y="61010"/>
                  </a:lnTo>
                  <a:lnTo>
                    <a:pt x="79946" y="60807"/>
                  </a:lnTo>
                  <a:lnTo>
                    <a:pt x="93510" y="60134"/>
                  </a:lnTo>
                  <a:lnTo>
                    <a:pt x="108292" y="58902"/>
                  </a:lnTo>
                  <a:lnTo>
                    <a:pt x="124307" y="57023"/>
                  </a:lnTo>
                  <a:lnTo>
                    <a:pt x="143370" y="54825"/>
                  </a:lnTo>
                  <a:lnTo>
                    <a:pt x="134556" y="51638"/>
                  </a:lnTo>
                  <a:lnTo>
                    <a:pt x="126085" y="49187"/>
                  </a:lnTo>
                  <a:lnTo>
                    <a:pt x="128587" y="42138"/>
                  </a:lnTo>
                  <a:lnTo>
                    <a:pt x="135648" y="26631"/>
                  </a:lnTo>
                  <a:lnTo>
                    <a:pt x="146494" y="11201"/>
                  </a:lnTo>
                  <a:lnTo>
                    <a:pt x="151104" y="8839"/>
                  </a:lnTo>
                  <a:lnTo>
                    <a:pt x="160604" y="4064"/>
                  </a:lnTo>
                  <a:lnTo>
                    <a:pt x="163804" y="4064"/>
                  </a:lnTo>
                  <a:lnTo>
                    <a:pt x="167170" y="5156"/>
                  </a:lnTo>
                  <a:lnTo>
                    <a:pt x="172237" y="8839"/>
                  </a:lnTo>
                  <a:lnTo>
                    <a:pt x="175387" y="11201"/>
                  </a:lnTo>
                  <a:close/>
                </a:path>
              </a:pathLst>
            </a:custGeom>
            <a:solidFill>
              <a:srgbClr val="2C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4765985" y="4579870"/>
              <a:ext cx="20955" cy="8890"/>
            </a:xfrm>
            <a:custGeom>
              <a:avLst/>
              <a:gdLst/>
              <a:ahLst/>
              <a:cxnLst/>
              <a:rect l="l" t="t" r="r" b="b"/>
              <a:pathLst>
                <a:path w="20955" h="8889">
                  <a:moveTo>
                    <a:pt x="20397" y="0"/>
                  </a:moveTo>
                  <a:lnTo>
                    <a:pt x="4984" y="0"/>
                  </a:lnTo>
                  <a:lnTo>
                    <a:pt x="3486" y="2806"/>
                  </a:lnTo>
                  <a:lnTo>
                    <a:pt x="1811" y="5423"/>
                  </a:lnTo>
                  <a:lnTo>
                    <a:pt x="0" y="7905"/>
                  </a:lnTo>
                  <a:lnTo>
                    <a:pt x="18659" y="8523"/>
                  </a:lnTo>
                  <a:lnTo>
                    <a:pt x="20397" y="0"/>
                  </a:lnTo>
                  <a:close/>
                </a:path>
              </a:pathLst>
            </a:custGeom>
            <a:solidFill>
              <a:srgbClr val="2B5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4770971" y="4579531"/>
              <a:ext cx="15875" cy="635"/>
            </a:xfrm>
            <a:custGeom>
              <a:avLst/>
              <a:gdLst/>
              <a:ahLst/>
              <a:cxnLst/>
              <a:rect l="l" t="t" r="r" b="b"/>
              <a:pathLst>
                <a:path w="15875" h="635">
                  <a:moveTo>
                    <a:pt x="15486" y="10"/>
                  </a:moveTo>
                  <a:lnTo>
                    <a:pt x="178" y="0"/>
                  </a:lnTo>
                  <a:lnTo>
                    <a:pt x="0" y="335"/>
                  </a:lnTo>
                  <a:lnTo>
                    <a:pt x="15413" y="335"/>
                  </a:lnTo>
                  <a:lnTo>
                    <a:pt x="15486" y="10"/>
                  </a:lnTo>
                  <a:close/>
                </a:path>
              </a:pathLst>
            </a:custGeom>
            <a:solidFill>
              <a:srgbClr val="2E5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4771146" y="4578075"/>
              <a:ext cx="15875" cy="1905"/>
            </a:xfrm>
            <a:custGeom>
              <a:avLst/>
              <a:gdLst/>
              <a:ahLst/>
              <a:cxnLst/>
              <a:rect l="l" t="t" r="r" b="b"/>
              <a:pathLst>
                <a:path w="15875" h="1904">
                  <a:moveTo>
                    <a:pt x="15622" y="0"/>
                  </a:moveTo>
                  <a:lnTo>
                    <a:pt x="743" y="0"/>
                  </a:lnTo>
                  <a:lnTo>
                    <a:pt x="0" y="1455"/>
                  </a:lnTo>
                  <a:lnTo>
                    <a:pt x="15308" y="1465"/>
                  </a:lnTo>
                  <a:lnTo>
                    <a:pt x="15622" y="0"/>
                  </a:lnTo>
                  <a:close/>
                </a:path>
              </a:pathLst>
            </a:custGeom>
            <a:solidFill>
              <a:srgbClr val="285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4781746" y="4479093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5" h="34289">
                  <a:moveTo>
                    <a:pt x="4230" y="0"/>
                  </a:moveTo>
                  <a:lnTo>
                    <a:pt x="1241" y="7596"/>
                  </a:lnTo>
                  <a:lnTo>
                    <a:pt x="87" y="16282"/>
                  </a:lnTo>
                  <a:lnTo>
                    <a:pt x="0" y="25258"/>
                  </a:lnTo>
                  <a:lnTo>
                    <a:pt x="209" y="33726"/>
                  </a:lnTo>
                  <a:lnTo>
                    <a:pt x="20397" y="33726"/>
                  </a:lnTo>
                  <a:lnTo>
                    <a:pt x="19947" y="28470"/>
                  </a:lnTo>
                  <a:lnTo>
                    <a:pt x="18826" y="22648"/>
                  </a:lnTo>
                  <a:lnTo>
                    <a:pt x="16816" y="16135"/>
                  </a:lnTo>
                  <a:lnTo>
                    <a:pt x="17381" y="16030"/>
                  </a:lnTo>
                  <a:lnTo>
                    <a:pt x="13675" y="4094"/>
                  </a:lnTo>
                  <a:lnTo>
                    <a:pt x="9015" y="513"/>
                  </a:lnTo>
                  <a:lnTo>
                    <a:pt x="4230" y="0"/>
                  </a:lnTo>
                  <a:close/>
                </a:path>
              </a:pathLst>
            </a:custGeom>
            <a:solidFill>
              <a:srgbClr val="2C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4771891" y="4512823"/>
              <a:ext cx="31115" cy="65405"/>
            </a:xfrm>
            <a:custGeom>
              <a:avLst/>
              <a:gdLst/>
              <a:ahLst/>
              <a:cxnLst/>
              <a:rect l="l" t="t" r="r" b="b"/>
              <a:pathLst>
                <a:path w="31115" h="65404">
                  <a:moveTo>
                    <a:pt x="30492" y="4914"/>
                  </a:moveTo>
                  <a:lnTo>
                    <a:pt x="30251" y="0"/>
                  </a:lnTo>
                  <a:lnTo>
                    <a:pt x="10058" y="0"/>
                  </a:lnTo>
                  <a:lnTo>
                    <a:pt x="9702" y="14389"/>
                  </a:lnTo>
                  <a:lnTo>
                    <a:pt x="8978" y="25857"/>
                  </a:lnTo>
                  <a:lnTo>
                    <a:pt x="0" y="65252"/>
                  </a:lnTo>
                  <a:lnTo>
                    <a:pt x="14871" y="65252"/>
                  </a:lnTo>
                  <a:lnTo>
                    <a:pt x="18453" y="50050"/>
                  </a:lnTo>
                  <a:lnTo>
                    <a:pt x="21539" y="39281"/>
                  </a:lnTo>
                  <a:lnTo>
                    <a:pt x="25006" y="29984"/>
                  </a:lnTo>
                  <a:lnTo>
                    <a:pt x="27559" y="22555"/>
                  </a:lnTo>
                  <a:lnTo>
                    <a:pt x="29565" y="14300"/>
                  </a:lnTo>
                  <a:lnTo>
                    <a:pt x="30492" y="4914"/>
                  </a:lnTo>
                  <a:close/>
                </a:path>
              </a:pathLst>
            </a:custGeom>
            <a:solidFill>
              <a:srgbClr val="2B5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5099744" y="4579862"/>
              <a:ext cx="17780" cy="7620"/>
            </a:xfrm>
            <a:custGeom>
              <a:avLst/>
              <a:gdLst/>
              <a:ahLst/>
              <a:cxnLst/>
              <a:rect l="l" t="t" r="r" b="b"/>
              <a:pathLst>
                <a:path w="17780" h="7620">
                  <a:moveTo>
                    <a:pt x="17371" y="0"/>
                  </a:moveTo>
                  <a:lnTo>
                    <a:pt x="0" y="0"/>
                  </a:lnTo>
                  <a:lnTo>
                    <a:pt x="5507" y="3067"/>
                  </a:lnTo>
                  <a:lnTo>
                    <a:pt x="12407" y="7099"/>
                  </a:lnTo>
                  <a:lnTo>
                    <a:pt x="17371" y="0"/>
                  </a:lnTo>
                  <a:close/>
                </a:path>
              </a:pathLst>
            </a:custGeom>
            <a:solidFill>
              <a:srgbClr val="2B5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5099145" y="4579521"/>
              <a:ext cx="18415" cy="635"/>
            </a:xfrm>
            <a:custGeom>
              <a:avLst/>
              <a:gdLst/>
              <a:ahLst/>
              <a:cxnLst/>
              <a:rect l="l" t="t" r="r" b="b"/>
              <a:pathLst>
                <a:path w="18415" h="635">
                  <a:moveTo>
                    <a:pt x="18208" y="0"/>
                  </a:moveTo>
                  <a:lnTo>
                    <a:pt x="0" y="10"/>
                  </a:lnTo>
                  <a:lnTo>
                    <a:pt x="596" y="345"/>
                  </a:lnTo>
                  <a:lnTo>
                    <a:pt x="17968" y="345"/>
                  </a:lnTo>
                  <a:lnTo>
                    <a:pt x="18208" y="0"/>
                  </a:lnTo>
                  <a:close/>
                </a:path>
              </a:pathLst>
            </a:custGeom>
            <a:solidFill>
              <a:srgbClr val="2E5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5096505" y="4578066"/>
              <a:ext cx="22225" cy="1905"/>
            </a:xfrm>
            <a:custGeom>
              <a:avLst/>
              <a:gdLst/>
              <a:ahLst/>
              <a:cxnLst/>
              <a:rect l="l" t="t" r="r" b="b"/>
              <a:pathLst>
                <a:path w="22225" h="1904">
                  <a:moveTo>
                    <a:pt x="21852" y="0"/>
                  </a:moveTo>
                  <a:lnTo>
                    <a:pt x="0" y="0"/>
                  </a:lnTo>
                  <a:lnTo>
                    <a:pt x="2638" y="1465"/>
                  </a:lnTo>
                  <a:lnTo>
                    <a:pt x="20847" y="1455"/>
                  </a:lnTo>
                  <a:lnTo>
                    <a:pt x="21852" y="0"/>
                  </a:lnTo>
                  <a:close/>
                </a:path>
              </a:pathLst>
            </a:custGeom>
            <a:solidFill>
              <a:srgbClr val="285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4912058" y="4439953"/>
              <a:ext cx="111125" cy="73025"/>
            </a:xfrm>
            <a:custGeom>
              <a:avLst/>
              <a:gdLst/>
              <a:ahLst/>
              <a:cxnLst/>
              <a:rect l="l" t="t" r="r" b="b"/>
              <a:pathLst>
                <a:path w="111125" h="73025">
                  <a:moveTo>
                    <a:pt x="37726" y="0"/>
                  </a:moveTo>
                  <a:lnTo>
                    <a:pt x="34522" y="0"/>
                  </a:lnTo>
                  <a:lnTo>
                    <a:pt x="22438" y="704"/>
                  </a:lnTo>
                  <a:lnTo>
                    <a:pt x="14814" y="5639"/>
                  </a:lnTo>
                  <a:lnTo>
                    <a:pt x="8414" y="19034"/>
                  </a:lnTo>
                  <a:lnTo>
                    <a:pt x="0" y="45119"/>
                  </a:lnTo>
                  <a:lnTo>
                    <a:pt x="8481" y="47579"/>
                  </a:lnTo>
                  <a:lnTo>
                    <a:pt x="23905" y="53171"/>
                  </a:lnTo>
                  <a:lnTo>
                    <a:pt x="30700" y="55987"/>
                  </a:lnTo>
                  <a:lnTo>
                    <a:pt x="34260" y="58490"/>
                  </a:lnTo>
                  <a:lnTo>
                    <a:pt x="39488" y="61630"/>
                  </a:lnTo>
                  <a:lnTo>
                    <a:pt x="46528" y="65227"/>
                  </a:lnTo>
                  <a:lnTo>
                    <a:pt x="62354" y="72866"/>
                  </a:lnTo>
                  <a:lnTo>
                    <a:pt x="111106" y="72866"/>
                  </a:lnTo>
                  <a:lnTo>
                    <a:pt x="109064" y="71296"/>
                  </a:lnTo>
                  <a:lnTo>
                    <a:pt x="105002" y="68102"/>
                  </a:lnTo>
                  <a:lnTo>
                    <a:pt x="93313" y="59713"/>
                  </a:lnTo>
                  <a:lnTo>
                    <a:pt x="81031" y="51718"/>
                  </a:lnTo>
                  <a:lnTo>
                    <a:pt x="68973" y="43468"/>
                  </a:lnTo>
                  <a:lnTo>
                    <a:pt x="57956" y="34313"/>
                  </a:lnTo>
                  <a:lnTo>
                    <a:pt x="53078" y="28686"/>
                  </a:lnTo>
                  <a:lnTo>
                    <a:pt x="49982" y="22710"/>
                  </a:lnTo>
                  <a:lnTo>
                    <a:pt x="49062" y="16503"/>
                  </a:lnTo>
                  <a:lnTo>
                    <a:pt x="50710" y="10188"/>
                  </a:lnTo>
                  <a:lnTo>
                    <a:pt x="50396" y="9821"/>
                  </a:lnTo>
                  <a:lnTo>
                    <a:pt x="49977" y="8816"/>
                  </a:lnTo>
                  <a:lnTo>
                    <a:pt x="49317" y="7130"/>
                  </a:lnTo>
                  <a:lnTo>
                    <a:pt x="46134" y="4764"/>
                  </a:lnTo>
                  <a:lnTo>
                    <a:pt x="41087" y="1099"/>
                  </a:lnTo>
                  <a:lnTo>
                    <a:pt x="37726" y="0"/>
                  </a:lnTo>
                  <a:close/>
                </a:path>
              </a:pathLst>
            </a:custGeom>
            <a:solidFill>
              <a:srgbClr val="2C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4974418" y="4512823"/>
              <a:ext cx="145415" cy="65405"/>
            </a:xfrm>
            <a:custGeom>
              <a:avLst/>
              <a:gdLst/>
              <a:ahLst/>
              <a:cxnLst/>
              <a:rect l="l" t="t" r="r" b="b"/>
              <a:pathLst>
                <a:path w="145415" h="65404">
                  <a:moveTo>
                    <a:pt x="145262" y="63347"/>
                  </a:moveTo>
                  <a:lnTo>
                    <a:pt x="142875" y="61239"/>
                  </a:lnTo>
                  <a:lnTo>
                    <a:pt x="118452" y="47371"/>
                  </a:lnTo>
                  <a:lnTo>
                    <a:pt x="94615" y="32550"/>
                  </a:lnTo>
                  <a:lnTo>
                    <a:pt x="71374" y="16764"/>
                  </a:lnTo>
                  <a:lnTo>
                    <a:pt x="48742" y="0"/>
                  </a:lnTo>
                  <a:lnTo>
                    <a:pt x="0" y="0"/>
                  </a:lnTo>
                  <a:lnTo>
                    <a:pt x="10375" y="5321"/>
                  </a:lnTo>
                  <a:lnTo>
                    <a:pt x="12750" y="7264"/>
                  </a:lnTo>
                  <a:lnTo>
                    <a:pt x="18707" y="11214"/>
                  </a:lnTo>
                  <a:lnTo>
                    <a:pt x="32346" y="18135"/>
                  </a:lnTo>
                  <a:lnTo>
                    <a:pt x="37363" y="21107"/>
                  </a:lnTo>
                  <a:lnTo>
                    <a:pt x="42367" y="24866"/>
                  </a:lnTo>
                  <a:lnTo>
                    <a:pt x="49225" y="24599"/>
                  </a:lnTo>
                  <a:lnTo>
                    <a:pt x="87858" y="49060"/>
                  </a:lnTo>
                  <a:lnTo>
                    <a:pt x="95465" y="51943"/>
                  </a:lnTo>
                  <a:lnTo>
                    <a:pt x="104190" y="55943"/>
                  </a:lnTo>
                  <a:lnTo>
                    <a:pt x="113309" y="60553"/>
                  </a:lnTo>
                  <a:lnTo>
                    <a:pt x="122085" y="65252"/>
                  </a:lnTo>
                  <a:lnTo>
                    <a:pt x="143941" y="65252"/>
                  </a:lnTo>
                  <a:lnTo>
                    <a:pt x="145262" y="63347"/>
                  </a:lnTo>
                  <a:close/>
                </a:path>
              </a:pathLst>
            </a:custGeom>
            <a:solidFill>
              <a:srgbClr val="2B5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4731436" y="4587771"/>
              <a:ext cx="54610" cy="27940"/>
            </a:xfrm>
            <a:custGeom>
              <a:avLst/>
              <a:gdLst/>
              <a:ahLst/>
              <a:cxnLst/>
              <a:rect l="l" t="t" r="r" b="b"/>
              <a:pathLst>
                <a:path w="54609" h="27939">
                  <a:moveTo>
                    <a:pt x="34549" y="0"/>
                  </a:moveTo>
                  <a:lnTo>
                    <a:pt x="34098" y="628"/>
                  </a:lnTo>
                  <a:lnTo>
                    <a:pt x="33944" y="2062"/>
                  </a:lnTo>
                  <a:lnTo>
                    <a:pt x="31784" y="3528"/>
                  </a:lnTo>
                  <a:lnTo>
                    <a:pt x="24998" y="10547"/>
                  </a:lnTo>
                  <a:lnTo>
                    <a:pt x="17369" y="16740"/>
                  </a:lnTo>
                  <a:lnTo>
                    <a:pt x="9029" y="22284"/>
                  </a:lnTo>
                  <a:lnTo>
                    <a:pt x="0" y="27423"/>
                  </a:lnTo>
                  <a:lnTo>
                    <a:pt x="672" y="27423"/>
                  </a:lnTo>
                  <a:lnTo>
                    <a:pt x="2078" y="27580"/>
                  </a:lnTo>
                  <a:lnTo>
                    <a:pt x="5167" y="27883"/>
                  </a:lnTo>
                  <a:lnTo>
                    <a:pt x="9300" y="27883"/>
                  </a:lnTo>
                  <a:lnTo>
                    <a:pt x="11204" y="27580"/>
                  </a:lnTo>
                  <a:lnTo>
                    <a:pt x="13575" y="27171"/>
                  </a:lnTo>
                  <a:lnTo>
                    <a:pt x="18559" y="24187"/>
                  </a:lnTo>
                  <a:lnTo>
                    <a:pt x="53459" y="24187"/>
                  </a:lnTo>
                  <a:lnTo>
                    <a:pt x="53909" y="23276"/>
                  </a:lnTo>
                  <a:lnTo>
                    <a:pt x="54213" y="21402"/>
                  </a:lnTo>
                  <a:lnTo>
                    <a:pt x="54349" y="19140"/>
                  </a:lnTo>
                  <a:lnTo>
                    <a:pt x="54391" y="9591"/>
                  </a:lnTo>
                  <a:lnTo>
                    <a:pt x="53780" y="3528"/>
                  </a:lnTo>
                  <a:lnTo>
                    <a:pt x="53689" y="2628"/>
                  </a:lnTo>
                  <a:lnTo>
                    <a:pt x="53204" y="2628"/>
                  </a:lnTo>
                  <a:lnTo>
                    <a:pt x="53595" y="628"/>
                  </a:lnTo>
                  <a:lnTo>
                    <a:pt x="53208" y="628"/>
                  </a:lnTo>
                  <a:lnTo>
                    <a:pt x="34549" y="0"/>
                  </a:lnTo>
                  <a:close/>
                </a:path>
                <a:path w="54609" h="27939">
                  <a:moveTo>
                    <a:pt x="53459" y="24187"/>
                  </a:moveTo>
                  <a:lnTo>
                    <a:pt x="26151" y="24187"/>
                  </a:lnTo>
                  <a:lnTo>
                    <a:pt x="32329" y="25056"/>
                  </a:lnTo>
                  <a:lnTo>
                    <a:pt x="36624" y="27171"/>
                  </a:lnTo>
                  <a:lnTo>
                    <a:pt x="39661" y="27171"/>
                  </a:lnTo>
                  <a:lnTo>
                    <a:pt x="41637" y="27423"/>
                  </a:lnTo>
                  <a:lnTo>
                    <a:pt x="48014" y="27423"/>
                  </a:lnTo>
                  <a:lnTo>
                    <a:pt x="52129" y="26878"/>
                  </a:lnTo>
                  <a:lnTo>
                    <a:pt x="53459" y="24187"/>
                  </a:lnTo>
                  <a:close/>
                </a:path>
              </a:pathLst>
            </a:custGeom>
            <a:solidFill>
              <a:srgbClr val="BD9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5142267" y="4615929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70">
                  <a:moveTo>
                    <a:pt x="3486" y="0"/>
                  </a:moveTo>
                  <a:lnTo>
                    <a:pt x="2544" y="157"/>
                  </a:lnTo>
                  <a:lnTo>
                    <a:pt x="1329" y="460"/>
                  </a:lnTo>
                  <a:lnTo>
                    <a:pt x="0" y="869"/>
                  </a:lnTo>
                  <a:lnTo>
                    <a:pt x="4816" y="869"/>
                  </a:lnTo>
                  <a:lnTo>
                    <a:pt x="5612" y="869"/>
                  </a:lnTo>
                  <a:lnTo>
                    <a:pt x="6251" y="795"/>
                  </a:lnTo>
                  <a:lnTo>
                    <a:pt x="6774" y="680"/>
                  </a:lnTo>
                  <a:lnTo>
                    <a:pt x="5413" y="366"/>
                  </a:lnTo>
                  <a:lnTo>
                    <a:pt x="4272" y="125"/>
                  </a:lnTo>
                  <a:lnTo>
                    <a:pt x="3486" y="0"/>
                  </a:lnTo>
                  <a:close/>
                </a:path>
              </a:pathLst>
            </a:custGeom>
            <a:solidFill>
              <a:srgbClr val="87B6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5112166" y="4579869"/>
              <a:ext cx="26670" cy="26034"/>
            </a:xfrm>
            <a:custGeom>
              <a:avLst/>
              <a:gdLst/>
              <a:ahLst/>
              <a:cxnLst/>
              <a:rect l="l" t="t" r="r" b="b"/>
              <a:pathLst>
                <a:path w="26669" h="26035">
                  <a:moveTo>
                    <a:pt x="11863" y="0"/>
                  </a:moveTo>
                  <a:lnTo>
                    <a:pt x="4942" y="0"/>
                  </a:lnTo>
                  <a:lnTo>
                    <a:pt x="0" y="7099"/>
                  </a:lnTo>
                  <a:lnTo>
                    <a:pt x="7141" y="13161"/>
                  </a:lnTo>
                  <a:lnTo>
                    <a:pt x="9758" y="21140"/>
                  </a:lnTo>
                  <a:lnTo>
                    <a:pt x="9518" y="22742"/>
                  </a:lnTo>
                  <a:lnTo>
                    <a:pt x="9465" y="23098"/>
                  </a:lnTo>
                  <a:lnTo>
                    <a:pt x="9381" y="25873"/>
                  </a:lnTo>
                  <a:lnTo>
                    <a:pt x="21339" y="18962"/>
                  </a:lnTo>
                  <a:lnTo>
                    <a:pt x="26501" y="15926"/>
                  </a:lnTo>
                  <a:lnTo>
                    <a:pt x="25590" y="13716"/>
                  </a:lnTo>
                  <a:lnTo>
                    <a:pt x="24030" y="11381"/>
                  </a:lnTo>
                  <a:lnTo>
                    <a:pt x="22313" y="9371"/>
                  </a:lnTo>
                  <a:lnTo>
                    <a:pt x="18533" y="5675"/>
                  </a:lnTo>
                  <a:lnTo>
                    <a:pt x="11863" y="0"/>
                  </a:lnTo>
                  <a:close/>
                </a:path>
              </a:pathLst>
            </a:custGeom>
            <a:solidFill>
              <a:srgbClr val="BD9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5117117" y="4579521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6512" y="0"/>
                  </a:moveTo>
                  <a:lnTo>
                    <a:pt x="230" y="0"/>
                  </a:lnTo>
                  <a:lnTo>
                    <a:pt x="0" y="345"/>
                  </a:lnTo>
                  <a:lnTo>
                    <a:pt x="6910" y="345"/>
                  </a:lnTo>
                  <a:lnTo>
                    <a:pt x="6512" y="0"/>
                  </a:lnTo>
                  <a:close/>
                </a:path>
              </a:pathLst>
            </a:custGeom>
            <a:solidFill>
              <a:srgbClr val="C095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5117352" y="4578069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4565" y="0"/>
                  </a:moveTo>
                  <a:lnTo>
                    <a:pt x="1005" y="0"/>
                  </a:lnTo>
                  <a:lnTo>
                    <a:pt x="0" y="1455"/>
                  </a:lnTo>
                  <a:lnTo>
                    <a:pt x="6282" y="1455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B991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5118361" y="4576165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1329" y="0"/>
                  </a:moveTo>
                  <a:lnTo>
                    <a:pt x="0" y="1905"/>
                  </a:lnTo>
                  <a:lnTo>
                    <a:pt x="3560" y="1905"/>
                  </a:lnTo>
                  <a:lnTo>
                    <a:pt x="2198" y="743"/>
                  </a:lnTo>
                  <a:lnTo>
                    <a:pt x="1926" y="502"/>
                  </a:lnTo>
                  <a:lnTo>
                    <a:pt x="1329" y="0"/>
                  </a:lnTo>
                  <a:close/>
                </a:path>
              </a:pathLst>
            </a:custGeom>
            <a:solidFill>
              <a:srgbClr val="BB9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4949043" y="4332521"/>
              <a:ext cx="62865" cy="40640"/>
            </a:xfrm>
            <a:custGeom>
              <a:avLst/>
              <a:gdLst/>
              <a:ahLst/>
              <a:cxnLst/>
              <a:rect l="l" t="t" r="r" b="b"/>
              <a:pathLst>
                <a:path w="62865" h="40639">
                  <a:moveTo>
                    <a:pt x="50" y="40411"/>
                  </a:moveTo>
                  <a:close/>
                </a:path>
                <a:path w="62865" h="40639">
                  <a:moveTo>
                    <a:pt x="62318" y="6070"/>
                  </a:moveTo>
                  <a:lnTo>
                    <a:pt x="61874" y="0"/>
                  </a:lnTo>
                  <a:lnTo>
                    <a:pt x="50927" y="1778"/>
                  </a:lnTo>
                  <a:lnTo>
                    <a:pt x="40462" y="4254"/>
                  </a:lnTo>
                  <a:lnTo>
                    <a:pt x="30619" y="7747"/>
                  </a:lnTo>
                  <a:lnTo>
                    <a:pt x="21564" y="12585"/>
                  </a:lnTo>
                  <a:lnTo>
                    <a:pt x="26365" y="12941"/>
                  </a:lnTo>
                  <a:lnTo>
                    <a:pt x="31673" y="10198"/>
                  </a:lnTo>
                  <a:lnTo>
                    <a:pt x="39687" y="8267"/>
                  </a:lnTo>
                  <a:lnTo>
                    <a:pt x="48552" y="7010"/>
                  </a:lnTo>
                  <a:lnTo>
                    <a:pt x="56426" y="6311"/>
                  </a:lnTo>
                  <a:lnTo>
                    <a:pt x="59944" y="6070"/>
                  </a:lnTo>
                  <a:lnTo>
                    <a:pt x="62318" y="6070"/>
                  </a:lnTo>
                  <a:close/>
                </a:path>
              </a:pathLst>
            </a:custGeom>
            <a:solidFill>
              <a:srgbClr val="CD6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4844180" y="43362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83" y="0"/>
                  </a:moveTo>
                  <a:lnTo>
                    <a:pt x="20" y="167"/>
                  </a:lnTo>
                  <a:lnTo>
                    <a:pt x="94" y="753"/>
                  </a:lnTo>
                  <a:lnTo>
                    <a:pt x="146" y="513"/>
                  </a:lnTo>
                  <a:lnTo>
                    <a:pt x="251" y="1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89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4844170" y="43361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17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9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4669343" y="4292192"/>
              <a:ext cx="177800" cy="20320"/>
            </a:xfrm>
            <a:custGeom>
              <a:avLst/>
              <a:gdLst/>
              <a:ahLst/>
              <a:cxnLst/>
              <a:rect l="l" t="t" r="r" b="b"/>
              <a:pathLst>
                <a:path w="177800" h="20320">
                  <a:moveTo>
                    <a:pt x="135498" y="11182"/>
                  </a:moveTo>
                  <a:lnTo>
                    <a:pt x="134042" y="11182"/>
                  </a:lnTo>
                  <a:lnTo>
                    <a:pt x="132849" y="11612"/>
                  </a:lnTo>
                  <a:lnTo>
                    <a:pt x="129644" y="12910"/>
                  </a:lnTo>
                  <a:lnTo>
                    <a:pt x="123990" y="14847"/>
                  </a:lnTo>
                  <a:lnTo>
                    <a:pt x="121728" y="15549"/>
                  </a:lnTo>
                  <a:lnTo>
                    <a:pt x="119770" y="15968"/>
                  </a:lnTo>
                  <a:lnTo>
                    <a:pt x="128828" y="16596"/>
                  </a:lnTo>
                  <a:lnTo>
                    <a:pt x="135958" y="17381"/>
                  </a:lnTo>
                  <a:lnTo>
                    <a:pt x="137676" y="18344"/>
                  </a:lnTo>
                  <a:lnTo>
                    <a:pt x="168785" y="20310"/>
                  </a:lnTo>
                  <a:lnTo>
                    <a:pt x="168509" y="20310"/>
                  </a:lnTo>
                  <a:lnTo>
                    <a:pt x="177580" y="19077"/>
                  </a:lnTo>
                  <a:lnTo>
                    <a:pt x="177119" y="17748"/>
                  </a:lnTo>
                  <a:lnTo>
                    <a:pt x="176529" y="16596"/>
                  </a:lnTo>
                  <a:lnTo>
                    <a:pt x="176460" y="16460"/>
                  </a:lnTo>
                  <a:lnTo>
                    <a:pt x="175123" y="14523"/>
                  </a:lnTo>
                  <a:lnTo>
                    <a:pt x="139854" y="14523"/>
                  </a:lnTo>
                  <a:lnTo>
                    <a:pt x="138534" y="13654"/>
                  </a:lnTo>
                  <a:lnTo>
                    <a:pt x="136273" y="11905"/>
                  </a:lnTo>
                  <a:lnTo>
                    <a:pt x="135498" y="11182"/>
                  </a:lnTo>
                  <a:close/>
                </a:path>
                <a:path w="177800" h="20320">
                  <a:moveTo>
                    <a:pt x="141686" y="10135"/>
                  </a:moveTo>
                  <a:lnTo>
                    <a:pt x="145800" y="13654"/>
                  </a:lnTo>
                  <a:lnTo>
                    <a:pt x="145210" y="13654"/>
                  </a:lnTo>
                  <a:lnTo>
                    <a:pt x="141775" y="14523"/>
                  </a:lnTo>
                  <a:lnTo>
                    <a:pt x="175123" y="14523"/>
                  </a:lnTo>
                  <a:lnTo>
                    <a:pt x="173727" y="12533"/>
                  </a:lnTo>
                  <a:lnTo>
                    <a:pt x="170607" y="10460"/>
                  </a:lnTo>
                  <a:lnTo>
                    <a:pt x="142768" y="10460"/>
                  </a:lnTo>
                  <a:lnTo>
                    <a:pt x="141686" y="10135"/>
                  </a:lnTo>
                  <a:close/>
                </a:path>
                <a:path w="177800" h="20320">
                  <a:moveTo>
                    <a:pt x="167287" y="8680"/>
                  </a:moveTo>
                  <a:lnTo>
                    <a:pt x="163005" y="9025"/>
                  </a:lnTo>
                  <a:lnTo>
                    <a:pt x="156900" y="9277"/>
                  </a:lnTo>
                  <a:lnTo>
                    <a:pt x="154324" y="9277"/>
                  </a:lnTo>
                  <a:lnTo>
                    <a:pt x="153581" y="9507"/>
                  </a:lnTo>
                  <a:lnTo>
                    <a:pt x="152628" y="9716"/>
                  </a:lnTo>
                  <a:lnTo>
                    <a:pt x="149459" y="10135"/>
                  </a:lnTo>
                  <a:lnTo>
                    <a:pt x="155409" y="10135"/>
                  </a:lnTo>
                  <a:lnTo>
                    <a:pt x="138766" y="10460"/>
                  </a:lnTo>
                  <a:lnTo>
                    <a:pt x="170607" y="10460"/>
                  </a:lnTo>
                  <a:lnTo>
                    <a:pt x="167287" y="8680"/>
                  </a:lnTo>
                  <a:close/>
                </a:path>
                <a:path w="177800" h="20320">
                  <a:moveTo>
                    <a:pt x="102818" y="14020"/>
                  </a:moveTo>
                  <a:lnTo>
                    <a:pt x="99143" y="14973"/>
                  </a:lnTo>
                  <a:lnTo>
                    <a:pt x="101066" y="14973"/>
                  </a:lnTo>
                  <a:lnTo>
                    <a:pt x="111959" y="15496"/>
                  </a:lnTo>
                  <a:lnTo>
                    <a:pt x="109048" y="14973"/>
                  </a:lnTo>
                  <a:lnTo>
                    <a:pt x="105771" y="14449"/>
                  </a:lnTo>
                  <a:lnTo>
                    <a:pt x="102818" y="14020"/>
                  </a:lnTo>
                  <a:close/>
                </a:path>
                <a:path w="177800" h="20320">
                  <a:moveTo>
                    <a:pt x="70268" y="2701"/>
                  </a:moveTo>
                  <a:lnTo>
                    <a:pt x="43228" y="2701"/>
                  </a:lnTo>
                  <a:lnTo>
                    <a:pt x="48202" y="3821"/>
                  </a:lnTo>
                  <a:lnTo>
                    <a:pt x="61364" y="7067"/>
                  </a:lnTo>
                  <a:lnTo>
                    <a:pt x="67820" y="6503"/>
                  </a:lnTo>
                  <a:lnTo>
                    <a:pt x="79714" y="5622"/>
                  </a:lnTo>
                  <a:lnTo>
                    <a:pt x="79551" y="5622"/>
                  </a:lnTo>
                  <a:lnTo>
                    <a:pt x="88085" y="5078"/>
                  </a:lnTo>
                  <a:lnTo>
                    <a:pt x="70268" y="2701"/>
                  </a:lnTo>
                  <a:close/>
                </a:path>
                <a:path w="177800" h="20320">
                  <a:moveTo>
                    <a:pt x="52938" y="659"/>
                  </a:moveTo>
                  <a:lnTo>
                    <a:pt x="10203" y="659"/>
                  </a:lnTo>
                  <a:lnTo>
                    <a:pt x="10810" y="816"/>
                  </a:lnTo>
                  <a:lnTo>
                    <a:pt x="22883" y="5622"/>
                  </a:lnTo>
                  <a:lnTo>
                    <a:pt x="29155" y="5622"/>
                  </a:lnTo>
                  <a:lnTo>
                    <a:pt x="32841" y="4523"/>
                  </a:lnTo>
                  <a:lnTo>
                    <a:pt x="43228" y="2701"/>
                  </a:lnTo>
                  <a:lnTo>
                    <a:pt x="70268" y="2701"/>
                  </a:lnTo>
                  <a:lnTo>
                    <a:pt x="64385" y="1903"/>
                  </a:lnTo>
                  <a:lnTo>
                    <a:pt x="52938" y="659"/>
                  </a:lnTo>
                  <a:close/>
                </a:path>
                <a:path w="177800" h="20320">
                  <a:moveTo>
                    <a:pt x="40590" y="0"/>
                  </a:moveTo>
                  <a:lnTo>
                    <a:pt x="0" y="0"/>
                  </a:lnTo>
                  <a:lnTo>
                    <a:pt x="1487" y="659"/>
                  </a:lnTo>
                  <a:lnTo>
                    <a:pt x="53407" y="659"/>
                  </a:lnTo>
                  <a:lnTo>
                    <a:pt x="40590" y="0"/>
                  </a:lnTo>
                  <a:close/>
                </a:path>
              </a:pathLst>
            </a:custGeom>
            <a:solidFill>
              <a:srgbClr val="89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4730705" y="4297266"/>
              <a:ext cx="94615" cy="9525"/>
            </a:xfrm>
            <a:custGeom>
              <a:avLst/>
              <a:gdLst/>
              <a:ahLst/>
              <a:cxnLst/>
              <a:rect l="l" t="t" r="r" b="b"/>
              <a:pathLst>
                <a:path w="94615" h="9525">
                  <a:moveTo>
                    <a:pt x="44805" y="1714"/>
                  </a:moveTo>
                  <a:lnTo>
                    <a:pt x="33223" y="749"/>
                  </a:lnTo>
                  <a:lnTo>
                    <a:pt x="26720" y="0"/>
                  </a:lnTo>
                  <a:lnTo>
                    <a:pt x="13246" y="914"/>
                  </a:lnTo>
                  <a:lnTo>
                    <a:pt x="0" y="2006"/>
                  </a:lnTo>
                  <a:lnTo>
                    <a:pt x="15024" y="5829"/>
                  </a:lnTo>
                  <a:lnTo>
                    <a:pt x="22834" y="4546"/>
                  </a:lnTo>
                  <a:lnTo>
                    <a:pt x="30708" y="3543"/>
                  </a:lnTo>
                  <a:lnTo>
                    <a:pt x="38633" y="3073"/>
                  </a:lnTo>
                  <a:lnTo>
                    <a:pt x="43967" y="2832"/>
                  </a:lnTo>
                  <a:lnTo>
                    <a:pt x="44805" y="1714"/>
                  </a:lnTo>
                  <a:close/>
                </a:path>
                <a:path w="94615" h="9525">
                  <a:moveTo>
                    <a:pt x="58102" y="2832"/>
                  </a:moveTo>
                  <a:lnTo>
                    <a:pt x="44805" y="1714"/>
                  </a:lnTo>
                  <a:lnTo>
                    <a:pt x="43980" y="2832"/>
                  </a:lnTo>
                  <a:lnTo>
                    <a:pt x="58102" y="2832"/>
                  </a:lnTo>
                  <a:close/>
                </a:path>
                <a:path w="94615" h="9525">
                  <a:moveTo>
                    <a:pt x="94056" y="5067"/>
                  </a:moveTo>
                  <a:lnTo>
                    <a:pt x="88099" y="5067"/>
                  </a:lnTo>
                  <a:lnTo>
                    <a:pt x="91262" y="4648"/>
                  </a:lnTo>
                  <a:lnTo>
                    <a:pt x="91554" y="4648"/>
                  </a:lnTo>
                  <a:lnTo>
                    <a:pt x="92887" y="4229"/>
                  </a:lnTo>
                  <a:lnTo>
                    <a:pt x="83058" y="4229"/>
                  </a:lnTo>
                  <a:lnTo>
                    <a:pt x="76962" y="4025"/>
                  </a:lnTo>
                  <a:lnTo>
                    <a:pt x="70916" y="3695"/>
                  </a:lnTo>
                  <a:lnTo>
                    <a:pt x="71412" y="4648"/>
                  </a:lnTo>
                  <a:lnTo>
                    <a:pt x="71945" y="5372"/>
                  </a:lnTo>
                  <a:lnTo>
                    <a:pt x="72669" y="6108"/>
                  </a:lnTo>
                  <a:lnTo>
                    <a:pt x="74117" y="6108"/>
                  </a:lnTo>
                  <a:lnTo>
                    <a:pt x="74904" y="6845"/>
                  </a:lnTo>
                  <a:lnTo>
                    <a:pt x="77165" y="8572"/>
                  </a:lnTo>
                  <a:lnTo>
                    <a:pt x="78486" y="9461"/>
                  </a:lnTo>
                  <a:lnTo>
                    <a:pt x="80352" y="9461"/>
                  </a:lnTo>
                  <a:lnTo>
                    <a:pt x="83883" y="8572"/>
                  </a:lnTo>
                  <a:lnTo>
                    <a:pt x="84429" y="8572"/>
                  </a:lnTo>
                  <a:lnTo>
                    <a:pt x="80683" y="5372"/>
                  </a:lnTo>
                  <a:lnTo>
                    <a:pt x="78460" y="5372"/>
                  </a:lnTo>
                  <a:lnTo>
                    <a:pt x="80632" y="5334"/>
                  </a:lnTo>
                  <a:lnTo>
                    <a:pt x="80327" y="5067"/>
                  </a:lnTo>
                  <a:lnTo>
                    <a:pt x="81140" y="5321"/>
                  </a:lnTo>
                  <a:lnTo>
                    <a:pt x="94056" y="5067"/>
                  </a:lnTo>
                  <a:close/>
                </a:path>
              </a:pathLst>
            </a:custGeom>
            <a:solidFill>
              <a:srgbClr val="766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4745729" y="4300098"/>
              <a:ext cx="57785" cy="8255"/>
            </a:xfrm>
            <a:custGeom>
              <a:avLst/>
              <a:gdLst/>
              <a:ahLst/>
              <a:cxnLst/>
              <a:rect l="l" t="t" r="r" b="b"/>
              <a:pathLst>
                <a:path w="57784" h="8254">
                  <a:moveTo>
                    <a:pt x="57645" y="3276"/>
                  </a:moveTo>
                  <a:lnTo>
                    <a:pt x="56921" y="2540"/>
                  </a:lnTo>
                  <a:lnTo>
                    <a:pt x="56324" y="1739"/>
                  </a:lnTo>
                  <a:lnTo>
                    <a:pt x="55905" y="863"/>
                  </a:lnTo>
                  <a:lnTo>
                    <a:pt x="51308" y="609"/>
                  </a:lnTo>
                  <a:lnTo>
                    <a:pt x="43103" y="0"/>
                  </a:lnTo>
                  <a:lnTo>
                    <a:pt x="28943" y="0"/>
                  </a:lnTo>
                  <a:lnTo>
                    <a:pt x="28765" y="228"/>
                  </a:lnTo>
                  <a:lnTo>
                    <a:pt x="23609" y="228"/>
                  </a:lnTo>
                  <a:lnTo>
                    <a:pt x="15684" y="711"/>
                  </a:lnTo>
                  <a:lnTo>
                    <a:pt x="7810" y="1714"/>
                  </a:lnTo>
                  <a:lnTo>
                    <a:pt x="0" y="2984"/>
                  </a:lnTo>
                  <a:lnTo>
                    <a:pt x="15481" y="6997"/>
                  </a:lnTo>
                  <a:lnTo>
                    <a:pt x="23025" y="6997"/>
                  </a:lnTo>
                  <a:lnTo>
                    <a:pt x="26416" y="6121"/>
                  </a:lnTo>
                  <a:lnTo>
                    <a:pt x="25146" y="5943"/>
                  </a:lnTo>
                  <a:lnTo>
                    <a:pt x="26416" y="6121"/>
                  </a:lnTo>
                  <a:lnTo>
                    <a:pt x="29375" y="6553"/>
                  </a:lnTo>
                  <a:lnTo>
                    <a:pt x="34188" y="7327"/>
                  </a:lnTo>
                  <a:lnTo>
                    <a:pt x="35902" y="7658"/>
                  </a:lnTo>
                  <a:lnTo>
                    <a:pt x="36677" y="7658"/>
                  </a:lnTo>
                  <a:lnTo>
                    <a:pt x="40894" y="7899"/>
                  </a:lnTo>
                  <a:lnTo>
                    <a:pt x="56438" y="3708"/>
                  </a:lnTo>
                  <a:lnTo>
                    <a:pt x="57645" y="3276"/>
                  </a:lnTo>
                  <a:close/>
                </a:path>
              </a:pathLst>
            </a:custGeom>
            <a:solidFill>
              <a:srgbClr val="726B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4759923" y="4306759"/>
              <a:ext cx="78740" cy="8890"/>
            </a:xfrm>
            <a:custGeom>
              <a:avLst/>
              <a:gdLst/>
              <a:ahLst/>
              <a:cxnLst/>
              <a:rect l="l" t="t" r="r" b="b"/>
              <a:pathLst>
                <a:path w="78740" h="8889">
                  <a:moveTo>
                    <a:pt x="0" y="0"/>
                  </a:moveTo>
                  <a:lnTo>
                    <a:pt x="47276" y="7298"/>
                  </a:lnTo>
                  <a:lnTo>
                    <a:pt x="78144" y="8826"/>
                  </a:lnTo>
                  <a:lnTo>
                    <a:pt x="78018" y="5738"/>
                  </a:lnTo>
                  <a:lnTo>
                    <a:pt x="47098" y="3769"/>
                  </a:lnTo>
                  <a:lnTo>
                    <a:pt x="45380" y="2806"/>
                  </a:lnTo>
                  <a:lnTo>
                    <a:pt x="38250" y="2031"/>
                  </a:lnTo>
                  <a:lnTo>
                    <a:pt x="29182" y="1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9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4837928" y="4311271"/>
              <a:ext cx="10160" cy="25400"/>
            </a:xfrm>
            <a:custGeom>
              <a:avLst/>
              <a:gdLst/>
              <a:ahLst/>
              <a:cxnLst/>
              <a:rect l="l" t="t" r="r" b="b"/>
              <a:pathLst>
                <a:path w="10159" h="25400">
                  <a:moveTo>
                    <a:pt x="8994" y="0"/>
                  </a:moveTo>
                  <a:lnTo>
                    <a:pt x="0" y="1225"/>
                  </a:lnTo>
                  <a:lnTo>
                    <a:pt x="137" y="4334"/>
                  </a:lnTo>
                  <a:lnTo>
                    <a:pt x="534" y="4334"/>
                  </a:lnTo>
                  <a:lnTo>
                    <a:pt x="4879" y="7476"/>
                  </a:lnTo>
                  <a:lnTo>
                    <a:pt x="8031" y="11517"/>
                  </a:lnTo>
                  <a:lnTo>
                    <a:pt x="6533" y="15486"/>
                  </a:lnTo>
                  <a:lnTo>
                    <a:pt x="5675" y="19999"/>
                  </a:lnTo>
                  <a:lnTo>
                    <a:pt x="6243" y="24931"/>
                  </a:lnTo>
                  <a:lnTo>
                    <a:pt x="6512" y="24931"/>
                  </a:lnTo>
                  <a:lnTo>
                    <a:pt x="8002" y="18797"/>
                  </a:lnTo>
                  <a:lnTo>
                    <a:pt x="9418" y="12434"/>
                  </a:lnTo>
                  <a:lnTo>
                    <a:pt x="10002" y="6086"/>
                  </a:lnTo>
                  <a:lnTo>
                    <a:pt x="9197" y="1225"/>
                  </a:lnTo>
                  <a:lnTo>
                    <a:pt x="9107" y="680"/>
                  </a:lnTo>
                  <a:lnTo>
                    <a:pt x="8994" y="0"/>
                  </a:lnTo>
                  <a:close/>
                </a:path>
              </a:pathLst>
            </a:custGeom>
            <a:solidFill>
              <a:srgbClr val="CD6B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5144259" y="4434614"/>
              <a:ext cx="35560" cy="45085"/>
            </a:xfrm>
            <a:custGeom>
              <a:avLst/>
              <a:gdLst/>
              <a:ahLst/>
              <a:cxnLst/>
              <a:rect l="l" t="t" r="r" b="b"/>
              <a:pathLst>
                <a:path w="35559" h="45085">
                  <a:moveTo>
                    <a:pt x="22110" y="6589"/>
                  </a:moveTo>
                  <a:lnTo>
                    <a:pt x="12665" y="12016"/>
                  </a:lnTo>
                  <a:lnTo>
                    <a:pt x="4503" y="18115"/>
                  </a:lnTo>
                  <a:lnTo>
                    <a:pt x="0" y="24103"/>
                  </a:lnTo>
                  <a:lnTo>
                    <a:pt x="28239" y="44930"/>
                  </a:lnTo>
                  <a:lnTo>
                    <a:pt x="29433" y="40271"/>
                  </a:lnTo>
                  <a:lnTo>
                    <a:pt x="31580" y="36009"/>
                  </a:lnTo>
                  <a:lnTo>
                    <a:pt x="35517" y="32627"/>
                  </a:lnTo>
                  <a:lnTo>
                    <a:pt x="31401" y="26182"/>
                  </a:lnTo>
                  <a:lnTo>
                    <a:pt x="27717" y="19631"/>
                  </a:lnTo>
                  <a:lnTo>
                    <a:pt x="24601" y="13109"/>
                  </a:lnTo>
                  <a:lnTo>
                    <a:pt x="22187" y="6753"/>
                  </a:lnTo>
                  <a:lnTo>
                    <a:pt x="22110" y="6589"/>
                  </a:lnTo>
                  <a:close/>
                </a:path>
                <a:path w="35559" h="45085">
                  <a:moveTo>
                    <a:pt x="35014" y="0"/>
                  </a:moveTo>
                  <a:lnTo>
                    <a:pt x="26229" y="4334"/>
                  </a:lnTo>
                  <a:lnTo>
                    <a:pt x="23247" y="5935"/>
                  </a:lnTo>
                  <a:lnTo>
                    <a:pt x="35014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5095923" y="4579868"/>
              <a:ext cx="67945" cy="41910"/>
            </a:xfrm>
            <a:custGeom>
              <a:avLst/>
              <a:gdLst/>
              <a:ahLst/>
              <a:cxnLst/>
              <a:rect l="l" t="t" r="r" b="b"/>
              <a:pathLst>
                <a:path w="67944" h="41910">
                  <a:moveTo>
                    <a:pt x="16651" y="39684"/>
                  </a:moveTo>
                  <a:lnTo>
                    <a:pt x="13046" y="39684"/>
                  </a:lnTo>
                  <a:lnTo>
                    <a:pt x="17679" y="40574"/>
                  </a:lnTo>
                  <a:lnTo>
                    <a:pt x="17890" y="40574"/>
                  </a:lnTo>
                  <a:lnTo>
                    <a:pt x="26267" y="41611"/>
                  </a:lnTo>
                  <a:lnTo>
                    <a:pt x="26110" y="41611"/>
                  </a:lnTo>
                  <a:lnTo>
                    <a:pt x="16146" y="39894"/>
                  </a:lnTo>
                  <a:lnTo>
                    <a:pt x="16651" y="39684"/>
                  </a:lnTo>
                  <a:close/>
                </a:path>
                <a:path w="67944" h="41910">
                  <a:moveTo>
                    <a:pt x="67851" y="0"/>
                  </a:moveTo>
                  <a:lnTo>
                    <a:pt x="54343" y="0"/>
                  </a:lnTo>
                  <a:lnTo>
                    <a:pt x="52888" y="8512"/>
                  </a:lnTo>
                  <a:lnTo>
                    <a:pt x="51956" y="10512"/>
                  </a:lnTo>
                  <a:lnTo>
                    <a:pt x="17161" y="30658"/>
                  </a:lnTo>
                  <a:lnTo>
                    <a:pt x="5455" y="34334"/>
                  </a:lnTo>
                  <a:lnTo>
                    <a:pt x="1133" y="34334"/>
                  </a:lnTo>
                  <a:lnTo>
                    <a:pt x="0" y="38721"/>
                  </a:lnTo>
                  <a:lnTo>
                    <a:pt x="4439" y="40574"/>
                  </a:lnTo>
                  <a:lnTo>
                    <a:pt x="6282" y="40805"/>
                  </a:lnTo>
                  <a:lnTo>
                    <a:pt x="10387" y="40805"/>
                  </a:lnTo>
                  <a:lnTo>
                    <a:pt x="12586" y="40365"/>
                  </a:lnTo>
                  <a:lnTo>
                    <a:pt x="13046" y="39684"/>
                  </a:lnTo>
                  <a:lnTo>
                    <a:pt x="16651" y="39684"/>
                  </a:lnTo>
                  <a:lnTo>
                    <a:pt x="31762" y="33429"/>
                  </a:lnTo>
                  <a:lnTo>
                    <a:pt x="46177" y="26852"/>
                  </a:lnTo>
                  <a:lnTo>
                    <a:pt x="58310" y="17385"/>
                  </a:lnTo>
                  <a:lnTo>
                    <a:pt x="67076" y="2251"/>
                  </a:lnTo>
                  <a:lnTo>
                    <a:pt x="67851" y="0"/>
                  </a:lnTo>
                  <a:close/>
                </a:path>
              </a:pathLst>
            </a:custGeom>
            <a:solidFill>
              <a:srgbClr val="D3B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5150265" y="4579521"/>
              <a:ext cx="13970" cy="635"/>
            </a:xfrm>
            <a:custGeom>
              <a:avLst/>
              <a:gdLst/>
              <a:ahLst/>
              <a:cxnLst/>
              <a:rect l="l" t="t" r="r" b="b"/>
              <a:pathLst>
                <a:path w="13969" h="635">
                  <a:moveTo>
                    <a:pt x="13622" y="0"/>
                  </a:moveTo>
                  <a:lnTo>
                    <a:pt x="62" y="0"/>
                  </a:lnTo>
                  <a:lnTo>
                    <a:pt x="0" y="345"/>
                  </a:lnTo>
                  <a:lnTo>
                    <a:pt x="13507" y="345"/>
                  </a:lnTo>
                  <a:lnTo>
                    <a:pt x="13622" y="0"/>
                  </a:lnTo>
                  <a:close/>
                </a:path>
              </a:pathLst>
            </a:custGeom>
            <a:solidFill>
              <a:srgbClr val="D6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5150326" y="4578072"/>
              <a:ext cx="14604" cy="1905"/>
            </a:xfrm>
            <a:custGeom>
              <a:avLst/>
              <a:gdLst/>
              <a:ahLst/>
              <a:cxnLst/>
              <a:rect l="l" t="t" r="r" b="b"/>
              <a:pathLst>
                <a:path w="14605" h="1904">
                  <a:moveTo>
                    <a:pt x="14020" y="0"/>
                  </a:moveTo>
                  <a:lnTo>
                    <a:pt x="240" y="0"/>
                  </a:lnTo>
                  <a:lnTo>
                    <a:pt x="0" y="1444"/>
                  </a:lnTo>
                  <a:lnTo>
                    <a:pt x="13570" y="1444"/>
                  </a:lnTo>
                  <a:lnTo>
                    <a:pt x="14020" y="0"/>
                  </a:lnTo>
                  <a:close/>
                </a:path>
              </a:pathLst>
            </a:custGeom>
            <a:solidFill>
              <a:srgbClr val="CE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5142653" y="4458288"/>
              <a:ext cx="29845" cy="54610"/>
            </a:xfrm>
            <a:custGeom>
              <a:avLst/>
              <a:gdLst/>
              <a:ahLst/>
              <a:cxnLst/>
              <a:rect l="l" t="t" r="r" b="b"/>
              <a:pathLst>
                <a:path w="29844" h="54610">
                  <a:moveTo>
                    <a:pt x="1009" y="0"/>
                  </a:moveTo>
                  <a:lnTo>
                    <a:pt x="598" y="2203"/>
                  </a:lnTo>
                  <a:lnTo>
                    <a:pt x="0" y="8579"/>
                  </a:lnTo>
                  <a:lnTo>
                    <a:pt x="165" y="18778"/>
                  </a:lnTo>
                  <a:lnTo>
                    <a:pt x="2045" y="32449"/>
                  </a:lnTo>
                  <a:lnTo>
                    <a:pt x="3239" y="38396"/>
                  </a:lnTo>
                  <a:lnTo>
                    <a:pt x="4527" y="46134"/>
                  </a:lnTo>
                  <a:lnTo>
                    <a:pt x="5710" y="54532"/>
                  </a:lnTo>
                  <a:lnTo>
                    <a:pt x="28034" y="54532"/>
                  </a:lnTo>
                  <a:lnTo>
                    <a:pt x="28097" y="45747"/>
                  </a:lnTo>
                  <a:lnTo>
                    <a:pt x="28400" y="34710"/>
                  </a:lnTo>
                  <a:lnTo>
                    <a:pt x="28233" y="27601"/>
                  </a:lnTo>
                  <a:lnTo>
                    <a:pt x="29845" y="2125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5148357" y="4512823"/>
              <a:ext cx="22860" cy="65405"/>
            </a:xfrm>
            <a:custGeom>
              <a:avLst/>
              <a:gdLst/>
              <a:ahLst/>
              <a:cxnLst/>
              <a:rect l="l" t="t" r="r" b="b"/>
              <a:pathLst>
                <a:path w="22859" h="65404">
                  <a:moveTo>
                    <a:pt x="22326" y="0"/>
                  </a:moveTo>
                  <a:lnTo>
                    <a:pt x="0" y="0"/>
                  </a:lnTo>
                  <a:lnTo>
                    <a:pt x="1968" y="15798"/>
                  </a:lnTo>
                  <a:lnTo>
                    <a:pt x="3390" y="31546"/>
                  </a:lnTo>
                  <a:lnTo>
                    <a:pt x="3975" y="45758"/>
                  </a:lnTo>
                  <a:lnTo>
                    <a:pt x="3429" y="56921"/>
                  </a:lnTo>
                  <a:lnTo>
                    <a:pt x="2197" y="65252"/>
                  </a:lnTo>
                  <a:lnTo>
                    <a:pt x="15976" y="65252"/>
                  </a:lnTo>
                  <a:lnTo>
                    <a:pt x="19697" y="49276"/>
                  </a:lnTo>
                  <a:lnTo>
                    <a:pt x="21539" y="32956"/>
                  </a:lnTo>
                  <a:lnTo>
                    <a:pt x="22199" y="16471"/>
                  </a:lnTo>
                  <a:lnTo>
                    <a:pt x="22326" y="0"/>
                  </a:lnTo>
                  <a:close/>
                </a:path>
              </a:pathLst>
            </a:custGeom>
            <a:solidFill>
              <a:srgbClr val="D2B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5145753" y="4579867"/>
              <a:ext cx="376555" cy="40640"/>
            </a:xfrm>
            <a:custGeom>
              <a:avLst/>
              <a:gdLst/>
              <a:ahLst/>
              <a:cxnLst/>
              <a:rect l="l" t="t" r="r" b="b"/>
              <a:pathLst>
                <a:path w="376555" h="40639">
                  <a:moveTo>
                    <a:pt x="24511" y="40271"/>
                  </a:moveTo>
                  <a:lnTo>
                    <a:pt x="16903" y="39928"/>
                  </a:lnTo>
                  <a:lnTo>
                    <a:pt x="3898" y="36144"/>
                  </a:lnTo>
                  <a:lnTo>
                    <a:pt x="736" y="35979"/>
                  </a:lnTo>
                  <a:lnTo>
                    <a:pt x="0" y="36068"/>
                  </a:lnTo>
                  <a:lnTo>
                    <a:pt x="787" y="36207"/>
                  </a:lnTo>
                  <a:lnTo>
                    <a:pt x="8788" y="37985"/>
                  </a:lnTo>
                  <a:lnTo>
                    <a:pt x="18059" y="40309"/>
                  </a:lnTo>
                  <a:lnTo>
                    <a:pt x="23571" y="40309"/>
                  </a:lnTo>
                  <a:lnTo>
                    <a:pt x="24511" y="40271"/>
                  </a:lnTo>
                  <a:close/>
                </a:path>
                <a:path w="376555" h="40639">
                  <a:moveTo>
                    <a:pt x="362204" y="39738"/>
                  </a:moveTo>
                  <a:lnTo>
                    <a:pt x="360514" y="36893"/>
                  </a:lnTo>
                  <a:lnTo>
                    <a:pt x="360476" y="36525"/>
                  </a:lnTo>
                  <a:lnTo>
                    <a:pt x="359638" y="39738"/>
                  </a:lnTo>
                  <a:lnTo>
                    <a:pt x="362204" y="39738"/>
                  </a:lnTo>
                  <a:close/>
                </a:path>
                <a:path w="376555" h="40639">
                  <a:moveTo>
                    <a:pt x="363093" y="21844"/>
                  </a:moveTo>
                  <a:lnTo>
                    <a:pt x="361505" y="8216"/>
                  </a:lnTo>
                  <a:lnTo>
                    <a:pt x="356730" y="2438"/>
                  </a:lnTo>
                  <a:lnTo>
                    <a:pt x="355561" y="1333"/>
                  </a:lnTo>
                  <a:lnTo>
                    <a:pt x="354012" y="0"/>
                  </a:lnTo>
                  <a:lnTo>
                    <a:pt x="352031" y="0"/>
                  </a:lnTo>
                  <a:lnTo>
                    <a:pt x="353580" y="1333"/>
                  </a:lnTo>
                  <a:lnTo>
                    <a:pt x="354736" y="2438"/>
                  </a:lnTo>
                  <a:lnTo>
                    <a:pt x="359537" y="8216"/>
                  </a:lnTo>
                  <a:lnTo>
                    <a:pt x="361099" y="21844"/>
                  </a:lnTo>
                  <a:lnTo>
                    <a:pt x="360451" y="27711"/>
                  </a:lnTo>
                  <a:lnTo>
                    <a:pt x="359791" y="30835"/>
                  </a:lnTo>
                  <a:lnTo>
                    <a:pt x="360476" y="36525"/>
                  </a:lnTo>
                  <a:lnTo>
                    <a:pt x="362204" y="29857"/>
                  </a:lnTo>
                  <a:lnTo>
                    <a:pt x="363093" y="21844"/>
                  </a:lnTo>
                  <a:close/>
                </a:path>
                <a:path w="376555" h="40639">
                  <a:moveTo>
                    <a:pt x="376326" y="40081"/>
                  </a:moveTo>
                  <a:lnTo>
                    <a:pt x="364604" y="39738"/>
                  </a:lnTo>
                  <a:lnTo>
                    <a:pt x="362204" y="39738"/>
                  </a:lnTo>
                  <a:lnTo>
                    <a:pt x="374408" y="40081"/>
                  </a:lnTo>
                  <a:lnTo>
                    <a:pt x="376326" y="40081"/>
                  </a:lnTo>
                  <a:close/>
                </a:path>
              </a:pathLst>
            </a:custGeom>
            <a:solidFill>
              <a:srgbClr val="D3B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5497269" y="457942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1989" y="0"/>
                  </a:moveTo>
                  <a:lnTo>
                    <a:pt x="0" y="0"/>
                  </a:lnTo>
                  <a:lnTo>
                    <a:pt x="178" y="146"/>
                  </a:lnTo>
                  <a:lnTo>
                    <a:pt x="513" y="439"/>
                  </a:lnTo>
                  <a:lnTo>
                    <a:pt x="2502" y="439"/>
                  </a:lnTo>
                  <a:lnTo>
                    <a:pt x="2324" y="293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D6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5495624" y="4578068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4">
                  <a:moveTo>
                    <a:pt x="1989" y="0"/>
                  </a:moveTo>
                  <a:lnTo>
                    <a:pt x="0" y="0"/>
                  </a:lnTo>
                  <a:lnTo>
                    <a:pt x="1130" y="921"/>
                  </a:lnTo>
                  <a:lnTo>
                    <a:pt x="1643" y="1361"/>
                  </a:lnTo>
                  <a:lnTo>
                    <a:pt x="3633" y="1361"/>
                  </a:lnTo>
                  <a:lnTo>
                    <a:pt x="3120" y="921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CE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5378963" y="4502391"/>
              <a:ext cx="20955" cy="10795"/>
            </a:xfrm>
            <a:custGeom>
              <a:avLst/>
              <a:gdLst/>
              <a:ahLst/>
              <a:cxnLst/>
              <a:rect l="l" t="t" r="r" b="b"/>
              <a:pathLst>
                <a:path w="20955" h="10795">
                  <a:moveTo>
                    <a:pt x="596" y="0"/>
                  </a:moveTo>
                  <a:lnTo>
                    <a:pt x="0" y="785"/>
                  </a:lnTo>
                  <a:lnTo>
                    <a:pt x="5821" y="4020"/>
                  </a:lnTo>
                  <a:lnTo>
                    <a:pt x="10271" y="6397"/>
                  </a:lnTo>
                  <a:lnTo>
                    <a:pt x="13852" y="7936"/>
                  </a:lnTo>
                  <a:lnTo>
                    <a:pt x="16041" y="9057"/>
                  </a:lnTo>
                  <a:lnTo>
                    <a:pt x="18575" y="10429"/>
                  </a:lnTo>
                  <a:lnTo>
                    <a:pt x="20564" y="10429"/>
                  </a:lnTo>
                  <a:lnTo>
                    <a:pt x="18030" y="9057"/>
                  </a:lnTo>
                  <a:lnTo>
                    <a:pt x="15831" y="7936"/>
                  </a:lnTo>
                  <a:lnTo>
                    <a:pt x="12104" y="6334"/>
                  </a:lnTo>
                  <a:lnTo>
                    <a:pt x="7088" y="3622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5397531" y="4512823"/>
              <a:ext cx="100330" cy="65405"/>
            </a:xfrm>
            <a:custGeom>
              <a:avLst/>
              <a:gdLst/>
              <a:ahLst/>
              <a:cxnLst/>
              <a:rect l="l" t="t" r="r" b="b"/>
              <a:pathLst>
                <a:path w="100330" h="65404">
                  <a:moveTo>
                    <a:pt x="100076" y="65252"/>
                  </a:moveTo>
                  <a:lnTo>
                    <a:pt x="91909" y="59042"/>
                  </a:lnTo>
                  <a:lnTo>
                    <a:pt x="82143" y="52247"/>
                  </a:lnTo>
                  <a:lnTo>
                    <a:pt x="72250" y="45999"/>
                  </a:lnTo>
                  <a:lnTo>
                    <a:pt x="63690" y="41389"/>
                  </a:lnTo>
                  <a:lnTo>
                    <a:pt x="54330" y="35293"/>
                  </a:lnTo>
                  <a:lnTo>
                    <a:pt x="45821" y="27546"/>
                  </a:lnTo>
                  <a:lnTo>
                    <a:pt x="38938" y="20802"/>
                  </a:lnTo>
                  <a:lnTo>
                    <a:pt x="34467" y="17665"/>
                  </a:lnTo>
                  <a:lnTo>
                    <a:pt x="29603" y="15557"/>
                  </a:lnTo>
                  <a:lnTo>
                    <a:pt x="1993" y="0"/>
                  </a:lnTo>
                  <a:lnTo>
                    <a:pt x="0" y="0"/>
                  </a:lnTo>
                  <a:lnTo>
                    <a:pt x="27609" y="15557"/>
                  </a:lnTo>
                  <a:lnTo>
                    <a:pt x="32486" y="17665"/>
                  </a:lnTo>
                  <a:lnTo>
                    <a:pt x="36957" y="20802"/>
                  </a:lnTo>
                  <a:lnTo>
                    <a:pt x="43827" y="27546"/>
                  </a:lnTo>
                  <a:lnTo>
                    <a:pt x="52336" y="35293"/>
                  </a:lnTo>
                  <a:lnTo>
                    <a:pt x="61696" y="41389"/>
                  </a:lnTo>
                  <a:lnTo>
                    <a:pt x="70256" y="45999"/>
                  </a:lnTo>
                  <a:lnTo>
                    <a:pt x="80149" y="52247"/>
                  </a:lnTo>
                  <a:lnTo>
                    <a:pt x="89916" y="59042"/>
                  </a:lnTo>
                  <a:lnTo>
                    <a:pt x="98082" y="65252"/>
                  </a:lnTo>
                  <a:lnTo>
                    <a:pt x="100076" y="65252"/>
                  </a:lnTo>
                  <a:close/>
                </a:path>
              </a:pathLst>
            </a:custGeom>
            <a:solidFill>
              <a:srgbClr val="D2B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5512679" y="4579867"/>
              <a:ext cx="24130" cy="38735"/>
            </a:xfrm>
            <a:custGeom>
              <a:avLst/>
              <a:gdLst/>
              <a:ahLst/>
              <a:cxnLst/>
              <a:rect l="l" t="t" r="r" b="b"/>
              <a:pathLst>
                <a:path w="24130" h="38735">
                  <a:moveTo>
                    <a:pt x="4418" y="0"/>
                  </a:moveTo>
                  <a:lnTo>
                    <a:pt x="0" y="0"/>
                  </a:lnTo>
                  <a:lnTo>
                    <a:pt x="6220" y="9091"/>
                  </a:lnTo>
                  <a:lnTo>
                    <a:pt x="11832" y="18629"/>
                  </a:lnTo>
                  <a:lnTo>
                    <a:pt x="16721" y="28514"/>
                  </a:lnTo>
                  <a:lnTo>
                    <a:pt x="20774" y="38648"/>
                  </a:lnTo>
                  <a:lnTo>
                    <a:pt x="22407" y="37883"/>
                  </a:lnTo>
                  <a:lnTo>
                    <a:pt x="23318" y="36983"/>
                  </a:lnTo>
                  <a:lnTo>
                    <a:pt x="23549" y="35726"/>
                  </a:lnTo>
                  <a:lnTo>
                    <a:pt x="21681" y="29034"/>
                  </a:lnTo>
                  <a:lnTo>
                    <a:pt x="16308" y="18413"/>
                  </a:lnTo>
                  <a:lnTo>
                    <a:pt x="9772" y="751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D3B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5512354" y="457942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80" h="635">
                  <a:moveTo>
                    <a:pt x="4345" y="0"/>
                  </a:moveTo>
                  <a:lnTo>
                    <a:pt x="0" y="0"/>
                  </a:lnTo>
                  <a:lnTo>
                    <a:pt x="324" y="439"/>
                  </a:lnTo>
                  <a:lnTo>
                    <a:pt x="4743" y="439"/>
                  </a:lnTo>
                  <a:lnTo>
                    <a:pt x="4607" y="272"/>
                  </a:lnTo>
                  <a:lnTo>
                    <a:pt x="4345" y="0"/>
                  </a:lnTo>
                  <a:close/>
                </a:path>
              </a:pathLst>
            </a:custGeom>
            <a:solidFill>
              <a:srgbClr val="D6B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5511348" y="4578071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4">
                  <a:moveTo>
                    <a:pt x="3853" y="0"/>
                  </a:moveTo>
                  <a:lnTo>
                    <a:pt x="0" y="0"/>
                  </a:lnTo>
                  <a:lnTo>
                    <a:pt x="335" y="439"/>
                  </a:lnTo>
                  <a:lnTo>
                    <a:pt x="1005" y="1350"/>
                  </a:lnTo>
                  <a:lnTo>
                    <a:pt x="5350" y="1350"/>
                  </a:lnTo>
                  <a:lnTo>
                    <a:pt x="4994" y="973"/>
                  </a:lnTo>
                  <a:lnTo>
                    <a:pt x="4690" y="691"/>
                  </a:lnTo>
                  <a:lnTo>
                    <a:pt x="4314" y="460"/>
                  </a:lnTo>
                  <a:lnTo>
                    <a:pt x="4115" y="272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rgbClr val="CE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5390098" y="4475188"/>
              <a:ext cx="73660" cy="38100"/>
            </a:xfrm>
            <a:custGeom>
              <a:avLst/>
              <a:gdLst/>
              <a:ahLst/>
              <a:cxnLst/>
              <a:rect l="l" t="t" r="r" b="b"/>
              <a:pathLst>
                <a:path w="73659" h="38100">
                  <a:moveTo>
                    <a:pt x="18560" y="0"/>
                  </a:moveTo>
                  <a:lnTo>
                    <a:pt x="15832" y="1989"/>
                  </a:lnTo>
                  <a:lnTo>
                    <a:pt x="12701" y="4314"/>
                  </a:lnTo>
                  <a:lnTo>
                    <a:pt x="6073" y="9078"/>
                  </a:lnTo>
                  <a:lnTo>
                    <a:pt x="31339" y="25706"/>
                  </a:lnTo>
                  <a:lnTo>
                    <a:pt x="33286" y="27130"/>
                  </a:lnTo>
                  <a:lnTo>
                    <a:pt x="35203" y="28564"/>
                  </a:lnTo>
                  <a:lnTo>
                    <a:pt x="40197" y="32470"/>
                  </a:lnTo>
                  <a:lnTo>
                    <a:pt x="43276" y="35035"/>
                  </a:lnTo>
                  <a:lnTo>
                    <a:pt x="46312" y="37632"/>
                  </a:lnTo>
                  <a:lnTo>
                    <a:pt x="73631" y="37632"/>
                  </a:lnTo>
                  <a:lnTo>
                    <a:pt x="71149" y="35234"/>
                  </a:lnTo>
                  <a:lnTo>
                    <a:pt x="68929" y="33402"/>
                  </a:lnTo>
                  <a:lnTo>
                    <a:pt x="67305" y="32470"/>
                  </a:lnTo>
                  <a:lnTo>
                    <a:pt x="54290" y="25219"/>
                  </a:lnTo>
                  <a:lnTo>
                    <a:pt x="40373" y="17307"/>
                  </a:lnTo>
                  <a:lnTo>
                    <a:pt x="28006" y="9303"/>
                  </a:lnTo>
                  <a:lnTo>
                    <a:pt x="20009" y="1989"/>
                  </a:lnTo>
                  <a:lnTo>
                    <a:pt x="18560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5436405" y="4512823"/>
              <a:ext cx="79375" cy="65405"/>
            </a:xfrm>
            <a:custGeom>
              <a:avLst/>
              <a:gdLst/>
              <a:ahLst/>
              <a:cxnLst/>
              <a:rect l="l" t="t" r="r" b="b"/>
              <a:pathLst>
                <a:path w="79375" h="65404">
                  <a:moveTo>
                    <a:pt x="78790" y="65252"/>
                  </a:moveTo>
                  <a:lnTo>
                    <a:pt x="70878" y="54991"/>
                  </a:lnTo>
                  <a:lnTo>
                    <a:pt x="57416" y="36677"/>
                  </a:lnTo>
                  <a:lnTo>
                    <a:pt x="41770" y="16344"/>
                  </a:lnTo>
                  <a:lnTo>
                    <a:pt x="27317" y="0"/>
                  </a:lnTo>
                  <a:lnTo>
                    <a:pt x="0" y="0"/>
                  </a:lnTo>
                  <a:lnTo>
                    <a:pt x="20358" y="17614"/>
                  </a:lnTo>
                  <a:lnTo>
                    <a:pt x="27368" y="23228"/>
                  </a:lnTo>
                  <a:lnTo>
                    <a:pt x="35052" y="28790"/>
                  </a:lnTo>
                  <a:lnTo>
                    <a:pt x="42849" y="34150"/>
                  </a:lnTo>
                  <a:lnTo>
                    <a:pt x="50495" y="39712"/>
                  </a:lnTo>
                  <a:lnTo>
                    <a:pt x="74930" y="65252"/>
                  </a:lnTo>
                  <a:lnTo>
                    <a:pt x="78790" y="65252"/>
                  </a:lnTo>
                  <a:close/>
                </a:path>
              </a:pathLst>
            </a:custGeom>
            <a:solidFill>
              <a:srgbClr val="D2B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5166352" y="4405177"/>
              <a:ext cx="242570" cy="99060"/>
            </a:xfrm>
            <a:custGeom>
              <a:avLst/>
              <a:gdLst/>
              <a:ahLst/>
              <a:cxnLst/>
              <a:rect l="l" t="t" r="r" b="b"/>
              <a:pathLst>
                <a:path w="242569" h="99060">
                  <a:moveTo>
                    <a:pt x="141255" y="59238"/>
                  </a:moveTo>
                  <a:lnTo>
                    <a:pt x="149827" y="62982"/>
                  </a:lnTo>
                  <a:lnTo>
                    <a:pt x="160096" y="68690"/>
                  </a:lnTo>
                  <a:lnTo>
                    <a:pt x="193676" y="89290"/>
                  </a:lnTo>
                  <a:lnTo>
                    <a:pt x="209993" y="98845"/>
                  </a:lnTo>
                  <a:lnTo>
                    <a:pt x="210538" y="98038"/>
                  </a:lnTo>
                  <a:lnTo>
                    <a:pt x="194368" y="88507"/>
                  </a:lnTo>
                  <a:lnTo>
                    <a:pt x="161771" y="68502"/>
                  </a:lnTo>
                  <a:lnTo>
                    <a:pt x="151817" y="62982"/>
                  </a:lnTo>
                  <a:lnTo>
                    <a:pt x="146466" y="60584"/>
                  </a:lnTo>
                  <a:lnTo>
                    <a:pt x="141255" y="59238"/>
                  </a:lnTo>
                  <a:close/>
                </a:path>
                <a:path w="242569" h="99060">
                  <a:moveTo>
                    <a:pt x="216918" y="37590"/>
                  </a:moveTo>
                  <a:lnTo>
                    <a:pt x="102342" y="37590"/>
                  </a:lnTo>
                  <a:lnTo>
                    <a:pt x="103619" y="38176"/>
                  </a:lnTo>
                  <a:lnTo>
                    <a:pt x="105358" y="38593"/>
                  </a:lnTo>
                  <a:lnTo>
                    <a:pt x="126354" y="38593"/>
                  </a:lnTo>
                  <a:lnTo>
                    <a:pt x="136131" y="38768"/>
                  </a:lnTo>
                  <a:lnTo>
                    <a:pt x="145901" y="39140"/>
                  </a:lnTo>
                  <a:lnTo>
                    <a:pt x="163659" y="52654"/>
                  </a:lnTo>
                  <a:lnTo>
                    <a:pt x="182701" y="64566"/>
                  </a:lnTo>
                  <a:lnTo>
                    <a:pt x="202803" y="75044"/>
                  </a:lnTo>
                  <a:lnTo>
                    <a:pt x="223741" y="84259"/>
                  </a:lnTo>
                  <a:lnTo>
                    <a:pt x="229753" y="79138"/>
                  </a:lnTo>
                  <a:lnTo>
                    <a:pt x="236453" y="74322"/>
                  </a:lnTo>
                  <a:lnTo>
                    <a:pt x="242264" y="70008"/>
                  </a:lnTo>
                  <a:lnTo>
                    <a:pt x="240128" y="67202"/>
                  </a:lnTo>
                  <a:lnTo>
                    <a:pt x="236568" y="62615"/>
                  </a:lnTo>
                  <a:lnTo>
                    <a:pt x="216918" y="37590"/>
                  </a:lnTo>
                  <a:close/>
                </a:path>
                <a:path w="242569" h="99060">
                  <a:moveTo>
                    <a:pt x="26094" y="76018"/>
                  </a:moveTo>
                  <a:lnTo>
                    <a:pt x="24083" y="76018"/>
                  </a:lnTo>
                  <a:lnTo>
                    <a:pt x="26129" y="78349"/>
                  </a:lnTo>
                  <a:lnTo>
                    <a:pt x="27109" y="79400"/>
                  </a:lnTo>
                  <a:lnTo>
                    <a:pt x="28836" y="79138"/>
                  </a:lnTo>
                  <a:lnTo>
                    <a:pt x="27863" y="78081"/>
                  </a:lnTo>
                  <a:lnTo>
                    <a:pt x="26094" y="76018"/>
                  </a:lnTo>
                  <a:close/>
                </a:path>
                <a:path w="242569" h="99060">
                  <a:moveTo>
                    <a:pt x="89505" y="1068"/>
                  </a:moveTo>
                  <a:lnTo>
                    <a:pt x="42446" y="16520"/>
                  </a:lnTo>
                  <a:lnTo>
                    <a:pt x="4135" y="33768"/>
                  </a:lnTo>
                  <a:lnTo>
                    <a:pt x="0" y="35988"/>
                  </a:lnTo>
                  <a:lnTo>
                    <a:pt x="2508" y="42549"/>
                  </a:lnTo>
                  <a:lnTo>
                    <a:pt x="5624" y="49070"/>
                  </a:lnTo>
                  <a:lnTo>
                    <a:pt x="9307" y="55621"/>
                  </a:lnTo>
                  <a:lnTo>
                    <a:pt x="13423" y="62060"/>
                  </a:lnTo>
                  <a:lnTo>
                    <a:pt x="13947" y="61621"/>
                  </a:lnTo>
                  <a:lnTo>
                    <a:pt x="14502" y="61191"/>
                  </a:lnTo>
                  <a:lnTo>
                    <a:pt x="21193" y="56448"/>
                  </a:lnTo>
                  <a:lnTo>
                    <a:pt x="29465" y="54762"/>
                  </a:lnTo>
                  <a:lnTo>
                    <a:pt x="36585" y="52888"/>
                  </a:lnTo>
                  <a:lnTo>
                    <a:pt x="46389" y="50582"/>
                  </a:lnTo>
                  <a:lnTo>
                    <a:pt x="56266" y="48639"/>
                  </a:lnTo>
                  <a:lnTo>
                    <a:pt x="76081" y="44972"/>
                  </a:lnTo>
                  <a:lnTo>
                    <a:pt x="82842" y="43502"/>
                  </a:lnTo>
                  <a:lnTo>
                    <a:pt x="89482" y="41803"/>
                  </a:lnTo>
                  <a:lnTo>
                    <a:pt x="95987" y="39843"/>
                  </a:lnTo>
                  <a:lnTo>
                    <a:pt x="102342" y="37590"/>
                  </a:lnTo>
                  <a:lnTo>
                    <a:pt x="216918" y="37590"/>
                  </a:lnTo>
                  <a:lnTo>
                    <a:pt x="193986" y="8575"/>
                  </a:lnTo>
                  <a:lnTo>
                    <a:pt x="116054" y="8575"/>
                  </a:lnTo>
                  <a:lnTo>
                    <a:pt x="105482" y="7637"/>
                  </a:lnTo>
                  <a:lnTo>
                    <a:pt x="98334" y="5408"/>
                  </a:lnTo>
                  <a:lnTo>
                    <a:pt x="89505" y="1068"/>
                  </a:lnTo>
                  <a:close/>
                </a:path>
                <a:path w="242569" h="99060">
                  <a:moveTo>
                    <a:pt x="130969" y="57129"/>
                  </a:moveTo>
                  <a:lnTo>
                    <a:pt x="128535" y="57129"/>
                  </a:lnTo>
                  <a:lnTo>
                    <a:pt x="131807" y="57589"/>
                  </a:lnTo>
                  <a:lnTo>
                    <a:pt x="141576" y="59238"/>
                  </a:lnTo>
                  <a:lnTo>
                    <a:pt x="134571" y="57809"/>
                  </a:lnTo>
                  <a:lnTo>
                    <a:pt x="130969" y="57129"/>
                  </a:lnTo>
                  <a:close/>
                </a:path>
                <a:path w="242569" h="99060">
                  <a:moveTo>
                    <a:pt x="187198" y="0"/>
                  </a:moveTo>
                  <a:lnTo>
                    <a:pt x="178287" y="513"/>
                  </a:lnTo>
                  <a:lnTo>
                    <a:pt x="164655" y="4330"/>
                  </a:lnTo>
                  <a:lnTo>
                    <a:pt x="152013" y="6817"/>
                  </a:lnTo>
                  <a:lnTo>
                    <a:pt x="140404" y="8168"/>
                  </a:lnTo>
                  <a:lnTo>
                    <a:pt x="129870" y="8575"/>
                  </a:lnTo>
                  <a:lnTo>
                    <a:pt x="193986" y="8575"/>
                  </a:lnTo>
                  <a:lnTo>
                    <a:pt x="187198" y="0"/>
                  </a:lnTo>
                  <a:close/>
                </a:path>
              </a:pathLst>
            </a:custGeom>
            <a:solidFill>
              <a:srgbClr val="DFEE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5232731" y="4248378"/>
              <a:ext cx="120650" cy="165735"/>
            </a:xfrm>
            <a:custGeom>
              <a:avLst/>
              <a:gdLst/>
              <a:ahLst/>
              <a:cxnLst/>
              <a:rect l="l" t="t" r="r" b="b"/>
              <a:pathLst>
                <a:path w="120650" h="165735">
                  <a:moveTo>
                    <a:pt x="984" y="39475"/>
                  </a:moveTo>
                  <a:lnTo>
                    <a:pt x="0" y="39475"/>
                  </a:lnTo>
                  <a:lnTo>
                    <a:pt x="3112" y="47442"/>
                  </a:lnTo>
                  <a:lnTo>
                    <a:pt x="10319" y="66292"/>
                  </a:lnTo>
                  <a:lnTo>
                    <a:pt x="21723" y="103723"/>
                  </a:lnTo>
                  <a:lnTo>
                    <a:pt x="23118" y="157314"/>
                  </a:lnTo>
                  <a:lnTo>
                    <a:pt x="23130" y="157869"/>
                  </a:lnTo>
                  <a:lnTo>
                    <a:pt x="25809" y="159042"/>
                  </a:lnTo>
                  <a:lnTo>
                    <a:pt x="33637" y="161623"/>
                  </a:lnTo>
                  <a:lnTo>
                    <a:pt x="46303" y="164204"/>
                  </a:lnTo>
                  <a:lnTo>
                    <a:pt x="63495" y="165377"/>
                  </a:lnTo>
                  <a:lnTo>
                    <a:pt x="74029" y="164969"/>
                  </a:lnTo>
                  <a:lnTo>
                    <a:pt x="85638" y="163619"/>
                  </a:lnTo>
                  <a:lnTo>
                    <a:pt x="98281" y="161132"/>
                  </a:lnTo>
                  <a:lnTo>
                    <a:pt x="109931" y="157869"/>
                  </a:lnTo>
                  <a:lnTo>
                    <a:pt x="81232" y="157869"/>
                  </a:lnTo>
                  <a:lnTo>
                    <a:pt x="90760" y="142661"/>
                  </a:lnTo>
                  <a:lnTo>
                    <a:pt x="109797" y="93023"/>
                  </a:lnTo>
                  <a:lnTo>
                    <a:pt x="113265" y="74144"/>
                  </a:lnTo>
                  <a:lnTo>
                    <a:pt x="14229" y="74144"/>
                  </a:lnTo>
                  <a:lnTo>
                    <a:pt x="10630" y="64384"/>
                  </a:lnTo>
                  <a:lnTo>
                    <a:pt x="8050" y="57520"/>
                  </a:lnTo>
                  <a:lnTo>
                    <a:pt x="4217" y="47682"/>
                  </a:lnTo>
                  <a:lnTo>
                    <a:pt x="984" y="39475"/>
                  </a:lnTo>
                  <a:close/>
                </a:path>
                <a:path w="120650" h="165735">
                  <a:moveTo>
                    <a:pt x="111912" y="157314"/>
                  </a:moveTo>
                  <a:lnTo>
                    <a:pt x="102018" y="157869"/>
                  </a:lnTo>
                  <a:lnTo>
                    <a:pt x="109931" y="157869"/>
                  </a:lnTo>
                  <a:lnTo>
                    <a:pt x="111912" y="157314"/>
                  </a:lnTo>
                  <a:close/>
                </a:path>
                <a:path w="120650" h="165735">
                  <a:moveTo>
                    <a:pt x="41527" y="1675"/>
                  </a:moveTo>
                  <a:lnTo>
                    <a:pt x="31255" y="1999"/>
                  </a:lnTo>
                  <a:lnTo>
                    <a:pt x="33737" y="9989"/>
                  </a:lnTo>
                  <a:lnTo>
                    <a:pt x="28586" y="18750"/>
                  </a:lnTo>
                  <a:lnTo>
                    <a:pt x="19244" y="27170"/>
                  </a:lnTo>
                  <a:lnTo>
                    <a:pt x="9151" y="34135"/>
                  </a:lnTo>
                  <a:lnTo>
                    <a:pt x="10554" y="35747"/>
                  </a:lnTo>
                  <a:lnTo>
                    <a:pt x="11695" y="37506"/>
                  </a:lnTo>
                  <a:lnTo>
                    <a:pt x="12504" y="39475"/>
                  </a:lnTo>
                  <a:lnTo>
                    <a:pt x="14861" y="47442"/>
                  </a:lnTo>
                  <a:lnTo>
                    <a:pt x="15759" y="56003"/>
                  </a:lnTo>
                  <a:lnTo>
                    <a:pt x="15552" y="62164"/>
                  </a:lnTo>
                  <a:lnTo>
                    <a:pt x="15458" y="64957"/>
                  </a:lnTo>
                  <a:lnTo>
                    <a:pt x="14229" y="74144"/>
                  </a:lnTo>
                  <a:lnTo>
                    <a:pt x="113265" y="74144"/>
                  </a:lnTo>
                  <a:lnTo>
                    <a:pt x="113517" y="72459"/>
                  </a:lnTo>
                  <a:lnTo>
                    <a:pt x="114692" y="62164"/>
                  </a:lnTo>
                  <a:lnTo>
                    <a:pt x="116666" y="43925"/>
                  </a:lnTo>
                  <a:lnTo>
                    <a:pt x="118105" y="37506"/>
                  </a:lnTo>
                  <a:lnTo>
                    <a:pt x="120614" y="32019"/>
                  </a:lnTo>
                  <a:lnTo>
                    <a:pt x="109806" y="25856"/>
                  </a:lnTo>
                  <a:lnTo>
                    <a:pt x="98928" y="17761"/>
                  </a:lnTo>
                  <a:lnTo>
                    <a:pt x="94935" y="12407"/>
                  </a:lnTo>
                  <a:lnTo>
                    <a:pt x="44867" y="12407"/>
                  </a:lnTo>
                  <a:lnTo>
                    <a:pt x="41628" y="1999"/>
                  </a:lnTo>
                  <a:lnTo>
                    <a:pt x="41527" y="1675"/>
                  </a:lnTo>
                  <a:close/>
                </a:path>
                <a:path w="120650" h="165735">
                  <a:moveTo>
                    <a:pt x="93986" y="0"/>
                  </a:moveTo>
                  <a:lnTo>
                    <a:pt x="89693" y="136"/>
                  </a:lnTo>
                  <a:lnTo>
                    <a:pt x="87225" y="2847"/>
                  </a:lnTo>
                  <a:lnTo>
                    <a:pt x="81369" y="6974"/>
                  </a:lnTo>
                  <a:lnTo>
                    <a:pt x="71405" y="10751"/>
                  </a:lnTo>
                  <a:lnTo>
                    <a:pt x="56616" y="12407"/>
                  </a:lnTo>
                  <a:lnTo>
                    <a:pt x="94935" y="12407"/>
                  </a:lnTo>
                  <a:lnTo>
                    <a:pt x="92236" y="8790"/>
                  </a:lnTo>
                  <a:lnTo>
                    <a:pt x="93959" y="136"/>
                  </a:lnTo>
                  <a:lnTo>
                    <a:pt x="93986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5017868" y="4230744"/>
              <a:ext cx="220979" cy="47625"/>
            </a:xfrm>
            <a:custGeom>
              <a:avLst/>
              <a:gdLst/>
              <a:ahLst/>
              <a:cxnLst/>
              <a:rect l="l" t="t" r="r" b="b"/>
              <a:pathLst>
                <a:path w="220980" h="47625">
                  <a:moveTo>
                    <a:pt x="117724" y="32323"/>
                  </a:moveTo>
                  <a:lnTo>
                    <a:pt x="116729" y="32323"/>
                  </a:lnTo>
                  <a:lnTo>
                    <a:pt x="124171" y="32727"/>
                  </a:lnTo>
                  <a:lnTo>
                    <a:pt x="122990" y="32727"/>
                  </a:lnTo>
                  <a:lnTo>
                    <a:pt x="130015" y="33750"/>
                  </a:lnTo>
                  <a:lnTo>
                    <a:pt x="139418" y="35766"/>
                  </a:lnTo>
                  <a:lnTo>
                    <a:pt x="185397" y="47600"/>
                  </a:lnTo>
                  <a:lnTo>
                    <a:pt x="185407" y="47338"/>
                  </a:lnTo>
                  <a:lnTo>
                    <a:pt x="140413" y="35766"/>
                  </a:lnTo>
                  <a:lnTo>
                    <a:pt x="131010" y="33750"/>
                  </a:lnTo>
                  <a:lnTo>
                    <a:pt x="123984" y="32727"/>
                  </a:lnTo>
                  <a:lnTo>
                    <a:pt x="117724" y="32323"/>
                  </a:lnTo>
                  <a:close/>
                </a:path>
                <a:path w="220980" h="47625">
                  <a:moveTo>
                    <a:pt x="67938" y="1780"/>
                  </a:moveTo>
                  <a:lnTo>
                    <a:pt x="4215" y="1780"/>
                  </a:lnTo>
                  <a:lnTo>
                    <a:pt x="5811" y="3560"/>
                  </a:lnTo>
                  <a:lnTo>
                    <a:pt x="8052" y="4921"/>
                  </a:lnTo>
                  <a:lnTo>
                    <a:pt x="10973" y="5308"/>
                  </a:lnTo>
                  <a:lnTo>
                    <a:pt x="31074" y="6991"/>
                  </a:lnTo>
                  <a:lnTo>
                    <a:pt x="51222" y="7703"/>
                  </a:lnTo>
                  <a:lnTo>
                    <a:pt x="71304" y="8931"/>
                  </a:lnTo>
                  <a:lnTo>
                    <a:pt x="128503" y="20937"/>
                  </a:lnTo>
                  <a:lnTo>
                    <a:pt x="165576" y="30606"/>
                  </a:lnTo>
                  <a:lnTo>
                    <a:pt x="171498" y="32323"/>
                  </a:lnTo>
                  <a:lnTo>
                    <a:pt x="171827" y="32323"/>
                  </a:lnTo>
                  <a:lnTo>
                    <a:pt x="178256" y="33538"/>
                  </a:lnTo>
                  <a:lnTo>
                    <a:pt x="186088" y="35286"/>
                  </a:lnTo>
                  <a:lnTo>
                    <a:pt x="186199" y="33538"/>
                  </a:lnTo>
                  <a:lnTo>
                    <a:pt x="186306" y="31846"/>
                  </a:lnTo>
                  <a:lnTo>
                    <a:pt x="186402" y="30323"/>
                  </a:lnTo>
                  <a:lnTo>
                    <a:pt x="186789" y="25560"/>
                  </a:lnTo>
                  <a:lnTo>
                    <a:pt x="187259" y="21549"/>
                  </a:lnTo>
                  <a:lnTo>
                    <a:pt x="186402" y="21549"/>
                  </a:lnTo>
                  <a:lnTo>
                    <a:pt x="181989" y="20629"/>
                  </a:lnTo>
                  <a:lnTo>
                    <a:pt x="171738" y="18354"/>
                  </a:lnTo>
                  <a:lnTo>
                    <a:pt x="158100" y="14998"/>
                  </a:lnTo>
                  <a:lnTo>
                    <a:pt x="146236" y="11434"/>
                  </a:lnTo>
                  <a:lnTo>
                    <a:pt x="134484" y="9143"/>
                  </a:lnTo>
                  <a:lnTo>
                    <a:pt x="120387" y="8478"/>
                  </a:lnTo>
                  <a:lnTo>
                    <a:pt x="105904" y="8147"/>
                  </a:lnTo>
                  <a:lnTo>
                    <a:pt x="92991" y="6858"/>
                  </a:lnTo>
                  <a:lnTo>
                    <a:pt x="67938" y="1780"/>
                  </a:lnTo>
                  <a:close/>
                </a:path>
                <a:path w="220980" h="47625">
                  <a:moveTo>
                    <a:pt x="89247" y="24149"/>
                  </a:moveTo>
                  <a:lnTo>
                    <a:pt x="91180" y="24897"/>
                  </a:lnTo>
                  <a:lnTo>
                    <a:pt x="104007" y="29641"/>
                  </a:lnTo>
                  <a:lnTo>
                    <a:pt x="112004" y="31846"/>
                  </a:lnTo>
                  <a:lnTo>
                    <a:pt x="117724" y="32323"/>
                  </a:lnTo>
                  <a:lnTo>
                    <a:pt x="116729" y="32323"/>
                  </a:lnTo>
                  <a:lnTo>
                    <a:pt x="105154" y="29496"/>
                  </a:lnTo>
                  <a:lnTo>
                    <a:pt x="89247" y="24149"/>
                  </a:lnTo>
                  <a:close/>
                </a:path>
                <a:path w="220980" h="47625">
                  <a:moveTo>
                    <a:pt x="86402" y="23192"/>
                  </a:moveTo>
                  <a:lnTo>
                    <a:pt x="88265" y="23819"/>
                  </a:lnTo>
                  <a:lnTo>
                    <a:pt x="86998" y="23350"/>
                  </a:lnTo>
                  <a:lnTo>
                    <a:pt x="86462" y="23192"/>
                  </a:lnTo>
                  <a:close/>
                </a:path>
                <a:path w="220980" h="47625">
                  <a:moveTo>
                    <a:pt x="59139" y="12774"/>
                  </a:moveTo>
                  <a:lnTo>
                    <a:pt x="58898" y="12942"/>
                  </a:lnTo>
                  <a:lnTo>
                    <a:pt x="69283" y="16881"/>
                  </a:lnTo>
                  <a:lnTo>
                    <a:pt x="85733" y="22927"/>
                  </a:lnTo>
                  <a:lnTo>
                    <a:pt x="59139" y="12774"/>
                  </a:lnTo>
                  <a:close/>
                </a:path>
                <a:path w="220980" h="47625">
                  <a:moveTo>
                    <a:pt x="187281" y="21370"/>
                  </a:moveTo>
                  <a:lnTo>
                    <a:pt x="186402" y="21549"/>
                  </a:lnTo>
                  <a:lnTo>
                    <a:pt x="187259" y="21549"/>
                  </a:lnTo>
                  <a:lnTo>
                    <a:pt x="187281" y="21370"/>
                  </a:lnTo>
                  <a:close/>
                </a:path>
                <a:path w="220980" h="47625">
                  <a:moveTo>
                    <a:pt x="196052" y="19632"/>
                  </a:moveTo>
                  <a:lnTo>
                    <a:pt x="195849" y="19632"/>
                  </a:lnTo>
                  <a:lnTo>
                    <a:pt x="190935" y="20629"/>
                  </a:lnTo>
                  <a:lnTo>
                    <a:pt x="196052" y="19632"/>
                  </a:lnTo>
                  <a:close/>
                </a:path>
                <a:path w="220980" h="47625">
                  <a:moveTo>
                    <a:pt x="208406" y="18088"/>
                  </a:moveTo>
                  <a:lnTo>
                    <a:pt x="204796" y="18354"/>
                  </a:lnTo>
                  <a:lnTo>
                    <a:pt x="205005" y="18354"/>
                  </a:lnTo>
                  <a:lnTo>
                    <a:pt x="208406" y="18088"/>
                  </a:lnTo>
                  <a:close/>
                </a:path>
                <a:path w="220980" h="47625">
                  <a:moveTo>
                    <a:pt x="213839" y="17680"/>
                  </a:moveTo>
                  <a:lnTo>
                    <a:pt x="213622" y="17680"/>
                  </a:lnTo>
                  <a:lnTo>
                    <a:pt x="208406" y="18088"/>
                  </a:lnTo>
                  <a:lnTo>
                    <a:pt x="213839" y="17680"/>
                  </a:lnTo>
                  <a:close/>
                </a:path>
                <a:path w="220980" h="47625">
                  <a:moveTo>
                    <a:pt x="220866" y="17477"/>
                  </a:moveTo>
                  <a:lnTo>
                    <a:pt x="212771" y="17680"/>
                  </a:lnTo>
                  <a:lnTo>
                    <a:pt x="213442" y="17680"/>
                  </a:lnTo>
                  <a:lnTo>
                    <a:pt x="220866" y="17477"/>
                  </a:lnTo>
                  <a:close/>
                </a:path>
                <a:path w="220980" h="47625">
                  <a:moveTo>
                    <a:pt x="40349" y="13392"/>
                  </a:moveTo>
                  <a:lnTo>
                    <a:pt x="39352" y="13392"/>
                  </a:lnTo>
                  <a:lnTo>
                    <a:pt x="42344" y="16753"/>
                  </a:lnTo>
                  <a:lnTo>
                    <a:pt x="48261" y="16753"/>
                  </a:lnTo>
                  <a:lnTo>
                    <a:pt x="42962" y="16533"/>
                  </a:lnTo>
                  <a:lnTo>
                    <a:pt x="40349" y="13392"/>
                  </a:lnTo>
                  <a:close/>
                </a:path>
                <a:path w="220980" h="47625">
                  <a:moveTo>
                    <a:pt x="24896" y="9143"/>
                  </a:moveTo>
                  <a:lnTo>
                    <a:pt x="23901" y="9143"/>
                  </a:lnTo>
                  <a:lnTo>
                    <a:pt x="21172" y="13737"/>
                  </a:lnTo>
                  <a:lnTo>
                    <a:pt x="26456" y="13737"/>
                  </a:lnTo>
                  <a:lnTo>
                    <a:pt x="22365" y="13392"/>
                  </a:lnTo>
                  <a:lnTo>
                    <a:pt x="24896" y="9143"/>
                  </a:lnTo>
                  <a:close/>
                </a:path>
                <a:path w="220980" h="47625">
                  <a:moveTo>
                    <a:pt x="17256" y="6596"/>
                  </a:moveTo>
                  <a:lnTo>
                    <a:pt x="16261" y="6596"/>
                  </a:lnTo>
                  <a:lnTo>
                    <a:pt x="24183" y="9143"/>
                  </a:lnTo>
                  <a:lnTo>
                    <a:pt x="25177" y="9143"/>
                  </a:lnTo>
                  <a:lnTo>
                    <a:pt x="17256" y="6596"/>
                  </a:lnTo>
                  <a:close/>
                </a:path>
                <a:path w="220980" h="47625">
                  <a:moveTo>
                    <a:pt x="57851" y="0"/>
                  </a:moveTo>
                  <a:lnTo>
                    <a:pt x="48096" y="0"/>
                  </a:lnTo>
                  <a:lnTo>
                    <a:pt x="40721" y="185"/>
                  </a:lnTo>
                  <a:lnTo>
                    <a:pt x="24117" y="836"/>
                  </a:lnTo>
                  <a:lnTo>
                    <a:pt x="24342" y="836"/>
                  </a:lnTo>
                  <a:lnTo>
                    <a:pt x="2177" y="1780"/>
                  </a:lnTo>
                  <a:lnTo>
                    <a:pt x="0" y="6596"/>
                  </a:lnTo>
                  <a:lnTo>
                    <a:pt x="994" y="6596"/>
                  </a:lnTo>
                  <a:lnTo>
                    <a:pt x="3172" y="1780"/>
                  </a:lnTo>
                  <a:lnTo>
                    <a:pt x="67938" y="1780"/>
                  </a:lnTo>
                  <a:lnTo>
                    <a:pt x="63209" y="836"/>
                  </a:lnTo>
                  <a:lnTo>
                    <a:pt x="57851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5203069" y="4248215"/>
              <a:ext cx="63500" cy="40005"/>
            </a:xfrm>
            <a:custGeom>
              <a:avLst/>
              <a:gdLst/>
              <a:ahLst/>
              <a:cxnLst/>
              <a:rect l="l" t="t" r="r" b="b"/>
              <a:pathLst>
                <a:path w="63500" h="40004">
                  <a:moveTo>
                    <a:pt x="1193" y="30124"/>
                  </a:moveTo>
                  <a:lnTo>
                    <a:pt x="190" y="30124"/>
                  </a:lnTo>
                  <a:lnTo>
                    <a:pt x="125" y="31433"/>
                  </a:lnTo>
                  <a:lnTo>
                    <a:pt x="0" y="33862"/>
                  </a:lnTo>
                  <a:lnTo>
                    <a:pt x="10202" y="36057"/>
                  </a:lnTo>
                  <a:lnTo>
                    <a:pt x="25781" y="38361"/>
                  </a:lnTo>
                  <a:lnTo>
                    <a:pt x="29664" y="39642"/>
                  </a:lnTo>
                  <a:lnTo>
                    <a:pt x="30187" y="39360"/>
                  </a:lnTo>
                  <a:lnTo>
                    <a:pt x="25995" y="38221"/>
                  </a:lnTo>
                  <a:lnTo>
                    <a:pt x="11267" y="36057"/>
                  </a:lnTo>
                  <a:lnTo>
                    <a:pt x="11108" y="36057"/>
                  </a:lnTo>
                  <a:lnTo>
                    <a:pt x="984" y="33862"/>
                  </a:lnTo>
                  <a:lnTo>
                    <a:pt x="1057" y="32690"/>
                  </a:lnTo>
                  <a:lnTo>
                    <a:pt x="1119" y="31433"/>
                  </a:lnTo>
                  <a:lnTo>
                    <a:pt x="1193" y="30124"/>
                  </a:lnTo>
                  <a:close/>
                </a:path>
                <a:path w="63500" h="40004">
                  <a:moveTo>
                    <a:pt x="51349" y="0"/>
                  </a:moveTo>
                  <a:lnTo>
                    <a:pt x="36480" y="0"/>
                  </a:lnTo>
                  <a:lnTo>
                    <a:pt x="28858" y="188"/>
                  </a:lnTo>
                  <a:lnTo>
                    <a:pt x="890" y="17821"/>
                  </a:lnTo>
                  <a:lnTo>
                    <a:pt x="11775" y="20506"/>
                  </a:lnTo>
                  <a:lnTo>
                    <a:pt x="22334" y="23952"/>
                  </a:lnTo>
                  <a:lnTo>
                    <a:pt x="31652" y="28449"/>
                  </a:lnTo>
                  <a:lnTo>
                    <a:pt x="38815" y="34292"/>
                  </a:lnTo>
                  <a:lnTo>
                    <a:pt x="48907" y="27333"/>
                  </a:lnTo>
                  <a:lnTo>
                    <a:pt x="58245" y="18915"/>
                  </a:lnTo>
                  <a:lnTo>
                    <a:pt x="63392" y="10152"/>
                  </a:lnTo>
                  <a:lnTo>
                    <a:pt x="60909" y="2157"/>
                  </a:lnTo>
                  <a:lnTo>
                    <a:pt x="51349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5330283" y="4214968"/>
              <a:ext cx="240029" cy="41910"/>
            </a:xfrm>
            <a:custGeom>
              <a:avLst/>
              <a:gdLst/>
              <a:ahLst/>
              <a:cxnLst/>
              <a:rect l="l" t="t" r="r" b="b"/>
              <a:pathLst>
                <a:path w="240030" h="41910">
                  <a:moveTo>
                    <a:pt x="238741" y="0"/>
                  </a:moveTo>
                  <a:lnTo>
                    <a:pt x="193763" y="1201"/>
                  </a:lnTo>
                  <a:lnTo>
                    <a:pt x="183057" y="1780"/>
                  </a:lnTo>
                  <a:lnTo>
                    <a:pt x="177766" y="2957"/>
                  </a:lnTo>
                  <a:lnTo>
                    <a:pt x="148430" y="10879"/>
                  </a:lnTo>
                  <a:lnTo>
                    <a:pt x="135627" y="12985"/>
                  </a:lnTo>
                  <a:lnTo>
                    <a:pt x="121194" y="14236"/>
                  </a:lnTo>
                  <a:lnTo>
                    <a:pt x="106277" y="15894"/>
                  </a:lnTo>
                  <a:lnTo>
                    <a:pt x="106789" y="15894"/>
                  </a:lnTo>
                  <a:lnTo>
                    <a:pt x="95583" y="18826"/>
                  </a:lnTo>
                  <a:lnTo>
                    <a:pt x="86844" y="22166"/>
                  </a:lnTo>
                  <a:lnTo>
                    <a:pt x="76789" y="25476"/>
                  </a:lnTo>
                  <a:lnTo>
                    <a:pt x="59752" y="30564"/>
                  </a:lnTo>
                  <a:lnTo>
                    <a:pt x="61857" y="35611"/>
                  </a:lnTo>
                  <a:lnTo>
                    <a:pt x="63888" y="41663"/>
                  </a:lnTo>
                  <a:lnTo>
                    <a:pt x="80700" y="38293"/>
                  </a:lnTo>
                  <a:lnTo>
                    <a:pt x="97647" y="35298"/>
                  </a:lnTo>
                  <a:lnTo>
                    <a:pt x="114566" y="32094"/>
                  </a:lnTo>
                  <a:lnTo>
                    <a:pt x="131289" y="28093"/>
                  </a:lnTo>
                  <a:lnTo>
                    <a:pt x="157967" y="20769"/>
                  </a:lnTo>
                  <a:lnTo>
                    <a:pt x="184733" y="13852"/>
                  </a:lnTo>
                  <a:lnTo>
                    <a:pt x="211671" y="7729"/>
                  </a:lnTo>
                  <a:lnTo>
                    <a:pt x="238867" y="2785"/>
                  </a:lnTo>
                  <a:lnTo>
                    <a:pt x="239590" y="1403"/>
                  </a:lnTo>
                  <a:lnTo>
                    <a:pt x="238849" y="178"/>
                  </a:lnTo>
                  <a:lnTo>
                    <a:pt x="238741" y="0"/>
                  </a:lnTo>
                  <a:close/>
                </a:path>
                <a:path w="240030" h="41910">
                  <a:moveTo>
                    <a:pt x="184753" y="14648"/>
                  </a:moveTo>
                  <a:lnTo>
                    <a:pt x="184083" y="14648"/>
                  </a:lnTo>
                  <a:lnTo>
                    <a:pt x="187382" y="15559"/>
                  </a:lnTo>
                  <a:lnTo>
                    <a:pt x="190293" y="15894"/>
                  </a:lnTo>
                  <a:lnTo>
                    <a:pt x="191153" y="15894"/>
                  </a:lnTo>
                  <a:lnTo>
                    <a:pt x="188528" y="15559"/>
                  </a:lnTo>
                  <a:lnTo>
                    <a:pt x="188141" y="15559"/>
                  </a:lnTo>
                  <a:lnTo>
                    <a:pt x="184753" y="14648"/>
                  </a:lnTo>
                  <a:close/>
                </a:path>
                <a:path w="240030" h="41910">
                  <a:moveTo>
                    <a:pt x="1428" y="32038"/>
                  </a:moveTo>
                  <a:lnTo>
                    <a:pt x="0" y="32351"/>
                  </a:lnTo>
                  <a:lnTo>
                    <a:pt x="280" y="32351"/>
                  </a:lnTo>
                  <a:lnTo>
                    <a:pt x="1428" y="32038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5324969" y="4243673"/>
              <a:ext cx="69215" cy="36830"/>
            </a:xfrm>
            <a:custGeom>
              <a:avLst/>
              <a:gdLst/>
              <a:ahLst/>
              <a:cxnLst/>
              <a:rect l="l" t="t" r="r" b="b"/>
              <a:pathLst>
                <a:path w="69215" h="36829">
                  <a:moveTo>
                    <a:pt x="48973" y="0"/>
                  </a:moveTo>
                  <a:lnTo>
                    <a:pt x="41612" y="0"/>
                  </a:lnTo>
                  <a:lnTo>
                    <a:pt x="33389" y="201"/>
                  </a:lnTo>
                  <a:lnTo>
                    <a:pt x="0" y="13493"/>
                  </a:lnTo>
                  <a:lnTo>
                    <a:pt x="6692" y="22466"/>
                  </a:lnTo>
                  <a:lnTo>
                    <a:pt x="17570" y="30562"/>
                  </a:lnTo>
                  <a:lnTo>
                    <a:pt x="28377" y="36721"/>
                  </a:lnTo>
                  <a:lnTo>
                    <a:pt x="32322" y="30164"/>
                  </a:lnTo>
                  <a:lnTo>
                    <a:pt x="37717" y="24761"/>
                  </a:lnTo>
                  <a:lnTo>
                    <a:pt x="69203" y="12962"/>
                  </a:lnTo>
                  <a:lnTo>
                    <a:pt x="67172" y="6900"/>
                  </a:lnTo>
                  <a:lnTo>
                    <a:pt x="65046" y="1800"/>
                  </a:lnTo>
                  <a:lnTo>
                    <a:pt x="56921" y="492"/>
                  </a:lnTo>
                  <a:lnTo>
                    <a:pt x="48973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5250287" y="4176731"/>
              <a:ext cx="72390" cy="84455"/>
            </a:xfrm>
            <a:custGeom>
              <a:avLst/>
              <a:gdLst/>
              <a:ahLst/>
              <a:cxnLst/>
              <a:rect l="l" t="t" r="r" b="b"/>
              <a:pathLst>
                <a:path w="72390" h="84454">
                  <a:moveTo>
                    <a:pt x="33134" y="16421"/>
                  </a:moveTo>
                  <a:lnTo>
                    <a:pt x="32702" y="15773"/>
                  </a:lnTo>
                  <a:lnTo>
                    <a:pt x="32702" y="16167"/>
                  </a:lnTo>
                  <a:lnTo>
                    <a:pt x="33134" y="16421"/>
                  </a:lnTo>
                  <a:close/>
                </a:path>
                <a:path w="72390" h="84454">
                  <a:moveTo>
                    <a:pt x="72339" y="71488"/>
                  </a:moveTo>
                  <a:lnTo>
                    <a:pt x="64935" y="63030"/>
                  </a:lnTo>
                  <a:lnTo>
                    <a:pt x="62496" y="59067"/>
                  </a:lnTo>
                  <a:lnTo>
                    <a:pt x="62103" y="55880"/>
                  </a:lnTo>
                  <a:lnTo>
                    <a:pt x="61899" y="52590"/>
                  </a:lnTo>
                  <a:lnTo>
                    <a:pt x="61861" y="52197"/>
                  </a:lnTo>
                  <a:lnTo>
                    <a:pt x="61290" y="52590"/>
                  </a:lnTo>
                  <a:lnTo>
                    <a:pt x="58661" y="46177"/>
                  </a:lnTo>
                  <a:lnTo>
                    <a:pt x="56743" y="39979"/>
                  </a:lnTo>
                  <a:lnTo>
                    <a:pt x="22491" y="60071"/>
                  </a:lnTo>
                  <a:lnTo>
                    <a:pt x="56743" y="39966"/>
                  </a:lnTo>
                  <a:lnTo>
                    <a:pt x="56019" y="37630"/>
                  </a:lnTo>
                  <a:lnTo>
                    <a:pt x="55765" y="36715"/>
                  </a:lnTo>
                  <a:lnTo>
                    <a:pt x="55384" y="35331"/>
                  </a:lnTo>
                  <a:lnTo>
                    <a:pt x="54533" y="31089"/>
                  </a:lnTo>
                  <a:lnTo>
                    <a:pt x="53403" y="28917"/>
                  </a:lnTo>
                  <a:lnTo>
                    <a:pt x="52044" y="27063"/>
                  </a:lnTo>
                  <a:lnTo>
                    <a:pt x="50482" y="30010"/>
                  </a:lnTo>
                  <a:lnTo>
                    <a:pt x="46977" y="36715"/>
                  </a:lnTo>
                  <a:lnTo>
                    <a:pt x="43827" y="36715"/>
                  </a:lnTo>
                  <a:lnTo>
                    <a:pt x="41313" y="35788"/>
                  </a:lnTo>
                  <a:lnTo>
                    <a:pt x="41656" y="31089"/>
                  </a:lnTo>
                  <a:lnTo>
                    <a:pt x="41744" y="30010"/>
                  </a:lnTo>
                  <a:lnTo>
                    <a:pt x="41821" y="28917"/>
                  </a:lnTo>
                  <a:lnTo>
                    <a:pt x="41935" y="27609"/>
                  </a:lnTo>
                  <a:lnTo>
                    <a:pt x="42456" y="23241"/>
                  </a:lnTo>
                  <a:lnTo>
                    <a:pt x="40576" y="25920"/>
                  </a:lnTo>
                  <a:lnTo>
                    <a:pt x="38290" y="30010"/>
                  </a:lnTo>
                  <a:lnTo>
                    <a:pt x="34632" y="30010"/>
                  </a:lnTo>
                  <a:lnTo>
                    <a:pt x="32702" y="27063"/>
                  </a:lnTo>
                  <a:lnTo>
                    <a:pt x="32702" y="16167"/>
                  </a:lnTo>
                  <a:lnTo>
                    <a:pt x="23558" y="10756"/>
                  </a:lnTo>
                  <a:lnTo>
                    <a:pt x="26670" y="0"/>
                  </a:lnTo>
                  <a:lnTo>
                    <a:pt x="15773" y="0"/>
                  </a:lnTo>
                  <a:lnTo>
                    <a:pt x="5397" y="15570"/>
                  </a:lnTo>
                  <a:lnTo>
                    <a:pt x="3733" y="22123"/>
                  </a:lnTo>
                  <a:lnTo>
                    <a:pt x="6121" y="27609"/>
                  </a:lnTo>
                  <a:lnTo>
                    <a:pt x="5676" y="30010"/>
                  </a:lnTo>
                  <a:lnTo>
                    <a:pt x="5613" y="30340"/>
                  </a:lnTo>
                  <a:lnTo>
                    <a:pt x="2540" y="36220"/>
                  </a:lnTo>
                  <a:lnTo>
                    <a:pt x="0" y="38252"/>
                  </a:lnTo>
                  <a:lnTo>
                    <a:pt x="1054" y="41211"/>
                  </a:lnTo>
                  <a:lnTo>
                    <a:pt x="7404" y="42710"/>
                  </a:lnTo>
                  <a:lnTo>
                    <a:pt x="6388" y="46990"/>
                  </a:lnTo>
                  <a:lnTo>
                    <a:pt x="6413" y="47853"/>
                  </a:lnTo>
                  <a:lnTo>
                    <a:pt x="8331" y="49720"/>
                  </a:lnTo>
                  <a:lnTo>
                    <a:pt x="7213" y="52705"/>
                  </a:lnTo>
                  <a:lnTo>
                    <a:pt x="9105" y="56362"/>
                  </a:lnTo>
                  <a:lnTo>
                    <a:pt x="11417" y="58407"/>
                  </a:lnTo>
                  <a:lnTo>
                    <a:pt x="9664" y="65303"/>
                  </a:lnTo>
                  <a:lnTo>
                    <a:pt x="9601" y="65582"/>
                  </a:lnTo>
                  <a:lnTo>
                    <a:pt x="9499" y="65989"/>
                  </a:lnTo>
                  <a:lnTo>
                    <a:pt x="9436" y="66243"/>
                  </a:lnTo>
                  <a:lnTo>
                    <a:pt x="14909" y="66243"/>
                  </a:lnTo>
                  <a:lnTo>
                    <a:pt x="18605" y="65989"/>
                  </a:lnTo>
                  <a:lnTo>
                    <a:pt x="21996" y="65582"/>
                  </a:lnTo>
                  <a:lnTo>
                    <a:pt x="24053" y="65316"/>
                  </a:lnTo>
                  <a:lnTo>
                    <a:pt x="24790" y="68376"/>
                  </a:lnTo>
                  <a:lnTo>
                    <a:pt x="25196" y="71488"/>
                  </a:lnTo>
                  <a:lnTo>
                    <a:pt x="25260" y="71945"/>
                  </a:lnTo>
                  <a:lnTo>
                    <a:pt x="23964" y="73317"/>
                  </a:lnTo>
                  <a:lnTo>
                    <a:pt x="27305" y="84061"/>
                  </a:lnTo>
                  <a:lnTo>
                    <a:pt x="39052" y="84061"/>
                  </a:lnTo>
                  <a:lnTo>
                    <a:pt x="53848" y="82397"/>
                  </a:lnTo>
                  <a:lnTo>
                    <a:pt x="63804" y="78625"/>
                  </a:lnTo>
                  <a:lnTo>
                    <a:pt x="69659" y="74498"/>
                  </a:lnTo>
                  <a:lnTo>
                    <a:pt x="72123" y="71780"/>
                  </a:lnTo>
                  <a:lnTo>
                    <a:pt x="72339" y="71488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5248312" y="4161119"/>
              <a:ext cx="73025" cy="68580"/>
            </a:xfrm>
            <a:custGeom>
              <a:avLst/>
              <a:gdLst/>
              <a:ahLst/>
              <a:cxnLst/>
              <a:rect l="l" t="t" r="r" b="b"/>
              <a:pathLst>
                <a:path w="73025" h="68579">
                  <a:moveTo>
                    <a:pt x="72297" y="31381"/>
                  </a:moveTo>
                  <a:lnTo>
                    <a:pt x="34679" y="31381"/>
                  </a:lnTo>
                  <a:lnTo>
                    <a:pt x="35186" y="32135"/>
                  </a:lnTo>
                  <a:lnTo>
                    <a:pt x="50773" y="32135"/>
                  </a:lnTo>
                  <a:lnTo>
                    <a:pt x="53767" y="33737"/>
                  </a:lnTo>
                  <a:lnTo>
                    <a:pt x="55673" y="39757"/>
                  </a:lnTo>
                  <a:lnTo>
                    <a:pt x="54375" y="42019"/>
                  </a:lnTo>
                  <a:lnTo>
                    <a:pt x="54029" y="42668"/>
                  </a:lnTo>
                  <a:lnTo>
                    <a:pt x="55380" y="44522"/>
                  </a:lnTo>
                  <a:lnTo>
                    <a:pt x="56511" y="46689"/>
                  </a:lnTo>
                  <a:lnTo>
                    <a:pt x="57359" y="50930"/>
                  </a:lnTo>
                  <a:lnTo>
                    <a:pt x="57998" y="53244"/>
                  </a:lnTo>
                  <a:lnTo>
                    <a:pt x="60647" y="61778"/>
                  </a:lnTo>
                  <a:lnTo>
                    <a:pt x="63181" y="68196"/>
                  </a:lnTo>
                  <a:lnTo>
                    <a:pt x="65013" y="66992"/>
                  </a:lnTo>
                  <a:lnTo>
                    <a:pt x="67348" y="64814"/>
                  </a:lnTo>
                  <a:lnTo>
                    <a:pt x="68814" y="53516"/>
                  </a:lnTo>
                  <a:lnTo>
                    <a:pt x="72762" y="42229"/>
                  </a:lnTo>
                  <a:lnTo>
                    <a:pt x="72724" y="41517"/>
                  </a:lnTo>
                  <a:lnTo>
                    <a:pt x="72631" y="39757"/>
                  </a:lnTo>
                  <a:lnTo>
                    <a:pt x="72583" y="38846"/>
                  </a:lnTo>
                  <a:lnTo>
                    <a:pt x="72481" y="36899"/>
                  </a:lnTo>
                  <a:lnTo>
                    <a:pt x="72375" y="33737"/>
                  </a:lnTo>
                  <a:lnTo>
                    <a:pt x="72297" y="31381"/>
                  </a:lnTo>
                  <a:close/>
                </a:path>
                <a:path w="73025" h="68579">
                  <a:moveTo>
                    <a:pt x="34679" y="31766"/>
                  </a:moveTo>
                  <a:lnTo>
                    <a:pt x="34679" y="42668"/>
                  </a:lnTo>
                  <a:lnTo>
                    <a:pt x="36616" y="45611"/>
                  </a:lnTo>
                  <a:lnTo>
                    <a:pt x="40271" y="45611"/>
                  </a:lnTo>
                  <a:lnTo>
                    <a:pt x="42553" y="41517"/>
                  </a:lnTo>
                  <a:lnTo>
                    <a:pt x="44438" y="38846"/>
                  </a:lnTo>
                  <a:lnTo>
                    <a:pt x="44668" y="36899"/>
                  </a:lnTo>
                  <a:lnTo>
                    <a:pt x="44899" y="35538"/>
                  </a:lnTo>
                  <a:lnTo>
                    <a:pt x="47535" y="32135"/>
                  </a:lnTo>
                  <a:lnTo>
                    <a:pt x="35303" y="32135"/>
                  </a:lnTo>
                  <a:lnTo>
                    <a:pt x="34679" y="31766"/>
                  </a:lnTo>
                  <a:close/>
                </a:path>
                <a:path w="73025" h="68579">
                  <a:moveTo>
                    <a:pt x="34679" y="31381"/>
                  </a:moveTo>
                  <a:lnTo>
                    <a:pt x="34679" y="31766"/>
                  </a:lnTo>
                  <a:lnTo>
                    <a:pt x="35303" y="32135"/>
                  </a:lnTo>
                  <a:lnTo>
                    <a:pt x="34938" y="31766"/>
                  </a:lnTo>
                  <a:lnTo>
                    <a:pt x="34679" y="31381"/>
                  </a:lnTo>
                  <a:close/>
                </a:path>
                <a:path w="73025" h="68579">
                  <a:moveTo>
                    <a:pt x="68223" y="15612"/>
                  </a:moveTo>
                  <a:lnTo>
                    <a:pt x="28645" y="15612"/>
                  </a:lnTo>
                  <a:lnTo>
                    <a:pt x="25538" y="26365"/>
                  </a:lnTo>
                  <a:lnTo>
                    <a:pt x="34679" y="31766"/>
                  </a:lnTo>
                  <a:lnTo>
                    <a:pt x="34679" y="31381"/>
                  </a:lnTo>
                  <a:lnTo>
                    <a:pt x="72297" y="31381"/>
                  </a:lnTo>
                  <a:lnTo>
                    <a:pt x="72237" y="29550"/>
                  </a:lnTo>
                  <a:lnTo>
                    <a:pt x="70013" y="18375"/>
                  </a:lnTo>
                  <a:lnTo>
                    <a:pt x="68223" y="15612"/>
                  </a:lnTo>
                  <a:close/>
                </a:path>
                <a:path w="73025" h="68579">
                  <a:moveTo>
                    <a:pt x="40962" y="0"/>
                  </a:moveTo>
                  <a:lnTo>
                    <a:pt x="37768" y="0"/>
                  </a:lnTo>
                  <a:lnTo>
                    <a:pt x="28292" y="848"/>
                  </a:lnTo>
                  <a:lnTo>
                    <a:pt x="28631" y="848"/>
                  </a:lnTo>
                  <a:lnTo>
                    <a:pt x="20737" y="3109"/>
                  </a:lnTo>
                  <a:lnTo>
                    <a:pt x="13184" y="6758"/>
                  </a:lnTo>
                  <a:lnTo>
                    <a:pt x="5685" y="11591"/>
                  </a:lnTo>
                  <a:lnTo>
                    <a:pt x="0" y="15612"/>
                  </a:lnTo>
                  <a:lnTo>
                    <a:pt x="8648" y="19863"/>
                  </a:lnTo>
                  <a:lnTo>
                    <a:pt x="9350" y="19507"/>
                  </a:lnTo>
                  <a:lnTo>
                    <a:pt x="13004" y="17758"/>
                  </a:lnTo>
                  <a:lnTo>
                    <a:pt x="17725" y="15612"/>
                  </a:lnTo>
                  <a:lnTo>
                    <a:pt x="68223" y="15612"/>
                  </a:lnTo>
                  <a:lnTo>
                    <a:pt x="62929" y="7440"/>
                  </a:lnTo>
                  <a:lnTo>
                    <a:pt x="48103" y="848"/>
                  </a:lnTo>
                  <a:lnTo>
                    <a:pt x="44386" y="272"/>
                  </a:lnTo>
                  <a:lnTo>
                    <a:pt x="40962" y="0"/>
                  </a:lnTo>
                  <a:close/>
                </a:path>
              </a:pathLst>
            </a:custGeom>
            <a:solidFill>
              <a:srgbClr val="2D5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5291600" y="4193249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7486" y="0"/>
                  </a:moveTo>
                  <a:lnTo>
                    <a:pt x="4257" y="0"/>
                  </a:lnTo>
                  <a:lnTo>
                    <a:pt x="1612" y="3413"/>
                  </a:lnTo>
                  <a:lnTo>
                    <a:pt x="1382" y="4774"/>
                  </a:lnTo>
                  <a:lnTo>
                    <a:pt x="596" y="11339"/>
                  </a:lnTo>
                  <a:lnTo>
                    <a:pt x="0" y="19266"/>
                  </a:lnTo>
                  <a:lnTo>
                    <a:pt x="2519" y="20187"/>
                  </a:lnTo>
                  <a:lnTo>
                    <a:pt x="5664" y="20187"/>
                  </a:lnTo>
                  <a:lnTo>
                    <a:pt x="9214" y="13413"/>
                  </a:lnTo>
                  <a:lnTo>
                    <a:pt x="11203" y="9675"/>
                  </a:lnTo>
                  <a:lnTo>
                    <a:pt x="12387" y="7622"/>
                  </a:lnTo>
                  <a:lnTo>
                    <a:pt x="10470" y="1602"/>
                  </a:lnTo>
                  <a:lnTo>
                    <a:pt x="7486" y="0"/>
                  </a:lnTo>
                  <a:close/>
                </a:path>
              </a:pathLst>
            </a:custGeom>
            <a:solidFill>
              <a:srgbClr val="D4B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5233263" y="4282505"/>
              <a:ext cx="15240" cy="40640"/>
            </a:xfrm>
            <a:custGeom>
              <a:avLst/>
              <a:gdLst/>
              <a:ahLst/>
              <a:cxnLst/>
              <a:rect l="l" t="t" r="r" b="b"/>
              <a:pathLst>
                <a:path w="15240" h="40639">
                  <a:moveTo>
                    <a:pt x="8617" y="0"/>
                  </a:moveTo>
                  <a:lnTo>
                    <a:pt x="4544" y="2575"/>
                  </a:lnTo>
                  <a:lnTo>
                    <a:pt x="0" y="5078"/>
                  </a:lnTo>
                  <a:lnTo>
                    <a:pt x="450" y="5350"/>
                  </a:lnTo>
                  <a:lnTo>
                    <a:pt x="9086" y="27689"/>
                  </a:lnTo>
                  <a:lnTo>
                    <a:pt x="13695" y="40019"/>
                  </a:lnTo>
                  <a:lnTo>
                    <a:pt x="14924" y="30826"/>
                  </a:lnTo>
                  <a:lnTo>
                    <a:pt x="10020" y="1622"/>
                  </a:lnTo>
                  <a:lnTo>
                    <a:pt x="8617" y="0"/>
                  </a:lnTo>
                  <a:close/>
                </a:path>
              </a:pathLst>
            </a:custGeom>
            <a:solidFill>
              <a:srgbClr val="2C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5043731" y="4243440"/>
              <a:ext cx="33655" cy="4445"/>
            </a:xfrm>
            <a:custGeom>
              <a:avLst/>
              <a:gdLst/>
              <a:ahLst/>
              <a:cxnLst/>
              <a:rect l="l" t="t" r="r" b="b"/>
              <a:pathLst>
                <a:path w="33655" h="4445">
                  <a:moveTo>
                    <a:pt x="32395" y="0"/>
                  </a:moveTo>
                  <a:lnTo>
                    <a:pt x="28364" y="2879"/>
                  </a:lnTo>
                  <a:lnTo>
                    <a:pt x="24555" y="4052"/>
                  </a:lnTo>
                  <a:lnTo>
                    <a:pt x="25432" y="4052"/>
                  </a:lnTo>
                  <a:lnTo>
                    <a:pt x="28919" y="3109"/>
                  </a:lnTo>
                  <a:lnTo>
                    <a:pt x="33044" y="240"/>
                  </a:lnTo>
                  <a:lnTo>
                    <a:pt x="32395" y="0"/>
                  </a:lnTo>
                  <a:close/>
                </a:path>
                <a:path w="33655" h="4445">
                  <a:moveTo>
                    <a:pt x="5338" y="764"/>
                  </a:moveTo>
                  <a:lnTo>
                    <a:pt x="4473" y="764"/>
                  </a:lnTo>
                  <a:lnTo>
                    <a:pt x="0" y="1036"/>
                  </a:lnTo>
                  <a:lnTo>
                    <a:pt x="1124" y="1036"/>
                  </a:lnTo>
                  <a:lnTo>
                    <a:pt x="5338" y="764"/>
                  </a:lnTo>
                  <a:close/>
                </a:path>
              </a:pathLst>
            </a:custGeom>
            <a:solidFill>
              <a:srgbClr val="89B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5018859" y="4232523"/>
              <a:ext cx="185420" cy="45720"/>
            </a:xfrm>
            <a:custGeom>
              <a:avLst/>
              <a:gdLst/>
              <a:ahLst/>
              <a:cxnLst/>
              <a:rect l="l" t="t" r="r" b="b"/>
              <a:pathLst>
                <a:path w="185419" h="45720">
                  <a:moveTo>
                    <a:pt x="92485" y="10910"/>
                  </a:moveTo>
                  <a:lnTo>
                    <a:pt x="58260" y="10910"/>
                  </a:lnTo>
                  <a:lnTo>
                    <a:pt x="66194" y="13935"/>
                  </a:lnTo>
                  <a:lnTo>
                    <a:pt x="84290" y="20613"/>
                  </a:lnTo>
                  <a:lnTo>
                    <a:pt x="103988" y="27347"/>
                  </a:lnTo>
                  <a:lnTo>
                    <a:pt x="116729" y="30543"/>
                  </a:lnTo>
                  <a:lnTo>
                    <a:pt x="122990" y="30947"/>
                  </a:lnTo>
                  <a:lnTo>
                    <a:pt x="130015" y="31970"/>
                  </a:lnTo>
                  <a:lnTo>
                    <a:pt x="139418" y="33986"/>
                  </a:lnTo>
                  <a:lnTo>
                    <a:pt x="184413" y="45558"/>
                  </a:lnTo>
                  <a:lnTo>
                    <a:pt x="184821" y="37632"/>
                  </a:lnTo>
                  <a:lnTo>
                    <a:pt x="185062" y="33986"/>
                  </a:lnTo>
                  <a:lnTo>
                    <a:pt x="185093" y="33506"/>
                  </a:lnTo>
                  <a:lnTo>
                    <a:pt x="177261" y="31758"/>
                  </a:lnTo>
                  <a:lnTo>
                    <a:pt x="169890" y="30365"/>
                  </a:lnTo>
                  <a:lnTo>
                    <a:pt x="164581" y="28826"/>
                  </a:lnTo>
                  <a:lnTo>
                    <a:pt x="146101" y="23780"/>
                  </a:lnTo>
                  <a:lnTo>
                    <a:pt x="127513" y="19157"/>
                  </a:lnTo>
                  <a:lnTo>
                    <a:pt x="92485" y="10910"/>
                  </a:lnTo>
                  <a:close/>
                </a:path>
                <a:path w="185419" h="45720">
                  <a:moveTo>
                    <a:pt x="56286" y="11612"/>
                  </a:moveTo>
                  <a:lnTo>
                    <a:pt x="39364" y="11612"/>
                  </a:lnTo>
                  <a:lnTo>
                    <a:pt x="42140" y="14962"/>
                  </a:lnTo>
                  <a:lnTo>
                    <a:pt x="49433" y="14962"/>
                  </a:lnTo>
                  <a:lnTo>
                    <a:pt x="53233" y="13800"/>
                  </a:lnTo>
                  <a:lnTo>
                    <a:pt x="56286" y="11612"/>
                  </a:lnTo>
                  <a:close/>
                </a:path>
                <a:path w="185419" h="45720">
                  <a:moveTo>
                    <a:pt x="3211" y="0"/>
                  </a:moveTo>
                  <a:lnTo>
                    <a:pt x="2177" y="0"/>
                  </a:lnTo>
                  <a:lnTo>
                    <a:pt x="0" y="4816"/>
                  </a:lnTo>
                  <a:lnTo>
                    <a:pt x="16271" y="4816"/>
                  </a:lnTo>
                  <a:lnTo>
                    <a:pt x="23946" y="7287"/>
                  </a:lnTo>
                  <a:lnTo>
                    <a:pt x="21371" y="11612"/>
                  </a:lnTo>
                  <a:lnTo>
                    <a:pt x="25213" y="11936"/>
                  </a:lnTo>
                  <a:lnTo>
                    <a:pt x="30386" y="11612"/>
                  </a:lnTo>
                  <a:lnTo>
                    <a:pt x="56286" y="11612"/>
                  </a:lnTo>
                  <a:lnTo>
                    <a:pt x="57265" y="10910"/>
                  </a:lnTo>
                  <a:lnTo>
                    <a:pt x="92485" y="10910"/>
                  </a:lnTo>
                  <a:lnTo>
                    <a:pt x="90217" y="10376"/>
                  </a:lnTo>
                  <a:lnTo>
                    <a:pt x="70316" y="7150"/>
                  </a:lnTo>
                  <a:lnTo>
                    <a:pt x="50235" y="5923"/>
                  </a:lnTo>
                  <a:lnTo>
                    <a:pt x="30085" y="5211"/>
                  </a:lnTo>
                  <a:lnTo>
                    <a:pt x="9978" y="3528"/>
                  </a:lnTo>
                  <a:lnTo>
                    <a:pt x="7067" y="3141"/>
                  </a:lnTo>
                  <a:lnTo>
                    <a:pt x="4827" y="1780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C4A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5203270" y="4266031"/>
              <a:ext cx="38735" cy="21590"/>
            </a:xfrm>
            <a:custGeom>
              <a:avLst/>
              <a:gdLst/>
              <a:ahLst/>
              <a:cxnLst/>
              <a:rect l="l" t="t" r="r" b="b"/>
              <a:pathLst>
                <a:path w="38734" h="21589">
                  <a:moveTo>
                    <a:pt x="680" y="0"/>
                  </a:moveTo>
                  <a:lnTo>
                    <a:pt x="0" y="12051"/>
                  </a:lnTo>
                  <a:lnTo>
                    <a:pt x="984" y="12313"/>
                  </a:lnTo>
                  <a:lnTo>
                    <a:pt x="785" y="16051"/>
                  </a:lnTo>
                  <a:lnTo>
                    <a:pt x="10547" y="18168"/>
                  </a:lnTo>
                  <a:lnTo>
                    <a:pt x="25792" y="20410"/>
                  </a:lnTo>
                  <a:lnTo>
                    <a:pt x="29988" y="21549"/>
                  </a:lnTo>
                  <a:lnTo>
                    <a:pt x="34532" y="19046"/>
                  </a:lnTo>
                  <a:lnTo>
                    <a:pt x="38606" y="16481"/>
                  </a:lnTo>
                  <a:lnTo>
                    <a:pt x="31449" y="10634"/>
                  </a:lnTo>
                  <a:lnTo>
                    <a:pt x="22132" y="6135"/>
                  </a:lnTo>
                  <a:lnTo>
                    <a:pt x="11571" y="269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2C52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5125407" y="4616799"/>
              <a:ext cx="17145" cy="5080"/>
            </a:xfrm>
            <a:custGeom>
              <a:avLst/>
              <a:gdLst/>
              <a:ahLst/>
              <a:cxnLst/>
              <a:rect l="l" t="t" r="r" b="b"/>
              <a:pathLst>
                <a:path w="17144" h="5079">
                  <a:moveTo>
                    <a:pt x="16858" y="0"/>
                  </a:moveTo>
                  <a:lnTo>
                    <a:pt x="15182" y="0"/>
                  </a:lnTo>
                  <a:lnTo>
                    <a:pt x="13915" y="649"/>
                  </a:lnTo>
                  <a:lnTo>
                    <a:pt x="11905" y="1287"/>
                  </a:lnTo>
                  <a:lnTo>
                    <a:pt x="9203" y="1905"/>
                  </a:lnTo>
                  <a:lnTo>
                    <a:pt x="6146" y="2984"/>
                  </a:lnTo>
                  <a:lnTo>
                    <a:pt x="3225" y="4052"/>
                  </a:lnTo>
                  <a:lnTo>
                    <a:pt x="1141" y="4565"/>
                  </a:lnTo>
                  <a:lnTo>
                    <a:pt x="617" y="4628"/>
                  </a:lnTo>
                  <a:lnTo>
                    <a:pt x="0" y="4659"/>
                  </a:lnTo>
                  <a:lnTo>
                    <a:pt x="1068" y="4680"/>
                  </a:lnTo>
                  <a:lnTo>
                    <a:pt x="2073" y="4680"/>
                  </a:lnTo>
                  <a:lnTo>
                    <a:pt x="2931" y="4617"/>
                  </a:lnTo>
                  <a:lnTo>
                    <a:pt x="6261" y="3790"/>
                  </a:lnTo>
                  <a:lnTo>
                    <a:pt x="12334" y="1371"/>
                  </a:lnTo>
                  <a:lnTo>
                    <a:pt x="16858" y="0"/>
                  </a:lnTo>
                  <a:close/>
                </a:path>
              </a:pathLst>
            </a:custGeom>
            <a:solidFill>
              <a:srgbClr val="8AB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5134614" y="4616800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5978" y="0"/>
                  </a:moveTo>
                  <a:lnTo>
                    <a:pt x="5664" y="0"/>
                  </a:lnTo>
                  <a:lnTo>
                    <a:pt x="3905" y="534"/>
                  </a:lnTo>
                  <a:lnTo>
                    <a:pt x="0" y="1905"/>
                  </a:lnTo>
                  <a:lnTo>
                    <a:pt x="2701" y="1287"/>
                  </a:lnTo>
                  <a:lnTo>
                    <a:pt x="4711" y="649"/>
                  </a:lnTo>
                  <a:lnTo>
                    <a:pt x="5978" y="0"/>
                  </a:lnTo>
                  <a:close/>
                </a:path>
              </a:pathLst>
            </a:custGeom>
            <a:solidFill>
              <a:srgbClr val="7EAA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5176711" y="4579862"/>
              <a:ext cx="7620" cy="31115"/>
            </a:xfrm>
            <a:custGeom>
              <a:avLst/>
              <a:gdLst/>
              <a:ahLst/>
              <a:cxnLst/>
              <a:rect l="l" t="t" r="r" b="b"/>
              <a:pathLst>
                <a:path w="7619" h="31114">
                  <a:moveTo>
                    <a:pt x="2230" y="0"/>
                  </a:moveTo>
                  <a:lnTo>
                    <a:pt x="240" y="0"/>
                  </a:lnTo>
                  <a:lnTo>
                    <a:pt x="0" y="10942"/>
                  </a:lnTo>
                  <a:lnTo>
                    <a:pt x="3947" y="24219"/>
                  </a:lnTo>
                  <a:lnTo>
                    <a:pt x="5245" y="30951"/>
                  </a:lnTo>
                  <a:lnTo>
                    <a:pt x="7203" y="30836"/>
                  </a:lnTo>
                  <a:lnTo>
                    <a:pt x="5895" y="24083"/>
                  </a:lnTo>
                  <a:lnTo>
                    <a:pt x="1989" y="10921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94C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5176955" y="457951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5">
                  <a:moveTo>
                    <a:pt x="2010" y="0"/>
                  </a:moveTo>
                  <a:lnTo>
                    <a:pt x="20" y="0"/>
                  </a:lnTo>
                  <a:lnTo>
                    <a:pt x="10" y="240"/>
                  </a:lnTo>
                  <a:lnTo>
                    <a:pt x="1989" y="356"/>
                  </a:lnTo>
                  <a:lnTo>
                    <a:pt x="1999" y="115"/>
                  </a:lnTo>
                  <a:close/>
                </a:path>
              </a:pathLst>
            </a:custGeom>
            <a:solidFill>
              <a:srgbClr val="9BC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5176974" y="457807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020" y="0"/>
                  </a:moveTo>
                  <a:lnTo>
                    <a:pt x="41" y="0"/>
                  </a:lnTo>
                  <a:lnTo>
                    <a:pt x="20" y="492"/>
                  </a:lnTo>
                  <a:lnTo>
                    <a:pt x="0" y="1434"/>
                  </a:lnTo>
                  <a:lnTo>
                    <a:pt x="1989" y="14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7FB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5179232" y="4480989"/>
              <a:ext cx="11430" cy="32384"/>
            </a:xfrm>
            <a:custGeom>
              <a:avLst/>
              <a:gdLst/>
              <a:ahLst/>
              <a:cxnLst/>
              <a:rect l="l" t="t" r="r" b="b"/>
              <a:pathLst>
                <a:path w="11430" h="32385">
                  <a:moveTo>
                    <a:pt x="11025" y="0"/>
                  </a:moveTo>
                  <a:lnTo>
                    <a:pt x="607" y="1057"/>
                  </a:lnTo>
                  <a:lnTo>
                    <a:pt x="4450" y="2376"/>
                  </a:lnTo>
                  <a:lnTo>
                    <a:pt x="0" y="3518"/>
                  </a:lnTo>
                  <a:lnTo>
                    <a:pt x="2270" y="10346"/>
                  </a:lnTo>
                  <a:lnTo>
                    <a:pt x="3740" y="17474"/>
                  </a:lnTo>
                  <a:lnTo>
                    <a:pt x="4523" y="24702"/>
                  </a:lnTo>
                  <a:lnTo>
                    <a:pt x="4732" y="31831"/>
                  </a:lnTo>
                  <a:lnTo>
                    <a:pt x="6722" y="31831"/>
                  </a:lnTo>
                  <a:lnTo>
                    <a:pt x="6512" y="24702"/>
                  </a:lnTo>
                  <a:lnTo>
                    <a:pt x="5730" y="17474"/>
                  </a:lnTo>
                  <a:lnTo>
                    <a:pt x="4260" y="10346"/>
                  </a:lnTo>
                  <a:lnTo>
                    <a:pt x="1989" y="3518"/>
                  </a:lnTo>
                  <a:lnTo>
                    <a:pt x="6156" y="2450"/>
                  </a:lnTo>
                  <a:lnTo>
                    <a:pt x="3047" y="1225"/>
                  </a:lnTo>
                  <a:lnTo>
                    <a:pt x="11203" y="209"/>
                  </a:lnTo>
                  <a:lnTo>
                    <a:pt x="11025" y="0"/>
                  </a:lnTo>
                  <a:close/>
                </a:path>
              </a:pathLst>
            </a:custGeom>
            <a:solidFill>
              <a:srgbClr val="8CB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5183965" y="451282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40">
                  <a:moveTo>
                    <a:pt x="1989" y="0"/>
                  </a:moveTo>
                  <a:lnTo>
                    <a:pt x="0" y="0"/>
                  </a:lnTo>
                </a:path>
              </a:pathLst>
            </a:custGeom>
            <a:solidFill>
              <a:srgbClr val="8AB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5177011" y="4512816"/>
              <a:ext cx="9525" cy="65405"/>
            </a:xfrm>
            <a:custGeom>
              <a:avLst/>
              <a:gdLst/>
              <a:ahLst/>
              <a:cxnLst/>
              <a:rect l="l" t="t" r="r" b="b"/>
              <a:pathLst>
                <a:path w="9525" h="65404">
                  <a:moveTo>
                    <a:pt x="8942" y="0"/>
                  </a:moveTo>
                  <a:lnTo>
                    <a:pt x="6952" y="0"/>
                  </a:lnTo>
                  <a:lnTo>
                    <a:pt x="6517" y="9379"/>
                  </a:lnTo>
                  <a:lnTo>
                    <a:pt x="5514" y="17639"/>
                  </a:lnTo>
                  <a:lnTo>
                    <a:pt x="4253" y="24244"/>
                  </a:lnTo>
                  <a:lnTo>
                    <a:pt x="3047" y="28658"/>
                  </a:lnTo>
                  <a:lnTo>
                    <a:pt x="1843" y="34985"/>
                  </a:lnTo>
                  <a:lnTo>
                    <a:pt x="965" y="44549"/>
                  </a:lnTo>
                  <a:lnTo>
                    <a:pt x="367" y="55317"/>
                  </a:lnTo>
                  <a:lnTo>
                    <a:pt x="0" y="65254"/>
                  </a:lnTo>
                  <a:lnTo>
                    <a:pt x="1989" y="65254"/>
                  </a:lnTo>
                  <a:lnTo>
                    <a:pt x="2356" y="55317"/>
                  </a:lnTo>
                  <a:lnTo>
                    <a:pt x="2955" y="44549"/>
                  </a:lnTo>
                  <a:lnTo>
                    <a:pt x="3832" y="34985"/>
                  </a:lnTo>
                  <a:lnTo>
                    <a:pt x="5036" y="28658"/>
                  </a:lnTo>
                  <a:lnTo>
                    <a:pt x="6243" y="24244"/>
                  </a:lnTo>
                  <a:lnTo>
                    <a:pt x="7503" y="17639"/>
                  </a:lnTo>
                  <a:lnTo>
                    <a:pt x="8507" y="9379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8AB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5170525" y="4610818"/>
              <a:ext cx="363220" cy="9525"/>
            </a:xfrm>
            <a:custGeom>
              <a:avLst/>
              <a:gdLst/>
              <a:ahLst/>
              <a:cxnLst/>
              <a:rect l="l" t="t" r="r" b="b"/>
              <a:pathLst>
                <a:path w="363219" h="9525">
                  <a:moveTo>
                    <a:pt x="13420" y="0"/>
                  </a:moveTo>
                  <a:lnTo>
                    <a:pt x="11429" y="0"/>
                  </a:lnTo>
                  <a:lnTo>
                    <a:pt x="11816" y="1968"/>
                  </a:lnTo>
                  <a:lnTo>
                    <a:pt x="11963" y="3371"/>
                  </a:lnTo>
                  <a:lnTo>
                    <a:pt x="10643" y="5863"/>
                  </a:lnTo>
                  <a:lnTo>
                    <a:pt x="7303" y="7968"/>
                  </a:lnTo>
                  <a:lnTo>
                    <a:pt x="0" y="9376"/>
                  </a:lnTo>
                  <a:lnTo>
                    <a:pt x="2011" y="9376"/>
                  </a:lnTo>
                  <a:lnTo>
                    <a:pt x="9282" y="7968"/>
                  </a:lnTo>
                  <a:lnTo>
                    <a:pt x="12633" y="5863"/>
                  </a:lnTo>
                  <a:lnTo>
                    <a:pt x="13947" y="3371"/>
                  </a:lnTo>
                  <a:lnTo>
                    <a:pt x="13801" y="1968"/>
                  </a:lnTo>
                  <a:lnTo>
                    <a:pt x="13420" y="0"/>
                  </a:lnTo>
                  <a:close/>
                </a:path>
                <a:path w="363219" h="9525">
                  <a:moveTo>
                    <a:pt x="362926" y="7696"/>
                  </a:moveTo>
                  <a:lnTo>
                    <a:pt x="360486" y="8743"/>
                  </a:lnTo>
                  <a:lnTo>
                    <a:pt x="356230" y="9109"/>
                  </a:lnTo>
                  <a:lnTo>
                    <a:pt x="359853" y="9109"/>
                  </a:lnTo>
                  <a:lnTo>
                    <a:pt x="363125" y="8271"/>
                  </a:lnTo>
                  <a:lnTo>
                    <a:pt x="363062" y="8083"/>
                  </a:lnTo>
                  <a:lnTo>
                    <a:pt x="362989" y="7884"/>
                  </a:lnTo>
                  <a:lnTo>
                    <a:pt x="362926" y="7696"/>
                  </a:lnTo>
                  <a:close/>
                </a:path>
              </a:pathLst>
            </a:custGeom>
            <a:solidFill>
              <a:srgbClr val="8AB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3" name="object 30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2071" y="4442772"/>
              <a:ext cx="421377" cy="178683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14073" y="4217748"/>
              <a:ext cx="256073" cy="188487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46674" y="5382543"/>
              <a:ext cx="167113" cy="134489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14759978" y="5414384"/>
              <a:ext cx="419100" cy="391795"/>
            </a:xfrm>
            <a:custGeom>
              <a:avLst/>
              <a:gdLst/>
              <a:ahLst/>
              <a:cxnLst/>
              <a:rect l="l" t="t" r="r" b="b"/>
              <a:pathLst>
                <a:path w="419100" h="391795">
                  <a:moveTo>
                    <a:pt x="418579" y="391388"/>
                  </a:moveTo>
                  <a:lnTo>
                    <a:pt x="389674" y="363372"/>
                  </a:lnTo>
                  <a:lnTo>
                    <a:pt x="335165" y="313563"/>
                  </a:lnTo>
                  <a:lnTo>
                    <a:pt x="281787" y="267220"/>
                  </a:lnTo>
                  <a:lnTo>
                    <a:pt x="230593" y="224777"/>
                  </a:lnTo>
                  <a:lnTo>
                    <a:pt x="182664" y="186613"/>
                  </a:lnTo>
                  <a:lnTo>
                    <a:pt x="139090" y="153149"/>
                  </a:lnTo>
                  <a:lnTo>
                    <a:pt x="100914" y="124777"/>
                  </a:lnTo>
                  <a:lnTo>
                    <a:pt x="69240" y="101904"/>
                  </a:lnTo>
                  <a:lnTo>
                    <a:pt x="24257" y="70662"/>
                  </a:lnTo>
                  <a:lnTo>
                    <a:pt x="46342" y="30086"/>
                  </a:lnTo>
                  <a:lnTo>
                    <a:pt x="8039" y="0"/>
                  </a:lnTo>
                  <a:lnTo>
                    <a:pt x="1282" y="35788"/>
                  </a:lnTo>
                  <a:lnTo>
                    <a:pt x="0" y="56400"/>
                  </a:lnTo>
                  <a:lnTo>
                    <a:pt x="5092" y="69608"/>
                  </a:lnTo>
                  <a:lnTo>
                    <a:pt x="17424" y="83235"/>
                  </a:lnTo>
                  <a:lnTo>
                    <a:pt x="18542" y="81165"/>
                  </a:lnTo>
                  <a:lnTo>
                    <a:pt x="37807" y="94361"/>
                  </a:lnTo>
                  <a:lnTo>
                    <a:pt x="93446" y="134061"/>
                  </a:lnTo>
                  <a:lnTo>
                    <a:pt x="131508" y="162344"/>
                  </a:lnTo>
                  <a:lnTo>
                    <a:pt x="174967" y="195719"/>
                  </a:lnTo>
                  <a:lnTo>
                    <a:pt x="222758" y="233756"/>
                  </a:lnTo>
                  <a:lnTo>
                    <a:pt x="273799" y="276085"/>
                  </a:lnTo>
                  <a:lnTo>
                    <a:pt x="327037" y="322287"/>
                  </a:lnTo>
                  <a:lnTo>
                    <a:pt x="381381" y="371957"/>
                  </a:lnTo>
                  <a:lnTo>
                    <a:pt x="401434" y="391388"/>
                  </a:lnTo>
                  <a:lnTo>
                    <a:pt x="418579" y="391388"/>
                  </a:lnTo>
                  <a:close/>
                </a:path>
              </a:pathLst>
            </a:custGeom>
            <a:solidFill>
              <a:srgbClr val="B8D9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7" name="object 307"/>
          <p:cNvPicPr/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674" y="6162116"/>
            <a:ext cx="3417696" cy="3770398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376" y="753903"/>
            <a:ext cx="3417697" cy="3770398"/>
          </a:xfrm>
          <a:prstGeom prst="rect">
            <a:avLst/>
          </a:prstGeom>
        </p:spPr>
      </p:pic>
      <p:grpSp>
        <p:nvGrpSpPr>
          <p:cNvPr id="309" name="object 309"/>
          <p:cNvGrpSpPr/>
          <p:nvPr/>
        </p:nvGrpSpPr>
        <p:grpSpPr>
          <a:xfrm>
            <a:off x="10852025" y="3455392"/>
            <a:ext cx="3418204" cy="3770629"/>
            <a:chOff x="10852025" y="3455392"/>
            <a:chExt cx="3418204" cy="3770629"/>
          </a:xfrm>
        </p:grpSpPr>
        <p:sp>
          <p:nvSpPr>
            <p:cNvPr id="310" name="object 310"/>
            <p:cNvSpPr/>
            <p:nvPr/>
          </p:nvSpPr>
          <p:spPr>
            <a:xfrm>
              <a:off x="10852025" y="3455392"/>
              <a:ext cx="3416935" cy="3113405"/>
            </a:xfrm>
            <a:custGeom>
              <a:avLst/>
              <a:gdLst/>
              <a:ahLst/>
              <a:cxnLst/>
              <a:rect l="l" t="t" r="r" b="b"/>
              <a:pathLst>
                <a:path w="3416934" h="3113404">
                  <a:moveTo>
                    <a:pt x="0" y="3113402"/>
                  </a:moveTo>
                  <a:lnTo>
                    <a:pt x="3416922" y="3113402"/>
                  </a:lnTo>
                  <a:lnTo>
                    <a:pt x="3416922" y="0"/>
                  </a:lnTo>
                  <a:lnTo>
                    <a:pt x="0" y="0"/>
                  </a:lnTo>
                  <a:lnTo>
                    <a:pt x="0" y="3113402"/>
                  </a:lnTo>
                  <a:close/>
                </a:path>
              </a:pathLst>
            </a:custGeom>
            <a:solidFill>
              <a:srgbClr val="E8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0852030" y="3841158"/>
              <a:ext cx="3416935" cy="1405255"/>
            </a:xfrm>
            <a:custGeom>
              <a:avLst/>
              <a:gdLst/>
              <a:ahLst/>
              <a:cxnLst/>
              <a:rect l="l" t="t" r="r" b="b"/>
              <a:pathLst>
                <a:path w="3416934" h="1405254">
                  <a:moveTo>
                    <a:pt x="3341929" y="0"/>
                  </a:moveTo>
                  <a:lnTo>
                    <a:pt x="0" y="0"/>
                  </a:lnTo>
                  <a:lnTo>
                    <a:pt x="0" y="1361969"/>
                  </a:lnTo>
                  <a:lnTo>
                    <a:pt x="3416922" y="1404763"/>
                  </a:lnTo>
                  <a:lnTo>
                    <a:pt x="3341929" y="0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852030" y="4687442"/>
              <a:ext cx="3409315" cy="429259"/>
            </a:xfrm>
            <a:custGeom>
              <a:avLst/>
              <a:gdLst/>
              <a:ahLst/>
              <a:cxnLst/>
              <a:rect l="l" t="t" r="r" b="b"/>
              <a:pathLst>
                <a:path w="3409315" h="429260">
                  <a:moveTo>
                    <a:pt x="0" y="0"/>
                  </a:moveTo>
                  <a:lnTo>
                    <a:pt x="0" y="428981"/>
                  </a:lnTo>
                  <a:lnTo>
                    <a:pt x="3409257" y="422531"/>
                  </a:lnTo>
                  <a:lnTo>
                    <a:pt x="3379373" y="24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3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2634640" y="3455392"/>
              <a:ext cx="1634489" cy="1294765"/>
            </a:xfrm>
            <a:custGeom>
              <a:avLst/>
              <a:gdLst/>
              <a:ahLst/>
              <a:cxnLst/>
              <a:rect l="l" t="t" r="r" b="b"/>
              <a:pathLst>
                <a:path w="1634490" h="1294764">
                  <a:moveTo>
                    <a:pt x="808406" y="0"/>
                  </a:moveTo>
                  <a:lnTo>
                    <a:pt x="570856" y="0"/>
                  </a:lnTo>
                  <a:lnTo>
                    <a:pt x="506496" y="163072"/>
                  </a:lnTo>
                  <a:lnTo>
                    <a:pt x="334555" y="707599"/>
                  </a:lnTo>
                  <a:lnTo>
                    <a:pt x="338444" y="634745"/>
                  </a:lnTo>
                  <a:lnTo>
                    <a:pt x="334006" y="479462"/>
                  </a:lnTo>
                  <a:lnTo>
                    <a:pt x="297082" y="336669"/>
                  </a:lnTo>
                  <a:lnTo>
                    <a:pt x="203512" y="301287"/>
                  </a:lnTo>
                  <a:lnTo>
                    <a:pt x="102937" y="354219"/>
                  </a:lnTo>
                  <a:lnTo>
                    <a:pt x="48213" y="475247"/>
                  </a:lnTo>
                  <a:lnTo>
                    <a:pt x="20260" y="757419"/>
                  </a:lnTo>
                  <a:lnTo>
                    <a:pt x="0" y="1293780"/>
                  </a:lnTo>
                  <a:lnTo>
                    <a:pt x="1526948" y="1294178"/>
                  </a:lnTo>
                  <a:lnTo>
                    <a:pt x="1554608" y="1260750"/>
                  </a:lnTo>
                  <a:lnTo>
                    <a:pt x="1581809" y="1226790"/>
                  </a:lnTo>
                  <a:lnTo>
                    <a:pt x="1608418" y="1192457"/>
                  </a:lnTo>
                  <a:lnTo>
                    <a:pt x="1634306" y="1157910"/>
                  </a:lnTo>
                  <a:lnTo>
                    <a:pt x="1634306" y="671286"/>
                  </a:lnTo>
                  <a:lnTo>
                    <a:pt x="1558923" y="698238"/>
                  </a:lnTo>
                  <a:lnTo>
                    <a:pt x="1516237" y="716122"/>
                  </a:lnTo>
                  <a:lnTo>
                    <a:pt x="1470090" y="737068"/>
                  </a:lnTo>
                  <a:lnTo>
                    <a:pt x="1420386" y="761168"/>
                  </a:lnTo>
                  <a:lnTo>
                    <a:pt x="1440994" y="707467"/>
                  </a:lnTo>
                  <a:lnTo>
                    <a:pt x="1480335" y="581334"/>
                  </a:lnTo>
                  <a:lnTo>
                    <a:pt x="1504683" y="435221"/>
                  </a:lnTo>
                  <a:lnTo>
                    <a:pt x="1480310" y="321579"/>
                  </a:lnTo>
                  <a:lnTo>
                    <a:pt x="1428404" y="267950"/>
                  </a:lnTo>
                  <a:lnTo>
                    <a:pt x="1364616" y="292392"/>
                  </a:lnTo>
                  <a:lnTo>
                    <a:pt x="1247111" y="432989"/>
                  </a:lnTo>
                  <a:lnTo>
                    <a:pt x="1034052" y="727829"/>
                  </a:lnTo>
                  <a:lnTo>
                    <a:pt x="1068923" y="674081"/>
                  </a:lnTo>
                  <a:lnTo>
                    <a:pt x="1138156" y="537662"/>
                  </a:lnTo>
                  <a:lnTo>
                    <a:pt x="1188679" y="355804"/>
                  </a:lnTo>
                  <a:lnTo>
                    <a:pt x="1167419" y="165741"/>
                  </a:lnTo>
                  <a:lnTo>
                    <a:pt x="1103522" y="40548"/>
                  </a:lnTo>
                  <a:lnTo>
                    <a:pt x="1030166" y="73315"/>
                  </a:lnTo>
                  <a:lnTo>
                    <a:pt x="900501" y="331090"/>
                  </a:lnTo>
                  <a:lnTo>
                    <a:pt x="667676" y="880923"/>
                  </a:lnTo>
                  <a:lnTo>
                    <a:pt x="708895" y="749582"/>
                  </a:lnTo>
                  <a:lnTo>
                    <a:pt x="787580" y="449630"/>
                  </a:lnTo>
                  <a:lnTo>
                    <a:pt x="836270" y="122181"/>
                  </a:lnTo>
                  <a:lnTo>
                    <a:pt x="808406" y="0"/>
                  </a:lnTo>
                  <a:close/>
                </a:path>
              </a:pathLst>
            </a:custGeom>
            <a:solidFill>
              <a:srgbClr val="87AD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3604494" y="4595027"/>
              <a:ext cx="627380" cy="520065"/>
            </a:xfrm>
            <a:custGeom>
              <a:avLst/>
              <a:gdLst/>
              <a:ahLst/>
              <a:cxnLst/>
              <a:rect l="l" t="t" r="r" b="b"/>
              <a:pathLst>
                <a:path w="627380" h="520064">
                  <a:moveTo>
                    <a:pt x="623301" y="15915"/>
                  </a:moveTo>
                  <a:lnTo>
                    <a:pt x="509349" y="15915"/>
                  </a:lnTo>
                  <a:lnTo>
                    <a:pt x="559836" y="16667"/>
                  </a:lnTo>
                  <a:lnTo>
                    <a:pt x="594058" y="18289"/>
                  </a:lnTo>
                  <a:lnTo>
                    <a:pt x="607908" y="20932"/>
                  </a:lnTo>
                  <a:lnTo>
                    <a:pt x="610120" y="38040"/>
                  </a:lnTo>
                  <a:lnTo>
                    <a:pt x="610771" y="74818"/>
                  </a:lnTo>
                  <a:lnTo>
                    <a:pt x="610809" y="76975"/>
                  </a:lnTo>
                  <a:lnTo>
                    <a:pt x="610292" y="132021"/>
                  </a:lnTo>
                  <a:lnTo>
                    <a:pt x="608881" y="197461"/>
                  </a:lnTo>
                  <a:lnTo>
                    <a:pt x="572235" y="212523"/>
                  </a:lnTo>
                  <a:lnTo>
                    <a:pt x="524507" y="235378"/>
                  </a:lnTo>
                  <a:lnTo>
                    <a:pt x="479481" y="263153"/>
                  </a:lnTo>
                  <a:lnTo>
                    <a:pt x="450939" y="292976"/>
                  </a:lnTo>
                  <a:lnTo>
                    <a:pt x="439259" y="334703"/>
                  </a:lnTo>
                  <a:lnTo>
                    <a:pt x="433067" y="393057"/>
                  </a:lnTo>
                  <a:lnTo>
                    <a:pt x="430702" y="453197"/>
                  </a:lnTo>
                  <a:lnTo>
                    <a:pt x="430501" y="500282"/>
                  </a:lnTo>
                  <a:lnTo>
                    <a:pt x="430797" y="519053"/>
                  </a:lnTo>
                  <a:lnTo>
                    <a:pt x="430803" y="519472"/>
                  </a:lnTo>
                  <a:lnTo>
                    <a:pt x="448520" y="519053"/>
                  </a:lnTo>
                  <a:lnTo>
                    <a:pt x="448272" y="500282"/>
                  </a:lnTo>
                  <a:lnTo>
                    <a:pt x="448313" y="478929"/>
                  </a:lnTo>
                  <a:lnTo>
                    <a:pt x="449039" y="426238"/>
                  </a:lnTo>
                  <a:lnTo>
                    <a:pt x="454205" y="353520"/>
                  </a:lnTo>
                  <a:lnTo>
                    <a:pt x="466655" y="301280"/>
                  </a:lnTo>
                  <a:lnTo>
                    <a:pt x="529510" y="252371"/>
                  </a:lnTo>
                  <a:lnTo>
                    <a:pt x="572414" y="231648"/>
                  </a:lnTo>
                  <a:lnTo>
                    <a:pt x="608400" y="216633"/>
                  </a:lnTo>
                  <a:lnTo>
                    <a:pt x="625778" y="216633"/>
                  </a:lnTo>
                  <a:lnTo>
                    <a:pt x="625883" y="212523"/>
                  </a:lnTo>
                  <a:lnTo>
                    <a:pt x="625949" y="209953"/>
                  </a:lnTo>
                  <a:lnTo>
                    <a:pt x="626996" y="209555"/>
                  </a:lnTo>
                  <a:lnTo>
                    <a:pt x="626022" y="206801"/>
                  </a:lnTo>
                  <a:lnTo>
                    <a:pt x="627229" y="135623"/>
                  </a:lnTo>
                  <a:lnTo>
                    <a:pt x="627298" y="74818"/>
                  </a:lnTo>
                  <a:lnTo>
                    <a:pt x="625826" y="30956"/>
                  </a:lnTo>
                  <a:lnTo>
                    <a:pt x="623546" y="17372"/>
                  </a:lnTo>
                  <a:lnTo>
                    <a:pt x="623427" y="16667"/>
                  </a:lnTo>
                  <a:lnTo>
                    <a:pt x="623301" y="15915"/>
                  </a:lnTo>
                  <a:close/>
                </a:path>
                <a:path w="627380" h="520064">
                  <a:moveTo>
                    <a:pt x="625778" y="216633"/>
                  </a:moveTo>
                  <a:lnTo>
                    <a:pt x="608400" y="216633"/>
                  </a:lnTo>
                  <a:lnTo>
                    <a:pt x="606789" y="270959"/>
                  </a:lnTo>
                  <a:lnTo>
                    <a:pt x="605148" y="321212"/>
                  </a:lnTo>
                  <a:lnTo>
                    <a:pt x="603350" y="372974"/>
                  </a:lnTo>
                  <a:lnTo>
                    <a:pt x="601690" y="418518"/>
                  </a:lnTo>
                  <a:lnTo>
                    <a:pt x="599160" y="486122"/>
                  </a:lnTo>
                  <a:lnTo>
                    <a:pt x="599049" y="489829"/>
                  </a:lnTo>
                  <a:lnTo>
                    <a:pt x="616860" y="489829"/>
                  </a:lnTo>
                  <a:lnTo>
                    <a:pt x="616947" y="486122"/>
                  </a:lnTo>
                  <a:lnTo>
                    <a:pt x="617190" y="478929"/>
                  </a:lnTo>
                  <a:lnTo>
                    <a:pt x="618054" y="455118"/>
                  </a:lnTo>
                  <a:lnTo>
                    <a:pt x="619436" y="418895"/>
                  </a:lnTo>
                  <a:lnTo>
                    <a:pt x="621040" y="374707"/>
                  </a:lnTo>
                  <a:lnTo>
                    <a:pt x="622736" y="324523"/>
                  </a:lnTo>
                  <a:lnTo>
                    <a:pt x="624518" y="265963"/>
                  </a:lnTo>
                  <a:lnTo>
                    <a:pt x="625778" y="216633"/>
                  </a:lnTo>
                  <a:close/>
                </a:path>
                <a:path w="627380" h="520064">
                  <a:moveTo>
                    <a:pt x="382535" y="0"/>
                  </a:moveTo>
                  <a:lnTo>
                    <a:pt x="306316" y="430"/>
                  </a:lnTo>
                  <a:lnTo>
                    <a:pt x="0" y="5707"/>
                  </a:lnTo>
                  <a:lnTo>
                    <a:pt x="110" y="10608"/>
                  </a:lnTo>
                  <a:lnTo>
                    <a:pt x="229" y="15915"/>
                  </a:lnTo>
                  <a:lnTo>
                    <a:pt x="282" y="18289"/>
                  </a:lnTo>
                  <a:lnTo>
                    <a:pt x="397" y="23424"/>
                  </a:lnTo>
                  <a:lnTo>
                    <a:pt x="375998" y="16418"/>
                  </a:lnTo>
                  <a:lnTo>
                    <a:pt x="623301" y="15915"/>
                  </a:lnTo>
                  <a:lnTo>
                    <a:pt x="571308" y="3090"/>
                  </a:lnTo>
                  <a:lnTo>
                    <a:pt x="519181" y="1149"/>
                  </a:lnTo>
                  <a:lnTo>
                    <a:pt x="454873" y="179"/>
                  </a:lnTo>
                  <a:lnTo>
                    <a:pt x="3825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0852025" y="3455392"/>
              <a:ext cx="79375" cy="728345"/>
            </a:xfrm>
            <a:custGeom>
              <a:avLst/>
              <a:gdLst/>
              <a:ahLst/>
              <a:cxnLst/>
              <a:rect l="l" t="t" r="r" b="b"/>
              <a:pathLst>
                <a:path w="79375" h="728345">
                  <a:moveTo>
                    <a:pt x="0" y="727988"/>
                  </a:moveTo>
                  <a:lnTo>
                    <a:pt x="79369" y="727988"/>
                  </a:lnTo>
                  <a:lnTo>
                    <a:pt x="79369" y="0"/>
                  </a:lnTo>
                  <a:lnTo>
                    <a:pt x="0" y="0"/>
                  </a:lnTo>
                  <a:lnTo>
                    <a:pt x="0" y="727988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52025" y="3455392"/>
              <a:ext cx="3417687" cy="3770398"/>
            </a:xfrm>
            <a:prstGeom prst="rect">
              <a:avLst/>
            </a:prstGeom>
          </p:spPr>
        </p:pic>
      </p:grpSp>
      <p:sp>
        <p:nvSpPr>
          <p:cNvPr id="317" name="object 317"/>
          <p:cNvSpPr txBox="1"/>
          <p:nvPr/>
        </p:nvSpPr>
        <p:spPr>
          <a:xfrm>
            <a:off x="741203" y="7114075"/>
            <a:ext cx="4761230" cy="22199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3185">
              <a:lnSpc>
                <a:spcPct val="104200"/>
              </a:lnSpc>
              <a:spcBef>
                <a:spcPts val="60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Some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stock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illustrations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photographs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require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attributing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source.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Each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vendor’s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terms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conditions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should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understood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before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usage.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990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practice,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not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combine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illustrations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photography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marketing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piece.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Choose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other.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photography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speaks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personal,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relatable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level,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illustration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great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conveying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concepts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ideas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general perspective.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0" name="object 3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321" name="object 3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sp>
        <p:nvSpPr>
          <p:cNvPr id="318" name="object 318"/>
          <p:cNvSpPr txBox="1"/>
          <p:nvPr/>
        </p:nvSpPr>
        <p:spPr>
          <a:xfrm>
            <a:off x="741203" y="4679868"/>
            <a:ext cx="1374140" cy="229743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Paid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20"/>
              </a:spcBef>
              <a:buChar char="•"/>
              <a:tabLst>
                <a:tab pos="200660" algn="l"/>
              </a:tabLst>
            </a:pPr>
            <a:r>
              <a:rPr sz="1450" u="heavy" spc="4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3"/>
              </a:rPr>
              <a:t>iStock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6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4"/>
              </a:rPr>
              <a:t>Getty</a:t>
            </a:r>
            <a:r>
              <a:rPr sz="1450" u="heavy" spc="-3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4"/>
              </a:rPr>
              <a:t> </a:t>
            </a: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4"/>
              </a:rPr>
              <a:t>Images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5"/>
              </a:rPr>
              <a:t>Adobe</a:t>
            </a:r>
            <a:r>
              <a:rPr sz="1450" u="heavy" spc="16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5"/>
              </a:rPr>
              <a:t> </a:t>
            </a:r>
            <a:r>
              <a:rPr sz="1450" u="heavy" spc="5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5"/>
              </a:rPr>
              <a:t>Stock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6"/>
              </a:rPr>
              <a:t>Dreamstime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5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7"/>
              </a:rPr>
              <a:t>Shutterstock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8"/>
              </a:rPr>
              <a:t>Alamy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2554761" y="4679868"/>
            <a:ext cx="1343025" cy="2297430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Free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20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9"/>
              </a:rPr>
              <a:t>Pexels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0"/>
              </a:rPr>
              <a:t>Unsplash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1"/>
              </a:rPr>
              <a:t>Pixabay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2"/>
              </a:rPr>
              <a:t>Nappy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3"/>
              </a:rPr>
              <a:t>Freepik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4"/>
              </a:rPr>
              <a:t>Noun</a:t>
            </a:r>
            <a:r>
              <a:rPr sz="1450" u="heavy" spc="9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4"/>
              </a:rPr>
              <a:t> </a:t>
            </a:r>
            <a:r>
              <a:rPr sz="1450" u="heavy" spc="3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4"/>
              </a:rPr>
              <a:t>Project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203" y="722355"/>
            <a:ext cx="432625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25">
                <a:solidFill>
                  <a:srgbClr val="237D12"/>
                </a:solidFill>
                <a:latin typeface="Arial"/>
                <a:cs typeface="Arial"/>
              </a:rPr>
              <a:t>Photography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Illustration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201" y="2311008"/>
            <a:ext cx="3417696" cy="23503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03" y="2311008"/>
            <a:ext cx="3417696" cy="23503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850" y="6437751"/>
            <a:ext cx="3417696" cy="235037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48552" y="6437120"/>
            <a:ext cx="3418204" cy="2351405"/>
            <a:chOff x="4548552" y="6437120"/>
            <a:chExt cx="3418204" cy="2351405"/>
          </a:xfrm>
        </p:grpSpPr>
        <p:sp>
          <p:nvSpPr>
            <p:cNvPr id="7" name="object 7"/>
            <p:cNvSpPr/>
            <p:nvPr/>
          </p:nvSpPr>
          <p:spPr>
            <a:xfrm>
              <a:off x="4548552" y="6437751"/>
              <a:ext cx="3418204" cy="575945"/>
            </a:xfrm>
            <a:custGeom>
              <a:avLst/>
              <a:gdLst/>
              <a:ahLst/>
              <a:cxnLst/>
              <a:rect l="l" t="t" r="r" b="b"/>
              <a:pathLst>
                <a:path w="3418204" h="575945">
                  <a:moveTo>
                    <a:pt x="0" y="575930"/>
                  </a:moveTo>
                  <a:lnTo>
                    <a:pt x="3417686" y="575930"/>
                  </a:lnTo>
                  <a:lnTo>
                    <a:pt x="3417686" y="0"/>
                  </a:lnTo>
                  <a:lnTo>
                    <a:pt x="0" y="0"/>
                  </a:lnTo>
                  <a:lnTo>
                    <a:pt x="0" y="57593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48552" y="7013681"/>
              <a:ext cx="3418204" cy="1774825"/>
            </a:xfrm>
            <a:custGeom>
              <a:avLst/>
              <a:gdLst/>
              <a:ahLst/>
              <a:cxnLst/>
              <a:rect l="l" t="t" r="r" b="b"/>
              <a:pathLst>
                <a:path w="3418204" h="1774825">
                  <a:moveTo>
                    <a:pt x="3417686" y="0"/>
                  </a:moveTo>
                  <a:lnTo>
                    <a:pt x="0" y="0"/>
                  </a:lnTo>
                  <a:lnTo>
                    <a:pt x="0" y="1774448"/>
                  </a:lnTo>
                  <a:lnTo>
                    <a:pt x="3417686" y="1774448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91CF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48552" y="7361679"/>
              <a:ext cx="3418204" cy="1426845"/>
            </a:xfrm>
            <a:custGeom>
              <a:avLst/>
              <a:gdLst/>
              <a:ahLst/>
              <a:cxnLst/>
              <a:rect l="l" t="t" r="r" b="b"/>
              <a:pathLst>
                <a:path w="3418204" h="1426845">
                  <a:moveTo>
                    <a:pt x="2258447" y="0"/>
                  </a:moveTo>
                  <a:lnTo>
                    <a:pt x="2147363" y="0"/>
                  </a:lnTo>
                  <a:lnTo>
                    <a:pt x="2096408" y="418"/>
                  </a:lnTo>
                  <a:lnTo>
                    <a:pt x="1890046" y="4581"/>
                  </a:lnTo>
                  <a:lnTo>
                    <a:pt x="1890406" y="4581"/>
                  </a:lnTo>
                  <a:lnTo>
                    <a:pt x="1840425" y="6146"/>
                  </a:lnTo>
                  <a:lnTo>
                    <a:pt x="1840577" y="6146"/>
                  </a:lnTo>
                  <a:lnTo>
                    <a:pt x="1587143" y="17175"/>
                  </a:lnTo>
                  <a:lnTo>
                    <a:pt x="1281915" y="36393"/>
                  </a:lnTo>
                  <a:lnTo>
                    <a:pt x="926228" y="65182"/>
                  </a:lnTo>
                  <a:lnTo>
                    <a:pt x="0" y="156709"/>
                  </a:lnTo>
                  <a:lnTo>
                    <a:pt x="0" y="1426450"/>
                  </a:lnTo>
                  <a:lnTo>
                    <a:pt x="3417686" y="1426450"/>
                  </a:lnTo>
                  <a:lnTo>
                    <a:pt x="3417686" y="25096"/>
                  </a:lnTo>
                  <a:lnTo>
                    <a:pt x="3125910" y="16648"/>
                  </a:lnTo>
                  <a:lnTo>
                    <a:pt x="2555704" y="6146"/>
                  </a:lnTo>
                  <a:lnTo>
                    <a:pt x="2455326" y="3139"/>
                  </a:lnTo>
                  <a:lnTo>
                    <a:pt x="2455850" y="3139"/>
                  </a:lnTo>
                  <a:lnTo>
                    <a:pt x="2309664" y="418"/>
                  </a:lnTo>
                  <a:lnTo>
                    <a:pt x="2316728" y="418"/>
                  </a:lnTo>
                  <a:lnTo>
                    <a:pt x="2258447" y="0"/>
                  </a:lnTo>
                  <a:close/>
                </a:path>
              </a:pathLst>
            </a:custGeom>
            <a:solidFill>
              <a:srgbClr val="84CA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34489" y="7477266"/>
              <a:ext cx="3331845" cy="360680"/>
            </a:xfrm>
            <a:custGeom>
              <a:avLst/>
              <a:gdLst/>
              <a:ahLst/>
              <a:cxnLst/>
              <a:rect l="l" t="t" r="r" b="b"/>
              <a:pathLst>
                <a:path w="3331845" h="360679">
                  <a:moveTo>
                    <a:pt x="609412" y="146611"/>
                  </a:moveTo>
                  <a:lnTo>
                    <a:pt x="562568" y="152734"/>
                  </a:lnTo>
                  <a:lnTo>
                    <a:pt x="468951" y="166086"/>
                  </a:lnTo>
                  <a:lnTo>
                    <a:pt x="421833" y="173521"/>
                  </a:lnTo>
                  <a:lnTo>
                    <a:pt x="375687" y="181361"/>
                  </a:lnTo>
                  <a:lnTo>
                    <a:pt x="329285" y="189889"/>
                  </a:lnTo>
                  <a:lnTo>
                    <a:pt x="283087" y="199101"/>
                  </a:lnTo>
                  <a:lnTo>
                    <a:pt x="231589" y="210991"/>
                  </a:lnTo>
                  <a:lnTo>
                    <a:pt x="180560" y="224779"/>
                  </a:lnTo>
                  <a:lnTo>
                    <a:pt x="129875" y="239921"/>
                  </a:lnTo>
                  <a:lnTo>
                    <a:pt x="79408" y="255874"/>
                  </a:lnTo>
                  <a:lnTo>
                    <a:pt x="23034" y="279652"/>
                  </a:lnTo>
                  <a:lnTo>
                    <a:pt x="0" y="301781"/>
                  </a:lnTo>
                  <a:lnTo>
                    <a:pt x="1727" y="321590"/>
                  </a:lnTo>
                  <a:lnTo>
                    <a:pt x="19637" y="338404"/>
                  </a:lnTo>
                  <a:lnTo>
                    <a:pt x="45349" y="351620"/>
                  </a:lnTo>
                  <a:lnTo>
                    <a:pt x="69691" y="360353"/>
                  </a:lnTo>
                  <a:lnTo>
                    <a:pt x="73680" y="358123"/>
                  </a:lnTo>
                  <a:lnTo>
                    <a:pt x="79093" y="355254"/>
                  </a:lnTo>
                  <a:lnTo>
                    <a:pt x="89512" y="351620"/>
                  </a:lnTo>
                  <a:lnTo>
                    <a:pt x="96046" y="348751"/>
                  </a:lnTo>
                  <a:lnTo>
                    <a:pt x="102820" y="346312"/>
                  </a:lnTo>
                  <a:lnTo>
                    <a:pt x="110319" y="343951"/>
                  </a:lnTo>
                  <a:lnTo>
                    <a:pt x="130920" y="337882"/>
                  </a:lnTo>
                  <a:lnTo>
                    <a:pt x="134495" y="336657"/>
                  </a:lnTo>
                  <a:lnTo>
                    <a:pt x="179367" y="326644"/>
                  </a:lnTo>
                  <a:lnTo>
                    <a:pt x="224724" y="317926"/>
                  </a:lnTo>
                  <a:lnTo>
                    <a:pt x="270519" y="310334"/>
                  </a:lnTo>
                  <a:lnTo>
                    <a:pt x="316701" y="303699"/>
                  </a:lnTo>
                  <a:lnTo>
                    <a:pt x="371888" y="296835"/>
                  </a:lnTo>
                  <a:lnTo>
                    <a:pt x="398026" y="293905"/>
                  </a:lnTo>
                  <a:lnTo>
                    <a:pt x="399251" y="293905"/>
                  </a:lnTo>
                  <a:lnTo>
                    <a:pt x="614742" y="276324"/>
                  </a:lnTo>
                  <a:lnTo>
                    <a:pt x="612758" y="258153"/>
                  </a:lnTo>
                  <a:lnTo>
                    <a:pt x="610651" y="237859"/>
                  </a:lnTo>
                  <a:lnTo>
                    <a:pt x="608979" y="214354"/>
                  </a:lnTo>
                  <a:lnTo>
                    <a:pt x="608384" y="189889"/>
                  </a:lnTo>
                  <a:lnTo>
                    <a:pt x="608407" y="173521"/>
                  </a:lnTo>
                  <a:lnTo>
                    <a:pt x="608857" y="159553"/>
                  </a:lnTo>
                  <a:lnTo>
                    <a:pt x="609119" y="152935"/>
                  </a:lnTo>
                  <a:lnTo>
                    <a:pt x="609412" y="146611"/>
                  </a:lnTo>
                  <a:close/>
                </a:path>
                <a:path w="3331845" h="360679">
                  <a:moveTo>
                    <a:pt x="2356982" y="61681"/>
                  </a:moveTo>
                  <a:lnTo>
                    <a:pt x="2315350" y="64100"/>
                  </a:lnTo>
                  <a:lnTo>
                    <a:pt x="2120407" y="72634"/>
                  </a:lnTo>
                  <a:lnTo>
                    <a:pt x="1319375" y="92054"/>
                  </a:lnTo>
                  <a:lnTo>
                    <a:pt x="1115228" y="100877"/>
                  </a:lnTo>
                  <a:lnTo>
                    <a:pt x="962313" y="110549"/>
                  </a:lnTo>
                  <a:lnTo>
                    <a:pt x="968040" y="125994"/>
                  </a:lnTo>
                  <a:lnTo>
                    <a:pt x="971035" y="134171"/>
                  </a:lnTo>
                  <a:lnTo>
                    <a:pt x="954795" y="178819"/>
                  </a:lnTo>
                  <a:lnTo>
                    <a:pt x="956486" y="197491"/>
                  </a:lnTo>
                  <a:lnTo>
                    <a:pt x="958247" y="214901"/>
                  </a:lnTo>
                  <a:lnTo>
                    <a:pt x="960296" y="233555"/>
                  </a:lnTo>
                  <a:lnTo>
                    <a:pt x="962281" y="250325"/>
                  </a:lnTo>
                  <a:lnTo>
                    <a:pt x="1548965" y="211593"/>
                  </a:lnTo>
                  <a:lnTo>
                    <a:pt x="1548965" y="143522"/>
                  </a:lnTo>
                  <a:lnTo>
                    <a:pt x="2329308" y="143522"/>
                  </a:lnTo>
                  <a:lnTo>
                    <a:pt x="2331151" y="139040"/>
                  </a:lnTo>
                  <a:lnTo>
                    <a:pt x="2332910" y="134559"/>
                  </a:lnTo>
                  <a:lnTo>
                    <a:pt x="2334564" y="130067"/>
                  </a:lnTo>
                  <a:lnTo>
                    <a:pt x="2340124" y="115596"/>
                  </a:lnTo>
                  <a:lnTo>
                    <a:pt x="2349564" y="87600"/>
                  </a:lnTo>
                  <a:lnTo>
                    <a:pt x="2353390" y="74245"/>
                  </a:lnTo>
                  <a:lnTo>
                    <a:pt x="2355872" y="65734"/>
                  </a:lnTo>
                  <a:lnTo>
                    <a:pt x="2356982" y="61681"/>
                  </a:lnTo>
                  <a:close/>
                </a:path>
                <a:path w="3331845" h="360679">
                  <a:moveTo>
                    <a:pt x="3331748" y="0"/>
                  </a:moveTo>
                  <a:lnTo>
                    <a:pt x="3307774" y="756"/>
                  </a:lnTo>
                  <a:lnTo>
                    <a:pt x="3009581" y="13513"/>
                  </a:lnTo>
                  <a:lnTo>
                    <a:pt x="2816215" y="25590"/>
                  </a:lnTo>
                  <a:lnTo>
                    <a:pt x="2632471" y="40415"/>
                  </a:lnTo>
                  <a:lnTo>
                    <a:pt x="2632664" y="47535"/>
                  </a:lnTo>
                  <a:lnTo>
                    <a:pt x="2632912" y="55256"/>
                  </a:lnTo>
                  <a:lnTo>
                    <a:pt x="2633241" y="63620"/>
                  </a:lnTo>
                  <a:lnTo>
                    <a:pt x="2633675" y="72665"/>
                  </a:lnTo>
                  <a:lnTo>
                    <a:pt x="2634461" y="92128"/>
                  </a:lnTo>
                  <a:lnTo>
                    <a:pt x="2634734" y="110383"/>
                  </a:lnTo>
                  <a:lnTo>
                    <a:pt x="2634554" y="127493"/>
                  </a:lnTo>
                  <a:lnTo>
                    <a:pt x="2633979" y="143522"/>
                  </a:lnTo>
                  <a:lnTo>
                    <a:pt x="3105190" y="143522"/>
                  </a:lnTo>
                  <a:lnTo>
                    <a:pt x="3105190" y="168505"/>
                  </a:lnTo>
                  <a:lnTo>
                    <a:pt x="3206056" y="162541"/>
                  </a:lnTo>
                  <a:lnTo>
                    <a:pt x="3256287" y="158789"/>
                  </a:lnTo>
                  <a:lnTo>
                    <a:pt x="3306353" y="154472"/>
                  </a:lnTo>
                  <a:lnTo>
                    <a:pt x="3331748" y="151965"/>
                  </a:lnTo>
                  <a:lnTo>
                    <a:pt x="3331748" y="0"/>
                  </a:lnTo>
                  <a:close/>
                </a:path>
              </a:pathLst>
            </a:custGeom>
            <a:solidFill>
              <a:srgbClr val="7BB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01925" y="7629229"/>
              <a:ext cx="3264535" cy="534670"/>
            </a:xfrm>
            <a:custGeom>
              <a:avLst/>
              <a:gdLst/>
              <a:ahLst/>
              <a:cxnLst/>
              <a:rect l="l" t="t" r="r" b="b"/>
              <a:pathLst>
                <a:path w="3264534" h="534670">
                  <a:moveTo>
                    <a:pt x="3264314" y="0"/>
                  </a:moveTo>
                  <a:lnTo>
                    <a:pt x="3185160" y="7120"/>
                  </a:lnTo>
                  <a:lnTo>
                    <a:pt x="3133993" y="10896"/>
                  </a:lnTo>
                  <a:lnTo>
                    <a:pt x="3031241" y="16865"/>
                  </a:lnTo>
                  <a:lnTo>
                    <a:pt x="2928073" y="21002"/>
                  </a:lnTo>
                  <a:lnTo>
                    <a:pt x="2772914" y="24500"/>
                  </a:lnTo>
                  <a:lnTo>
                    <a:pt x="2260790" y="26572"/>
                  </a:lnTo>
                  <a:lnTo>
                    <a:pt x="2111491" y="29507"/>
                  </a:lnTo>
                  <a:lnTo>
                    <a:pt x="1862721" y="38638"/>
                  </a:lnTo>
                  <a:lnTo>
                    <a:pt x="1514859" y="57579"/>
                  </a:lnTo>
                  <a:lnTo>
                    <a:pt x="330691" y="142048"/>
                  </a:lnTo>
                  <a:lnTo>
                    <a:pt x="329542" y="142048"/>
                  </a:lnTo>
                  <a:lnTo>
                    <a:pt x="249271" y="151728"/>
                  </a:lnTo>
                  <a:lnTo>
                    <a:pt x="203089" y="158366"/>
                  </a:lnTo>
                  <a:lnTo>
                    <a:pt x="157295" y="165960"/>
                  </a:lnTo>
                  <a:lnTo>
                    <a:pt x="111937" y="174681"/>
                  </a:lnTo>
                  <a:lnTo>
                    <a:pt x="67066" y="184696"/>
                  </a:lnTo>
                  <a:lnTo>
                    <a:pt x="63690" y="185857"/>
                  </a:lnTo>
                  <a:lnTo>
                    <a:pt x="42973" y="191964"/>
                  </a:lnTo>
                  <a:lnTo>
                    <a:pt x="35381" y="194350"/>
                  </a:lnTo>
                  <a:lnTo>
                    <a:pt x="28616" y="196790"/>
                  </a:lnTo>
                  <a:lnTo>
                    <a:pt x="22083" y="199648"/>
                  </a:lnTo>
                  <a:lnTo>
                    <a:pt x="10900" y="203554"/>
                  </a:lnTo>
                  <a:lnTo>
                    <a:pt x="3937" y="207407"/>
                  </a:lnTo>
                  <a:lnTo>
                    <a:pt x="0" y="209669"/>
                  </a:lnTo>
                  <a:lnTo>
                    <a:pt x="890" y="211627"/>
                  </a:lnTo>
                  <a:lnTo>
                    <a:pt x="3235" y="215260"/>
                  </a:lnTo>
                  <a:lnTo>
                    <a:pt x="4355" y="216956"/>
                  </a:lnTo>
                  <a:lnTo>
                    <a:pt x="7539" y="218852"/>
                  </a:lnTo>
                  <a:lnTo>
                    <a:pt x="9936" y="220401"/>
                  </a:lnTo>
                  <a:lnTo>
                    <a:pt x="11643" y="221637"/>
                  </a:lnTo>
                  <a:lnTo>
                    <a:pt x="14282" y="223396"/>
                  </a:lnTo>
                  <a:lnTo>
                    <a:pt x="19339" y="226904"/>
                  </a:lnTo>
                  <a:lnTo>
                    <a:pt x="25679" y="229448"/>
                  </a:lnTo>
                  <a:lnTo>
                    <a:pt x="38252" y="234761"/>
                  </a:lnTo>
                  <a:lnTo>
                    <a:pt x="44626" y="237270"/>
                  </a:lnTo>
                  <a:lnTo>
                    <a:pt x="51359" y="239762"/>
                  </a:lnTo>
                  <a:lnTo>
                    <a:pt x="58699" y="241793"/>
                  </a:lnTo>
                  <a:lnTo>
                    <a:pt x="66301" y="244767"/>
                  </a:lnTo>
                  <a:lnTo>
                    <a:pt x="66898" y="245029"/>
                  </a:lnTo>
                  <a:lnTo>
                    <a:pt x="67694" y="245343"/>
                  </a:lnTo>
                  <a:lnTo>
                    <a:pt x="70301" y="245867"/>
                  </a:lnTo>
                  <a:lnTo>
                    <a:pt x="106934" y="253595"/>
                  </a:lnTo>
                  <a:lnTo>
                    <a:pt x="177169" y="266528"/>
                  </a:lnTo>
                  <a:lnTo>
                    <a:pt x="228253" y="273654"/>
                  </a:lnTo>
                  <a:lnTo>
                    <a:pt x="274326" y="278724"/>
                  </a:lnTo>
                  <a:lnTo>
                    <a:pt x="276481" y="278724"/>
                  </a:lnTo>
                  <a:lnTo>
                    <a:pt x="324408" y="282724"/>
                  </a:lnTo>
                  <a:lnTo>
                    <a:pt x="379598" y="286161"/>
                  </a:lnTo>
                  <a:lnTo>
                    <a:pt x="649167" y="298334"/>
                  </a:lnTo>
                  <a:lnTo>
                    <a:pt x="697426" y="301733"/>
                  </a:lnTo>
                  <a:lnTo>
                    <a:pt x="745586" y="305856"/>
                  </a:lnTo>
                  <a:lnTo>
                    <a:pt x="793645" y="310592"/>
                  </a:lnTo>
                  <a:lnTo>
                    <a:pt x="889456" y="321462"/>
                  </a:lnTo>
                  <a:lnTo>
                    <a:pt x="1035938" y="340179"/>
                  </a:lnTo>
                  <a:lnTo>
                    <a:pt x="1596441" y="421316"/>
                  </a:lnTo>
                  <a:lnTo>
                    <a:pt x="1749909" y="441219"/>
                  </a:lnTo>
                  <a:lnTo>
                    <a:pt x="1852637" y="452813"/>
                  </a:lnTo>
                  <a:lnTo>
                    <a:pt x="1955793" y="462666"/>
                  </a:lnTo>
                  <a:lnTo>
                    <a:pt x="2411645" y="498314"/>
                  </a:lnTo>
                  <a:lnTo>
                    <a:pt x="2766956" y="519279"/>
                  </a:lnTo>
                  <a:lnTo>
                    <a:pt x="3022184" y="529254"/>
                  </a:lnTo>
                  <a:lnTo>
                    <a:pt x="3264314" y="534451"/>
                  </a:lnTo>
                  <a:lnTo>
                    <a:pt x="3264314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60154" y="7715905"/>
              <a:ext cx="2106295" cy="448945"/>
            </a:xfrm>
            <a:custGeom>
              <a:avLst/>
              <a:gdLst/>
              <a:ahLst/>
              <a:cxnLst/>
              <a:rect l="l" t="t" r="r" b="b"/>
              <a:pathLst>
                <a:path w="2106295" h="448945">
                  <a:moveTo>
                    <a:pt x="2106084" y="0"/>
                  </a:moveTo>
                  <a:lnTo>
                    <a:pt x="2029109" y="16273"/>
                  </a:lnTo>
                  <a:lnTo>
                    <a:pt x="1978502" y="26322"/>
                  </a:lnTo>
                  <a:lnTo>
                    <a:pt x="1927744" y="35943"/>
                  </a:lnTo>
                  <a:lnTo>
                    <a:pt x="1876852" y="45153"/>
                  </a:lnTo>
                  <a:lnTo>
                    <a:pt x="1825843" y="53966"/>
                  </a:lnTo>
                  <a:lnTo>
                    <a:pt x="1774735" y="62400"/>
                  </a:lnTo>
                  <a:lnTo>
                    <a:pt x="1723545" y="70469"/>
                  </a:lnTo>
                  <a:lnTo>
                    <a:pt x="1672289" y="78190"/>
                  </a:lnTo>
                  <a:lnTo>
                    <a:pt x="1620985" y="85578"/>
                  </a:lnTo>
                  <a:lnTo>
                    <a:pt x="1569650" y="92649"/>
                  </a:lnTo>
                  <a:lnTo>
                    <a:pt x="1518300" y="99418"/>
                  </a:lnTo>
                  <a:lnTo>
                    <a:pt x="1466954" y="105901"/>
                  </a:lnTo>
                  <a:lnTo>
                    <a:pt x="1415627" y="112115"/>
                  </a:lnTo>
                  <a:lnTo>
                    <a:pt x="1364338" y="118074"/>
                  </a:lnTo>
                  <a:lnTo>
                    <a:pt x="1313102" y="123795"/>
                  </a:lnTo>
                  <a:lnTo>
                    <a:pt x="1210862" y="134585"/>
                  </a:lnTo>
                  <a:lnTo>
                    <a:pt x="1108798" y="144632"/>
                  </a:lnTo>
                  <a:lnTo>
                    <a:pt x="1006576" y="154102"/>
                  </a:lnTo>
                  <a:lnTo>
                    <a:pt x="853168" y="167439"/>
                  </a:lnTo>
                  <a:lnTo>
                    <a:pt x="239201" y="216894"/>
                  </a:lnTo>
                  <a:lnTo>
                    <a:pt x="136906" y="225546"/>
                  </a:lnTo>
                  <a:lnTo>
                    <a:pt x="102530" y="236481"/>
                  </a:lnTo>
                  <a:lnTo>
                    <a:pt x="0" y="270612"/>
                  </a:lnTo>
                  <a:lnTo>
                    <a:pt x="347600" y="321872"/>
                  </a:lnTo>
                  <a:lnTo>
                    <a:pt x="447098" y="335879"/>
                  </a:lnTo>
                  <a:lnTo>
                    <a:pt x="496925" y="342577"/>
                  </a:lnTo>
                  <a:lnTo>
                    <a:pt x="546816" y="349019"/>
                  </a:lnTo>
                  <a:lnTo>
                    <a:pt x="596781" y="355165"/>
                  </a:lnTo>
                  <a:lnTo>
                    <a:pt x="646829" y="360974"/>
                  </a:lnTo>
                  <a:lnTo>
                    <a:pt x="696969" y="366409"/>
                  </a:lnTo>
                  <a:lnTo>
                    <a:pt x="747212" y="371428"/>
                  </a:lnTo>
                  <a:lnTo>
                    <a:pt x="797567" y="375991"/>
                  </a:lnTo>
                  <a:lnTo>
                    <a:pt x="949513" y="388698"/>
                  </a:lnTo>
                  <a:lnTo>
                    <a:pt x="1101434" y="400641"/>
                  </a:lnTo>
                  <a:lnTo>
                    <a:pt x="1202742" y="408089"/>
                  </a:lnTo>
                  <a:lnTo>
                    <a:pt x="1304100" y="415064"/>
                  </a:lnTo>
                  <a:lnTo>
                    <a:pt x="1405533" y="421510"/>
                  </a:lnTo>
                  <a:lnTo>
                    <a:pt x="1507066" y="427375"/>
                  </a:lnTo>
                  <a:lnTo>
                    <a:pt x="1608723" y="432604"/>
                  </a:lnTo>
                  <a:lnTo>
                    <a:pt x="1710529" y="437145"/>
                  </a:lnTo>
                  <a:lnTo>
                    <a:pt x="1812510" y="440942"/>
                  </a:lnTo>
                  <a:lnTo>
                    <a:pt x="1915992" y="444078"/>
                  </a:lnTo>
                  <a:lnTo>
                    <a:pt x="2021081" y="446679"/>
                  </a:lnTo>
                  <a:lnTo>
                    <a:pt x="2106084" y="448403"/>
                  </a:lnTo>
                  <a:lnTo>
                    <a:pt x="2106084" y="0"/>
                  </a:lnTo>
                  <a:close/>
                </a:path>
              </a:pathLst>
            </a:custGeom>
            <a:solidFill>
              <a:srgbClr val="6DC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69480" y="7852784"/>
              <a:ext cx="1097280" cy="311785"/>
            </a:xfrm>
            <a:custGeom>
              <a:avLst/>
              <a:gdLst/>
              <a:ahLst/>
              <a:cxnLst/>
              <a:rect l="l" t="t" r="r" b="b"/>
              <a:pathLst>
                <a:path w="1097279" h="311784">
                  <a:moveTo>
                    <a:pt x="30226" y="242227"/>
                  </a:moveTo>
                  <a:lnTo>
                    <a:pt x="0" y="256565"/>
                  </a:lnTo>
                  <a:lnTo>
                    <a:pt x="17627" y="257975"/>
                  </a:lnTo>
                  <a:lnTo>
                    <a:pt x="21678" y="252641"/>
                  </a:lnTo>
                  <a:lnTo>
                    <a:pt x="25857" y="247357"/>
                  </a:lnTo>
                  <a:lnTo>
                    <a:pt x="30226" y="242227"/>
                  </a:lnTo>
                  <a:close/>
                </a:path>
                <a:path w="1097279" h="311784">
                  <a:moveTo>
                    <a:pt x="1096746" y="0"/>
                  </a:moveTo>
                  <a:lnTo>
                    <a:pt x="1008799" y="20612"/>
                  </a:lnTo>
                  <a:lnTo>
                    <a:pt x="955763" y="34074"/>
                  </a:lnTo>
                  <a:lnTo>
                    <a:pt x="903566" y="48323"/>
                  </a:lnTo>
                  <a:lnTo>
                    <a:pt x="852678" y="63449"/>
                  </a:lnTo>
                  <a:lnTo>
                    <a:pt x="802551" y="79819"/>
                  </a:lnTo>
                  <a:lnTo>
                    <a:pt x="753135" y="97421"/>
                  </a:lnTo>
                  <a:lnTo>
                    <a:pt x="704278" y="116116"/>
                  </a:lnTo>
                  <a:lnTo>
                    <a:pt x="655878" y="135801"/>
                  </a:lnTo>
                  <a:lnTo>
                    <a:pt x="607771" y="156362"/>
                  </a:lnTo>
                  <a:lnTo>
                    <a:pt x="559854" y="177660"/>
                  </a:lnTo>
                  <a:lnTo>
                    <a:pt x="468109" y="219583"/>
                  </a:lnTo>
                  <a:lnTo>
                    <a:pt x="424180" y="239356"/>
                  </a:lnTo>
                  <a:lnTo>
                    <a:pt x="380479" y="259575"/>
                  </a:lnTo>
                  <a:lnTo>
                    <a:pt x="337312" y="280860"/>
                  </a:lnTo>
                  <a:lnTo>
                    <a:pt x="440601" y="287197"/>
                  </a:lnTo>
                  <a:lnTo>
                    <a:pt x="544004" y="292912"/>
                  </a:lnTo>
                  <a:lnTo>
                    <a:pt x="647547" y="297942"/>
                  </a:lnTo>
                  <a:lnTo>
                    <a:pt x="751255" y="302234"/>
                  </a:lnTo>
                  <a:lnTo>
                    <a:pt x="854621" y="305701"/>
                  </a:lnTo>
                  <a:lnTo>
                    <a:pt x="959104" y="308571"/>
                  </a:lnTo>
                  <a:lnTo>
                    <a:pt x="1096746" y="311531"/>
                  </a:lnTo>
                  <a:lnTo>
                    <a:pt x="1096746" y="0"/>
                  </a:lnTo>
                  <a:close/>
                </a:path>
              </a:pathLst>
            </a:custGeom>
            <a:solidFill>
              <a:srgbClr val="4EB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48552" y="7281012"/>
              <a:ext cx="3418204" cy="174625"/>
            </a:xfrm>
            <a:custGeom>
              <a:avLst/>
              <a:gdLst/>
              <a:ahLst/>
              <a:cxnLst/>
              <a:rect l="l" t="t" r="r" b="b"/>
              <a:pathLst>
                <a:path w="3418204" h="174625">
                  <a:moveTo>
                    <a:pt x="786272" y="0"/>
                  </a:moveTo>
                  <a:lnTo>
                    <a:pt x="0" y="0"/>
                  </a:lnTo>
                  <a:lnTo>
                    <a:pt x="0" y="174551"/>
                  </a:lnTo>
                  <a:lnTo>
                    <a:pt x="716033" y="159963"/>
                  </a:lnTo>
                  <a:lnTo>
                    <a:pt x="725394" y="110735"/>
                  </a:lnTo>
                  <a:lnTo>
                    <a:pt x="736378" y="78652"/>
                  </a:lnTo>
                  <a:lnTo>
                    <a:pt x="756064" y="49608"/>
                  </a:lnTo>
                  <a:lnTo>
                    <a:pt x="791581" y="9486"/>
                  </a:lnTo>
                  <a:lnTo>
                    <a:pt x="788010" y="3277"/>
                  </a:lnTo>
                  <a:lnTo>
                    <a:pt x="786272" y="0"/>
                  </a:lnTo>
                  <a:close/>
                </a:path>
                <a:path w="3418204" h="174625">
                  <a:moveTo>
                    <a:pt x="1788461" y="0"/>
                  </a:moveTo>
                  <a:lnTo>
                    <a:pt x="970915" y="0"/>
                  </a:lnTo>
                  <a:lnTo>
                    <a:pt x="965202" y="23706"/>
                  </a:lnTo>
                  <a:lnTo>
                    <a:pt x="958682" y="45600"/>
                  </a:lnTo>
                  <a:lnTo>
                    <a:pt x="942570" y="68992"/>
                  </a:lnTo>
                  <a:lnTo>
                    <a:pt x="941492" y="68992"/>
                  </a:lnTo>
                  <a:lnTo>
                    <a:pt x="934683" y="69343"/>
                  </a:lnTo>
                  <a:lnTo>
                    <a:pt x="927874" y="69584"/>
                  </a:lnTo>
                  <a:lnTo>
                    <a:pt x="921062" y="69723"/>
                  </a:lnTo>
                  <a:lnTo>
                    <a:pt x="905376" y="69723"/>
                  </a:lnTo>
                  <a:lnTo>
                    <a:pt x="904928" y="73086"/>
                  </a:lnTo>
                  <a:lnTo>
                    <a:pt x="904551" y="76584"/>
                  </a:lnTo>
                  <a:lnTo>
                    <a:pt x="904268" y="80070"/>
                  </a:lnTo>
                  <a:lnTo>
                    <a:pt x="904219" y="80638"/>
                  </a:lnTo>
                  <a:lnTo>
                    <a:pt x="904117" y="81797"/>
                  </a:lnTo>
                  <a:lnTo>
                    <a:pt x="904050" y="82560"/>
                  </a:lnTo>
                  <a:lnTo>
                    <a:pt x="903951" y="83690"/>
                  </a:lnTo>
                  <a:lnTo>
                    <a:pt x="903831" y="85053"/>
                  </a:lnTo>
                  <a:lnTo>
                    <a:pt x="903776" y="104457"/>
                  </a:lnTo>
                  <a:lnTo>
                    <a:pt x="903944" y="106665"/>
                  </a:lnTo>
                  <a:lnTo>
                    <a:pt x="904048" y="108038"/>
                  </a:lnTo>
                  <a:lnTo>
                    <a:pt x="904268" y="111808"/>
                  </a:lnTo>
                  <a:lnTo>
                    <a:pt x="904635" y="114897"/>
                  </a:lnTo>
                  <a:lnTo>
                    <a:pt x="905441" y="120844"/>
                  </a:lnTo>
                  <a:lnTo>
                    <a:pt x="918128" y="123301"/>
                  </a:lnTo>
                  <a:lnTo>
                    <a:pt x="930223" y="126022"/>
                  </a:lnTo>
                  <a:lnTo>
                    <a:pt x="967701" y="137671"/>
                  </a:lnTo>
                  <a:lnTo>
                    <a:pt x="974507" y="141608"/>
                  </a:lnTo>
                  <a:lnTo>
                    <a:pt x="1332927" y="113452"/>
                  </a:lnTo>
                  <a:lnTo>
                    <a:pt x="1589199" y="97735"/>
                  </a:lnTo>
                  <a:lnTo>
                    <a:pt x="1794350" y="88450"/>
                  </a:lnTo>
                  <a:lnTo>
                    <a:pt x="1999605" y="82560"/>
                  </a:lnTo>
                  <a:lnTo>
                    <a:pt x="2043527" y="81797"/>
                  </a:lnTo>
                  <a:lnTo>
                    <a:pt x="2040723" y="81797"/>
                  </a:lnTo>
                  <a:lnTo>
                    <a:pt x="2097901" y="81077"/>
                  </a:lnTo>
                  <a:lnTo>
                    <a:pt x="2095345" y="81077"/>
                  </a:lnTo>
                  <a:lnTo>
                    <a:pt x="2461383" y="80638"/>
                  </a:lnTo>
                  <a:lnTo>
                    <a:pt x="2450450" y="70372"/>
                  </a:lnTo>
                  <a:lnTo>
                    <a:pt x="2449134" y="68573"/>
                  </a:lnTo>
                  <a:lnTo>
                    <a:pt x="1907976" y="68573"/>
                  </a:lnTo>
                  <a:lnTo>
                    <a:pt x="1830483" y="67738"/>
                  </a:lnTo>
                  <a:lnTo>
                    <a:pt x="1759346" y="65357"/>
                  </a:lnTo>
                  <a:lnTo>
                    <a:pt x="1696594" y="61621"/>
                  </a:lnTo>
                  <a:lnTo>
                    <a:pt x="1644255" y="56719"/>
                  </a:lnTo>
                  <a:lnTo>
                    <a:pt x="1604359" y="50842"/>
                  </a:lnTo>
                  <a:lnTo>
                    <a:pt x="1570007" y="36920"/>
                  </a:lnTo>
                  <a:lnTo>
                    <a:pt x="1580520" y="29058"/>
                  </a:lnTo>
                  <a:lnTo>
                    <a:pt x="1610319" y="21920"/>
                  </a:lnTo>
                  <a:lnTo>
                    <a:pt x="1656800" y="15748"/>
                  </a:lnTo>
                  <a:lnTo>
                    <a:pt x="1715968" y="10900"/>
                  </a:lnTo>
                  <a:lnTo>
                    <a:pt x="1715020" y="10900"/>
                  </a:lnTo>
                  <a:lnTo>
                    <a:pt x="1789383" y="7277"/>
                  </a:lnTo>
                  <a:lnTo>
                    <a:pt x="1788911" y="3549"/>
                  </a:lnTo>
                  <a:lnTo>
                    <a:pt x="1788803" y="2701"/>
                  </a:lnTo>
                  <a:lnTo>
                    <a:pt x="1788685" y="1769"/>
                  </a:lnTo>
                  <a:lnTo>
                    <a:pt x="1788585" y="973"/>
                  </a:lnTo>
                  <a:lnTo>
                    <a:pt x="1788461" y="0"/>
                  </a:lnTo>
                  <a:close/>
                </a:path>
                <a:path w="3418204" h="174625">
                  <a:moveTo>
                    <a:pt x="2461383" y="80638"/>
                  </a:moveTo>
                  <a:lnTo>
                    <a:pt x="2230752" y="80638"/>
                  </a:lnTo>
                  <a:lnTo>
                    <a:pt x="2312887" y="81077"/>
                  </a:lnTo>
                  <a:lnTo>
                    <a:pt x="2310058" y="81077"/>
                  </a:lnTo>
                  <a:lnTo>
                    <a:pt x="2465027" y="84060"/>
                  </a:lnTo>
                  <a:lnTo>
                    <a:pt x="2461383" y="80638"/>
                  </a:lnTo>
                  <a:close/>
                </a:path>
                <a:path w="3418204" h="174625">
                  <a:moveTo>
                    <a:pt x="2423203" y="2701"/>
                  </a:moveTo>
                  <a:lnTo>
                    <a:pt x="2225448" y="2701"/>
                  </a:lnTo>
                  <a:lnTo>
                    <a:pt x="2232856" y="10617"/>
                  </a:lnTo>
                  <a:lnTo>
                    <a:pt x="2232825" y="10900"/>
                  </a:lnTo>
                  <a:lnTo>
                    <a:pt x="2219181" y="24554"/>
                  </a:lnTo>
                  <a:lnTo>
                    <a:pt x="2230636" y="27472"/>
                  </a:lnTo>
                  <a:lnTo>
                    <a:pt x="2239031" y="30517"/>
                  </a:lnTo>
                  <a:lnTo>
                    <a:pt x="2244195" y="33671"/>
                  </a:lnTo>
                  <a:lnTo>
                    <a:pt x="2245955" y="36920"/>
                  </a:lnTo>
                  <a:lnTo>
                    <a:pt x="2237029" y="44179"/>
                  </a:lnTo>
                  <a:lnTo>
                    <a:pt x="2171703" y="56719"/>
                  </a:lnTo>
                  <a:lnTo>
                    <a:pt x="2119362" y="61621"/>
                  </a:lnTo>
                  <a:lnTo>
                    <a:pt x="2056608" y="65357"/>
                  </a:lnTo>
                  <a:lnTo>
                    <a:pt x="1985469" y="67738"/>
                  </a:lnTo>
                  <a:lnTo>
                    <a:pt x="1907976" y="68573"/>
                  </a:lnTo>
                  <a:lnTo>
                    <a:pt x="2449134" y="68573"/>
                  </a:lnTo>
                  <a:lnTo>
                    <a:pt x="2438537" y="54092"/>
                  </a:lnTo>
                  <a:lnTo>
                    <a:pt x="2429704" y="35103"/>
                  </a:lnTo>
                  <a:lnTo>
                    <a:pt x="2424369" y="13287"/>
                  </a:lnTo>
                  <a:lnTo>
                    <a:pt x="2423768" y="9226"/>
                  </a:lnTo>
                  <a:lnTo>
                    <a:pt x="2423709" y="8826"/>
                  </a:lnTo>
                  <a:lnTo>
                    <a:pt x="2423559" y="7277"/>
                  </a:lnTo>
                  <a:lnTo>
                    <a:pt x="2423518" y="6858"/>
                  </a:lnTo>
                  <a:lnTo>
                    <a:pt x="2423410" y="5741"/>
                  </a:lnTo>
                  <a:lnTo>
                    <a:pt x="2423305" y="4554"/>
                  </a:lnTo>
                  <a:lnTo>
                    <a:pt x="2423203" y="2701"/>
                  </a:lnTo>
                  <a:close/>
                </a:path>
                <a:path w="3418204" h="174625">
                  <a:moveTo>
                    <a:pt x="2121634" y="0"/>
                  </a:moveTo>
                  <a:lnTo>
                    <a:pt x="1908908" y="0"/>
                  </a:lnTo>
                  <a:lnTo>
                    <a:pt x="1907138" y="1769"/>
                  </a:lnTo>
                  <a:lnTo>
                    <a:pt x="1904981" y="3549"/>
                  </a:lnTo>
                  <a:lnTo>
                    <a:pt x="1902583" y="5277"/>
                  </a:lnTo>
                  <a:lnTo>
                    <a:pt x="1966008" y="5741"/>
                  </a:lnTo>
                  <a:lnTo>
                    <a:pt x="2020829" y="7083"/>
                  </a:lnTo>
                  <a:lnTo>
                    <a:pt x="2071608" y="9226"/>
                  </a:lnTo>
                  <a:lnTo>
                    <a:pt x="2117519" y="12093"/>
                  </a:lnTo>
                  <a:lnTo>
                    <a:pt x="2117606" y="10617"/>
                  </a:lnTo>
                  <a:lnTo>
                    <a:pt x="2117711" y="8826"/>
                  </a:lnTo>
                  <a:lnTo>
                    <a:pt x="2117826" y="6858"/>
                  </a:lnTo>
                  <a:lnTo>
                    <a:pt x="2117907" y="5476"/>
                  </a:lnTo>
                  <a:lnTo>
                    <a:pt x="2118692" y="4785"/>
                  </a:lnTo>
                  <a:lnTo>
                    <a:pt x="2119825" y="4554"/>
                  </a:lnTo>
                  <a:lnTo>
                    <a:pt x="2122629" y="4554"/>
                  </a:lnTo>
                  <a:lnTo>
                    <a:pt x="2122049" y="1769"/>
                  </a:lnTo>
                  <a:lnTo>
                    <a:pt x="2121634" y="0"/>
                  </a:lnTo>
                  <a:close/>
                </a:path>
                <a:path w="3418204" h="174625">
                  <a:moveTo>
                    <a:pt x="2423081" y="0"/>
                  </a:moveTo>
                  <a:lnTo>
                    <a:pt x="2177685" y="0"/>
                  </a:lnTo>
                  <a:lnTo>
                    <a:pt x="2197559" y="6858"/>
                  </a:lnTo>
                  <a:lnTo>
                    <a:pt x="2210061" y="4785"/>
                  </a:lnTo>
                  <a:lnTo>
                    <a:pt x="2217611" y="2701"/>
                  </a:lnTo>
                  <a:lnTo>
                    <a:pt x="2423203" y="2701"/>
                  </a:lnTo>
                  <a:lnTo>
                    <a:pt x="2423081" y="0"/>
                  </a:lnTo>
                  <a:close/>
                </a:path>
                <a:path w="3418204" h="174625">
                  <a:moveTo>
                    <a:pt x="2158188" y="0"/>
                  </a:moveTo>
                  <a:lnTo>
                    <a:pt x="2156921" y="0"/>
                  </a:lnTo>
                  <a:lnTo>
                    <a:pt x="2157256" y="973"/>
                  </a:lnTo>
                  <a:lnTo>
                    <a:pt x="2158188" y="0"/>
                  </a:lnTo>
                  <a:close/>
                </a:path>
                <a:path w="3418204" h="174625">
                  <a:moveTo>
                    <a:pt x="819517" y="43443"/>
                  </a:moveTo>
                  <a:lnTo>
                    <a:pt x="818964" y="53233"/>
                  </a:lnTo>
                  <a:lnTo>
                    <a:pt x="818843" y="76492"/>
                  </a:lnTo>
                  <a:lnTo>
                    <a:pt x="819387" y="94330"/>
                  </a:lnTo>
                  <a:lnTo>
                    <a:pt x="819460" y="96720"/>
                  </a:lnTo>
                  <a:lnTo>
                    <a:pt x="820435" y="117284"/>
                  </a:lnTo>
                  <a:lnTo>
                    <a:pt x="820470" y="118027"/>
                  </a:lnTo>
                  <a:lnTo>
                    <a:pt x="820585" y="120457"/>
                  </a:lnTo>
                  <a:lnTo>
                    <a:pt x="824658" y="119053"/>
                  </a:lnTo>
                  <a:lnTo>
                    <a:pt x="829161" y="118027"/>
                  </a:lnTo>
                  <a:lnTo>
                    <a:pt x="833977" y="117284"/>
                  </a:lnTo>
                  <a:lnTo>
                    <a:pt x="834071" y="114195"/>
                  </a:lnTo>
                  <a:lnTo>
                    <a:pt x="840605" y="67181"/>
                  </a:lnTo>
                  <a:lnTo>
                    <a:pt x="842323" y="60511"/>
                  </a:lnTo>
                  <a:lnTo>
                    <a:pt x="836942" y="57184"/>
                  </a:lnTo>
                  <a:lnTo>
                    <a:pt x="831297" y="53233"/>
                  </a:lnTo>
                  <a:lnTo>
                    <a:pt x="825463" y="48654"/>
                  </a:lnTo>
                  <a:lnTo>
                    <a:pt x="819517" y="43443"/>
                  </a:lnTo>
                  <a:close/>
                </a:path>
                <a:path w="3418204" h="174625">
                  <a:moveTo>
                    <a:pt x="3417686" y="0"/>
                  </a:moveTo>
                  <a:lnTo>
                    <a:pt x="2854575" y="0"/>
                  </a:lnTo>
                  <a:lnTo>
                    <a:pt x="2854575" y="617"/>
                  </a:lnTo>
                  <a:lnTo>
                    <a:pt x="2854012" y="23015"/>
                  </a:lnTo>
                  <a:lnTo>
                    <a:pt x="2852627" y="46243"/>
                  </a:lnTo>
                  <a:lnTo>
                    <a:pt x="2850878" y="69704"/>
                  </a:lnTo>
                  <a:lnTo>
                    <a:pt x="2849225" y="92803"/>
                  </a:lnTo>
                  <a:lnTo>
                    <a:pt x="3389698" y="104632"/>
                  </a:lnTo>
                  <a:lnTo>
                    <a:pt x="3417686" y="105921"/>
                  </a:lnTo>
                  <a:lnTo>
                    <a:pt x="3417686" y="0"/>
                  </a:lnTo>
                  <a:close/>
                </a:path>
                <a:path w="3418204" h="174625">
                  <a:moveTo>
                    <a:pt x="2763678" y="0"/>
                  </a:moveTo>
                  <a:lnTo>
                    <a:pt x="2662026" y="0"/>
                  </a:lnTo>
                  <a:lnTo>
                    <a:pt x="2661713" y="22493"/>
                  </a:lnTo>
                  <a:lnTo>
                    <a:pt x="2661681" y="24751"/>
                  </a:lnTo>
                  <a:lnTo>
                    <a:pt x="2656973" y="48442"/>
                  </a:lnTo>
                  <a:lnTo>
                    <a:pt x="2647975" y="70120"/>
                  </a:lnTo>
                  <a:lnTo>
                    <a:pt x="2634760" y="88834"/>
                  </a:lnTo>
                  <a:lnTo>
                    <a:pt x="2744317" y="91065"/>
                  </a:lnTo>
                  <a:lnTo>
                    <a:pt x="2749099" y="68259"/>
                  </a:lnTo>
                  <a:lnTo>
                    <a:pt x="2754323" y="45324"/>
                  </a:lnTo>
                  <a:lnTo>
                    <a:pt x="2759385" y="22493"/>
                  </a:lnTo>
                  <a:lnTo>
                    <a:pt x="2763678" y="0"/>
                  </a:lnTo>
                  <a:close/>
                </a:path>
              </a:pathLst>
            </a:custGeom>
            <a:solidFill>
              <a:srgbClr val="E4F3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23056" y="7361506"/>
              <a:ext cx="2443480" cy="74930"/>
            </a:xfrm>
            <a:custGeom>
              <a:avLst/>
              <a:gdLst/>
              <a:ahLst/>
              <a:cxnLst/>
              <a:rect l="l" t="t" r="r" b="b"/>
              <a:pathLst>
                <a:path w="2443479" h="74929">
                  <a:moveTo>
                    <a:pt x="1230454" y="0"/>
                  </a:moveTo>
                  <a:lnTo>
                    <a:pt x="1176786" y="138"/>
                  </a:lnTo>
                  <a:lnTo>
                    <a:pt x="1123428" y="557"/>
                  </a:lnTo>
                  <a:lnTo>
                    <a:pt x="1125131" y="557"/>
                  </a:lnTo>
                  <a:lnTo>
                    <a:pt x="1068848" y="1264"/>
                  </a:lnTo>
                  <a:lnTo>
                    <a:pt x="1070944" y="1264"/>
                  </a:lnTo>
                  <a:lnTo>
                    <a:pt x="1025104" y="2060"/>
                  </a:lnTo>
                  <a:lnTo>
                    <a:pt x="819846" y="7950"/>
                  </a:lnTo>
                  <a:lnTo>
                    <a:pt x="614693" y="17236"/>
                  </a:lnTo>
                  <a:lnTo>
                    <a:pt x="357889" y="32993"/>
                  </a:lnTo>
                  <a:lnTo>
                    <a:pt x="0" y="61118"/>
                  </a:lnTo>
                  <a:lnTo>
                    <a:pt x="1612" y="62039"/>
                  </a:lnTo>
                  <a:lnTo>
                    <a:pt x="3162" y="63013"/>
                  </a:lnTo>
                  <a:lnTo>
                    <a:pt x="4680" y="64008"/>
                  </a:lnTo>
                  <a:lnTo>
                    <a:pt x="19758" y="69851"/>
                  </a:lnTo>
                  <a:lnTo>
                    <a:pt x="27140" y="74364"/>
                  </a:lnTo>
                  <a:lnTo>
                    <a:pt x="1548005" y="47914"/>
                  </a:lnTo>
                  <a:lnTo>
                    <a:pt x="1547602" y="44255"/>
                  </a:lnTo>
                  <a:lnTo>
                    <a:pt x="1547534" y="43632"/>
                  </a:lnTo>
                  <a:lnTo>
                    <a:pt x="1546895" y="39056"/>
                  </a:lnTo>
                  <a:lnTo>
                    <a:pt x="1545785" y="32993"/>
                  </a:lnTo>
                  <a:lnTo>
                    <a:pt x="1545209" y="30061"/>
                  </a:lnTo>
                  <a:lnTo>
                    <a:pt x="1530276" y="25296"/>
                  </a:lnTo>
                  <a:lnTo>
                    <a:pt x="1516075" y="19325"/>
                  </a:lnTo>
                  <a:lnTo>
                    <a:pt x="1502949" y="12196"/>
                  </a:lnTo>
                  <a:lnTo>
                    <a:pt x="1490530" y="3570"/>
                  </a:lnTo>
                  <a:lnTo>
                    <a:pt x="1334464" y="557"/>
                  </a:lnTo>
                  <a:lnTo>
                    <a:pt x="1230454" y="0"/>
                  </a:lnTo>
                  <a:close/>
                </a:path>
                <a:path w="2443479" h="74929">
                  <a:moveTo>
                    <a:pt x="1660253" y="8345"/>
                  </a:moveTo>
                  <a:lnTo>
                    <a:pt x="1648381" y="19292"/>
                  </a:lnTo>
                  <a:lnTo>
                    <a:pt x="1634460" y="27936"/>
                  </a:lnTo>
                  <a:lnTo>
                    <a:pt x="1618517" y="33933"/>
                  </a:lnTo>
                  <a:lnTo>
                    <a:pt x="1600579" y="36941"/>
                  </a:lnTo>
                  <a:lnTo>
                    <a:pt x="1601469" y="40386"/>
                  </a:lnTo>
                  <a:lnTo>
                    <a:pt x="1602254" y="43726"/>
                  </a:lnTo>
                  <a:lnTo>
                    <a:pt x="1602808" y="46365"/>
                  </a:lnTo>
                  <a:lnTo>
                    <a:pt x="1602914" y="46867"/>
                  </a:lnTo>
                  <a:lnTo>
                    <a:pt x="1608233" y="46365"/>
                  </a:lnTo>
                  <a:lnTo>
                    <a:pt x="1639028" y="46365"/>
                  </a:lnTo>
                  <a:lnTo>
                    <a:pt x="1764773" y="44229"/>
                  </a:lnTo>
                  <a:lnTo>
                    <a:pt x="1765583" y="36941"/>
                  </a:lnTo>
                  <a:lnTo>
                    <a:pt x="1765694" y="35940"/>
                  </a:lnTo>
                  <a:lnTo>
                    <a:pt x="1766811" y="27936"/>
                  </a:lnTo>
                  <a:lnTo>
                    <a:pt x="1768215" y="19292"/>
                  </a:lnTo>
                  <a:lnTo>
                    <a:pt x="1769809" y="10575"/>
                  </a:lnTo>
                  <a:lnTo>
                    <a:pt x="1660253" y="8345"/>
                  </a:lnTo>
                  <a:close/>
                </a:path>
                <a:path w="2443479" h="74929">
                  <a:moveTo>
                    <a:pt x="1639028" y="46365"/>
                  </a:moveTo>
                  <a:lnTo>
                    <a:pt x="1627479" y="46365"/>
                  </a:lnTo>
                  <a:lnTo>
                    <a:pt x="1629782" y="46522"/>
                  </a:lnTo>
                  <a:lnTo>
                    <a:pt x="1639028" y="46365"/>
                  </a:lnTo>
                  <a:close/>
                </a:path>
                <a:path w="2443479" h="74929">
                  <a:moveTo>
                    <a:pt x="1874717" y="12313"/>
                  </a:moveTo>
                  <a:lnTo>
                    <a:pt x="1874583" y="14569"/>
                  </a:lnTo>
                  <a:lnTo>
                    <a:pt x="1874485" y="16236"/>
                  </a:lnTo>
                  <a:lnTo>
                    <a:pt x="1874365" y="18258"/>
                  </a:lnTo>
                  <a:lnTo>
                    <a:pt x="1874257" y="20069"/>
                  </a:lnTo>
                  <a:lnTo>
                    <a:pt x="1874143" y="22378"/>
                  </a:lnTo>
                  <a:lnTo>
                    <a:pt x="1874055" y="24137"/>
                  </a:lnTo>
                  <a:lnTo>
                    <a:pt x="1873999" y="25273"/>
                  </a:lnTo>
                  <a:lnTo>
                    <a:pt x="1873880" y="27682"/>
                  </a:lnTo>
                  <a:lnTo>
                    <a:pt x="1873688" y="32876"/>
                  </a:lnTo>
                  <a:lnTo>
                    <a:pt x="1873604" y="35134"/>
                  </a:lnTo>
                  <a:lnTo>
                    <a:pt x="1873450" y="42407"/>
                  </a:lnTo>
                  <a:lnTo>
                    <a:pt x="2443182" y="32876"/>
                  </a:lnTo>
                  <a:lnTo>
                    <a:pt x="2443182" y="25273"/>
                  </a:lnTo>
                  <a:lnTo>
                    <a:pt x="2169477" y="17191"/>
                  </a:lnTo>
                  <a:lnTo>
                    <a:pt x="1874717" y="12313"/>
                  </a:lnTo>
                  <a:close/>
                </a:path>
              </a:pathLst>
            </a:custGeom>
            <a:solidFill>
              <a:srgbClr val="E1F1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48552" y="7013673"/>
              <a:ext cx="3418204" cy="141605"/>
            </a:xfrm>
            <a:custGeom>
              <a:avLst/>
              <a:gdLst/>
              <a:ahLst/>
              <a:cxnLst/>
              <a:rect l="l" t="t" r="r" b="b"/>
              <a:pathLst>
                <a:path w="3418204" h="141604">
                  <a:moveTo>
                    <a:pt x="3417686" y="88298"/>
                  </a:moveTo>
                  <a:lnTo>
                    <a:pt x="1473630" y="88298"/>
                  </a:lnTo>
                  <a:lnTo>
                    <a:pt x="1523738" y="88450"/>
                  </a:lnTo>
                  <a:lnTo>
                    <a:pt x="2278539" y="98294"/>
                  </a:lnTo>
                  <a:lnTo>
                    <a:pt x="2278357" y="98294"/>
                  </a:lnTo>
                  <a:lnTo>
                    <a:pt x="3034658" y="121733"/>
                  </a:lnTo>
                  <a:lnTo>
                    <a:pt x="3417686" y="141330"/>
                  </a:lnTo>
                  <a:lnTo>
                    <a:pt x="3417686" y="88298"/>
                  </a:lnTo>
                  <a:close/>
                </a:path>
                <a:path w="3418204" h="141604">
                  <a:moveTo>
                    <a:pt x="3417686" y="0"/>
                  </a:moveTo>
                  <a:lnTo>
                    <a:pt x="0" y="0"/>
                  </a:lnTo>
                  <a:lnTo>
                    <a:pt x="0" y="108033"/>
                  </a:lnTo>
                  <a:lnTo>
                    <a:pt x="961251" y="90127"/>
                  </a:lnTo>
                  <a:lnTo>
                    <a:pt x="959783" y="90127"/>
                  </a:lnTo>
                  <a:lnTo>
                    <a:pt x="1011697" y="89668"/>
                  </a:lnTo>
                  <a:lnTo>
                    <a:pt x="1063349" y="89271"/>
                  </a:lnTo>
                  <a:lnTo>
                    <a:pt x="1114727" y="88936"/>
                  </a:lnTo>
                  <a:lnTo>
                    <a:pt x="1165809" y="88662"/>
                  </a:lnTo>
                  <a:lnTo>
                    <a:pt x="1216530" y="88450"/>
                  </a:lnTo>
                  <a:lnTo>
                    <a:pt x="3417686" y="88298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99D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48552" y="8251402"/>
              <a:ext cx="39370" cy="24130"/>
            </a:xfrm>
            <a:custGeom>
              <a:avLst/>
              <a:gdLst/>
              <a:ahLst/>
              <a:cxnLst/>
              <a:rect l="l" t="t" r="r" b="b"/>
              <a:pathLst>
                <a:path w="39370" h="24129">
                  <a:moveTo>
                    <a:pt x="0" y="0"/>
                  </a:moveTo>
                  <a:lnTo>
                    <a:pt x="0" y="23564"/>
                  </a:lnTo>
                  <a:lnTo>
                    <a:pt x="16836" y="20729"/>
                  </a:lnTo>
                  <a:lnTo>
                    <a:pt x="29226" y="17790"/>
                  </a:lnTo>
                  <a:lnTo>
                    <a:pt x="36772" y="14795"/>
                  </a:lnTo>
                  <a:lnTo>
                    <a:pt x="39321" y="11749"/>
                  </a:lnTo>
                  <a:lnTo>
                    <a:pt x="36554" y="8579"/>
                  </a:lnTo>
                  <a:lnTo>
                    <a:pt x="28370" y="5465"/>
                  </a:lnTo>
                  <a:lnTo>
                    <a:pt x="14941" y="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B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8552" y="823183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0" y="0"/>
                  </a:moveTo>
                  <a:lnTo>
                    <a:pt x="0" y="16387"/>
                  </a:lnTo>
                  <a:lnTo>
                    <a:pt x="179" y="16284"/>
                  </a:lnTo>
                  <a:lnTo>
                    <a:pt x="6340" y="8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48552" y="8231847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09">
                  <a:moveTo>
                    <a:pt x="0" y="0"/>
                  </a:moveTo>
                  <a:lnTo>
                    <a:pt x="0" y="16345"/>
                  </a:lnTo>
                  <a:lnTo>
                    <a:pt x="2036" y="14641"/>
                  </a:lnTo>
                  <a:lnTo>
                    <a:pt x="4235" y="11992"/>
                  </a:lnTo>
                  <a:lnTo>
                    <a:pt x="6329" y="8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552" y="6437120"/>
              <a:ext cx="3417687" cy="235100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498" y="2311008"/>
            <a:ext cx="3417696" cy="235037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201" y="5017721"/>
            <a:ext cx="3417696" cy="377040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753903" y="5017721"/>
            <a:ext cx="3418204" cy="3770629"/>
            <a:chOff x="753903" y="5017721"/>
            <a:chExt cx="3418204" cy="3770629"/>
          </a:xfrm>
        </p:grpSpPr>
        <p:sp>
          <p:nvSpPr>
            <p:cNvPr id="24" name="object 24"/>
            <p:cNvSpPr/>
            <p:nvPr/>
          </p:nvSpPr>
          <p:spPr>
            <a:xfrm>
              <a:off x="753903" y="5017721"/>
              <a:ext cx="3418204" cy="2995930"/>
            </a:xfrm>
            <a:custGeom>
              <a:avLst/>
              <a:gdLst/>
              <a:ahLst/>
              <a:cxnLst/>
              <a:rect l="l" t="t" r="r" b="b"/>
              <a:pathLst>
                <a:path w="3418204" h="2995929">
                  <a:moveTo>
                    <a:pt x="0" y="2995751"/>
                  </a:moveTo>
                  <a:lnTo>
                    <a:pt x="3417696" y="2995751"/>
                  </a:lnTo>
                  <a:lnTo>
                    <a:pt x="3417696" y="0"/>
                  </a:lnTo>
                  <a:lnTo>
                    <a:pt x="0" y="0"/>
                  </a:lnTo>
                  <a:lnTo>
                    <a:pt x="0" y="2995751"/>
                  </a:lnTo>
                  <a:close/>
                </a:path>
              </a:pathLst>
            </a:custGeom>
            <a:solidFill>
              <a:srgbClr val="E8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53903" y="5720226"/>
              <a:ext cx="3418204" cy="1143635"/>
            </a:xfrm>
            <a:custGeom>
              <a:avLst/>
              <a:gdLst/>
              <a:ahLst/>
              <a:cxnLst/>
              <a:rect l="l" t="t" r="r" b="b"/>
              <a:pathLst>
                <a:path w="3418204" h="1143634">
                  <a:moveTo>
                    <a:pt x="3417696" y="0"/>
                  </a:moveTo>
                  <a:lnTo>
                    <a:pt x="0" y="0"/>
                  </a:lnTo>
                  <a:lnTo>
                    <a:pt x="0" y="1100626"/>
                  </a:lnTo>
                  <a:lnTo>
                    <a:pt x="3417696" y="1143441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3903" y="6415164"/>
              <a:ext cx="3418204" cy="384175"/>
            </a:xfrm>
            <a:custGeom>
              <a:avLst/>
              <a:gdLst/>
              <a:ahLst/>
              <a:cxnLst/>
              <a:rect l="l" t="t" r="r" b="b"/>
              <a:pathLst>
                <a:path w="3418204" h="384175">
                  <a:moveTo>
                    <a:pt x="1262212" y="0"/>
                  </a:moveTo>
                  <a:lnTo>
                    <a:pt x="0" y="145492"/>
                  </a:lnTo>
                  <a:lnTo>
                    <a:pt x="0" y="383946"/>
                  </a:lnTo>
                  <a:lnTo>
                    <a:pt x="3417696" y="377485"/>
                  </a:lnTo>
                  <a:lnTo>
                    <a:pt x="3417696" y="15633"/>
                  </a:lnTo>
                  <a:lnTo>
                    <a:pt x="1262212" y="0"/>
                  </a:lnTo>
                  <a:close/>
                </a:path>
              </a:pathLst>
            </a:custGeom>
            <a:solidFill>
              <a:srgbClr val="A8D3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28459" y="5048925"/>
              <a:ext cx="343535" cy="959485"/>
            </a:xfrm>
            <a:custGeom>
              <a:avLst/>
              <a:gdLst/>
              <a:ahLst/>
              <a:cxnLst/>
              <a:rect l="l" t="t" r="r" b="b"/>
              <a:pathLst>
                <a:path w="343535" h="959485">
                  <a:moveTo>
                    <a:pt x="343141" y="0"/>
                  </a:moveTo>
                  <a:lnTo>
                    <a:pt x="0" y="0"/>
                  </a:lnTo>
                  <a:lnTo>
                    <a:pt x="0" y="959028"/>
                  </a:lnTo>
                  <a:lnTo>
                    <a:pt x="343141" y="959028"/>
                  </a:lnTo>
                  <a:lnTo>
                    <a:pt x="343141" y="0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3903" y="8632627"/>
              <a:ext cx="3418204" cy="155575"/>
            </a:xfrm>
            <a:custGeom>
              <a:avLst/>
              <a:gdLst/>
              <a:ahLst/>
              <a:cxnLst/>
              <a:rect l="l" t="t" r="r" b="b"/>
              <a:pathLst>
                <a:path w="3418204" h="155575">
                  <a:moveTo>
                    <a:pt x="0" y="155503"/>
                  </a:moveTo>
                  <a:lnTo>
                    <a:pt x="3417696" y="155503"/>
                  </a:lnTo>
                  <a:lnTo>
                    <a:pt x="3417696" y="0"/>
                  </a:lnTo>
                  <a:lnTo>
                    <a:pt x="0" y="0"/>
                  </a:lnTo>
                  <a:lnTo>
                    <a:pt x="0" y="155503"/>
                  </a:lnTo>
                  <a:close/>
                </a:path>
              </a:pathLst>
            </a:custGeom>
            <a:solidFill>
              <a:srgbClr val="A8D3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33881" y="5017725"/>
              <a:ext cx="2570480" cy="980440"/>
            </a:xfrm>
            <a:custGeom>
              <a:avLst/>
              <a:gdLst/>
              <a:ahLst/>
              <a:cxnLst/>
              <a:rect l="l" t="t" r="r" b="b"/>
              <a:pathLst>
                <a:path w="2570479" h="980439">
                  <a:moveTo>
                    <a:pt x="607707" y="0"/>
                  </a:moveTo>
                  <a:lnTo>
                    <a:pt x="0" y="0"/>
                  </a:lnTo>
                  <a:lnTo>
                    <a:pt x="0" y="943292"/>
                  </a:lnTo>
                  <a:lnTo>
                    <a:pt x="607707" y="943292"/>
                  </a:lnTo>
                  <a:lnTo>
                    <a:pt x="607707" y="0"/>
                  </a:lnTo>
                  <a:close/>
                </a:path>
                <a:path w="2570479" h="980439">
                  <a:moveTo>
                    <a:pt x="1868944" y="0"/>
                  </a:moveTo>
                  <a:lnTo>
                    <a:pt x="1180960" y="0"/>
                  </a:lnTo>
                  <a:lnTo>
                    <a:pt x="1180960" y="851623"/>
                  </a:lnTo>
                  <a:lnTo>
                    <a:pt x="1868944" y="851623"/>
                  </a:lnTo>
                  <a:lnTo>
                    <a:pt x="1868944" y="0"/>
                  </a:lnTo>
                  <a:close/>
                </a:path>
                <a:path w="2570479" h="980439">
                  <a:moveTo>
                    <a:pt x="2570238" y="0"/>
                  </a:moveTo>
                  <a:lnTo>
                    <a:pt x="2037130" y="0"/>
                  </a:lnTo>
                  <a:lnTo>
                    <a:pt x="2037130" y="773417"/>
                  </a:lnTo>
                  <a:lnTo>
                    <a:pt x="2570238" y="980338"/>
                  </a:lnTo>
                  <a:lnTo>
                    <a:pt x="2570238" y="0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3903" y="6047851"/>
              <a:ext cx="601345" cy="565785"/>
            </a:xfrm>
            <a:custGeom>
              <a:avLst/>
              <a:gdLst/>
              <a:ahLst/>
              <a:cxnLst/>
              <a:rect l="l" t="t" r="r" b="b"/>
              <a:pathLst>
                <a:path w="601344" h="565784">
                  <a:moveTo>
                    <a:pt x="269654" y="0"/>
                  </a:moveTo>
                  <a:lnTo>
                    <a:pt x="234632" y="622"/>
                  </a:lnTo>
                  <a:lnTo>
                    <a:pt x="197243" y="3156"/>
                  </a:lnTo>
                  <a:lnTo>
                    <a:pt x="157137" y="6347"/>
                  </a:lnTo>
                  <a:lnTo>
                    <a:pt x="113967" y="8943"/>
                  </a:lnTo>
                  <a:lnTo>
                    <a:pt x="67383" y="9692"/>
                  </a:lnTo>
                  <a:lnTo>
                    <a:pt x="17036" y="7340"/>
                  </a:lnTo>
                  <a:lnTo>
                    <a:pt x="0" y="5243"/>
                  </a:lnTo>
                  <a:lnTo>
                    <a:pt x="0" y="565452"/>
                  </a:lnTo>
                  <a:lnTo>
                    <a:pt x="601196" y="503685"/>
                  </a:lnTo>
                  <a:lnTo>
                    <a:pt x="582104" y="438115"/>
                  </a:lnTo>
                  <a:lnTo>
                    <a:pt x="530519" y="288700"/>
                  </a:lnTo>
                  <a:lnTo>
                    <a:pt x="454975" y="126386"/>
                  </a:lnTo>
                  <a:lnTo>
                    <a:pt x="364009" y="22119"/>
                  </a:lnTo>
                  <a:lnTo>
                    <a:pt x="333994" y="9495"/>
                  </a:lnTo>
                  <a:lnTo>
                    <a:pt x="302658" y="2540"/>
                  </a:lnTo>
                  <a:lnTo>
                    <a:pt x="269654" y="0"/>
                  </a:lnTo>
                  <a:close/>
                </a:path>
              </a:pathLst>
            </a:custGeom>
            <a:solidFill>
              <a:srgbClr val="9FB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903" y="5017721"/>
              <a:ext cx="3417697" cy="3770408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2137850" y="2311008"/>
            <a:ext cx="3418204" cy="3770629"/>
            <a:chOff x="12137850" y="2311008"/>
            <a:chExt cx="3418204" cy="3770629"/>
          </a:xfrm>
        </p:grpSpPr>
        <p:sp>
          <p:nvSpPr>
            <p:cNvPr id="33" name="object 33"/>
            <p:cNvSpPr/>
            <p:nvPr/>
          </p:nvSpPr>
          <p:spPr>
            <a:xfrm>
              <a:off x="12137850" y="2311008"/>
              <a:ext cx="3418204" cy="3770629"/>
            </a:xfrm>
            <a:custGeom>
              <a:avLst/>
              <a:gdLst/>
              <a:ahLst/>
              <a:cxnLst/>
              <a:rect l="l" t="t" r="r" b="b"/>
              <a:pathLst>
                <a:path w="3418205" h="3770629">
                  <a:moveTo>
                    <a:pt x="3417696" y="0"/>
                  </a:moveTo>
                  <a:lnTo>
                    <a:pt x="0" y="0"/>
                  </a:lnTo>
                  <a:lnTo>
                    <a:pt x="0" y="3770398"/>
                  </a:lnTo>
                  <a:lnTo>
                    <a:pt x="3417696" y="3770398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EDF9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67929" y="2646793"/>
              <a:ext cx="3068553" cy="309944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323024" y="4602723"/>
              <a:ext cx="103505" cy="25400"/>
            </a:xfrm>
            <a:custGeom>
              <a:avLst/>
              <a:gdLst/>
              <a:ahLst/>
              <a:cxnLst/>
              <a:rect l="l" t="t" r="r" b="b"/>
              <a:pathLst>
                <a:path w="103504" h="25400">
                  <a:moveTo>
                    <a:pt x="12303" y="0"/>
                  </a:moveTo>
                  <a:lnTo>
                    <a:pt x="0" y="9141"/>
                  </a:lnTo>
                  <a:lnTo>
                    <a:pt x="4115" y="14701"/>
                  </a:lnTo>
                  <a:lnTo>
                    <a:pt x="12010" y="8837"/>
                  </a:lnTo>
                  <a:lnTo>
                    <a:pt x="22407" y="17695"/>
                  </a:lnTo>
                  <a:lnTo>
                    <a:pt x="35716" y="11549"/>
                  </a:lnTo>
                  <a:lnTo>
                    <a:pt x="48752" y="24355"/>
                  </a:lnTo>
                  <a:lnTo>
                    <a:pt x="61422" y="12973"/>
                  </a:lnTo>
                  <a:lnTo>
                    <a:pt x="74824" y="25014"/>
                  </a:lnTo>
                  <a:lnTo>
                    <a:pt x="88259" y="15643"/>
                  </a:lnTo>
                  <a:lnTo>
                    <a:pt x="99756" y="23015"/>
                  </a:lnTo>
                  <a:lnTo>
                    <a:pt x="103473" y="17172"/>
                  </a:lnTo>
                  <a:lnTo>
                    <a:pt x="88102" y="7319"/>
                  </a:lnTo>
                  <a:lnTo>
                    <a:pt x="75358" y="16208"/>
                  </a:lnTo>
                  <a:lnTo>
                    <a:pt x="61422" y="3675"/>
                  </a:lnTo>
                  <a:lnTo>
                    <a:pt x="48961" y="14858"/>
                  </a:lnTo>
                  <a:lnTo>
                    <a:pt x="37150" y="3266"/>
                  </a:lnTo>
                  <a:lnTo>
                    <a:pt x="23517" y="9549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rgbClr val="50BF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255526" y="4266659"/>
              <a:ext cx="255904" cy="201295"/>
            </a:xfrm>
            <a:custGeom>
              <a:avLst/>
              <a:gdLst/>
              <a:ahLst/>
              <a:cxnLst/>
              <a:rect l="l" t="t" r="r" b="b"/>
              <a:pathLst>
                <a:path w="255904" h="201295">
                  <a:moveTo>
                    <a:pt x="60286" y="100152"/>
                  </a:moveTo>
                  <a:lnTo>
                    <a:pt x="59982" y="97942"/>
                  </a:lnTo>
                  <a:lnTo>
                    <a:pt x="54229" y="93980"/>
                  </a:lnTo>
                  <a:lnTo>
                    <a:pt x="48590" y="96735"/>
                  </a:lnTo>
                  <a:lnTo>
                    <a:pt x="35179" y="99910"/>
                  </a:lnTo>
                  <a:lnTo>
                    <a:pt x="25234" y="101981"/>
                  </a:lnTo>
                  <a:lnTo>
                    <a:pt x="14909" y="103873"/>
                  </a:lnTo>
                  <a:lnTo>
                    <a:pt x="1676" y="105905"/>
                  </a:lnTo>
                  <a:lnTo>
                    <a:pt x="0" y="108991"/>
                  </a:lnTo>
                  <a:lnTo>
                    <a:pt x="1181" y="114300"/>
                  </a:lnTo>
                  <a:lnTo>
                    <a:pt x="3835" y="115608"/>
                  </a:lnTo>
                  <a:lnTo>
                    <a:pt x="6502" y="115252"/>
                  </a:lnTo>
                  <a:lnTo>
                    <a:pt x="17551" y="113652"/>
                  </a:lnTo>
                  <a:lnTo>
                    <a:pt x="27698" y="111887"/>
                  </a:lnTo>
                  <a:lnTo>
                    <a:pt x="37185" y="109956"/>
                  </a:lnTo>
                  <a:lnTo>
                    <a:pt x="50241" y="106857"/>
                  </a:lnTo>
                  <a:lnTo>
                    <a:pt x="57404" y="106337"/>
                  </a:lnTo>
                  <a:lnTo>
                    <a:pt x="60286" y="100152"/>
                  </a:lnTo>
                  <a:close/>
                </a:path>
                <a:path w="255904" h="201295">
                  <a:moveTo>
                    <a:pt x="83324" y="50279"/>
                  </a:moveTo>
                  <a:lnTo>
                    <a:pt x="83007" y="47345"/>
                  </a:lnTo>
                  <a:lnTo>
                    <a:pt x="81368" y="45110"/>
                  </a:lnTo>
                  <a:lnTo>
                    <a:pt x="70040" y="29578"/>
                  </a:lnTo>
                  <a:lnTo>
                    <a:pt x="63969" y="21361"/>
                  </a:lnTo>
                  <a:lnTo>
                    <a:pt x="60985" y="17818"/>
                  </a:lnTo>
                  <a:lnTo>
                    <a:pt x="58928" y="16306"/>
                  </a:lnTo>
                  <a:lnTo>
                    <a:pt x="55765" y="14414"/>
                  </a:lnTo>
                  <a:lnTo>
                    <a:pt x="51498" y="17259"/>
                  </a:lnTo>
                  <a:lnTo>
                    <a:pt x="75488" y="54305"/>
                  </a:lnTo>
                  <a:lnTo>
                    <a:pt x="79235" y="54076"/>
                  </a:lnTo>
                  <a:lnTo>
                    <a:pt x="83324" y="50279"/>
                  </a:lnTo>
                  <a:close/>
                </a:path>
                <a:path w="255904" h="201295">
                  <a:moveTo>
                    <a:pt x="99707" y="148640"/>
                  </a:moveTo>
                  <a:lnTo>
                    <a:pt x="96393" y="143751"/>
                  </a:lnTo>
                  <a:lnTo>
                    <a:pt x="92125" y="145542"/>
                  </a:lnTo>
                  <a:lnTo>
                    <a:pt x="84074" y="150647"/>
                  </a:lnTo>
                  <a:lnTo>
                    <a:pt x="77571" y="157988"/>
                  </a:lnTo>
                  <a:lnTo>
                    <a:pt x="72618" y="166585"/>
                  </a:lnTo>
                  <a:lnTo>
                    <a:pt x="69240" y="175488"/>
                  </a:lnTo>
                  <a:lnTo>
                    <a:pt x="67424" y="181597"/>
                  </a:lnTo>
                  <a:lnTo>
                    <a:pt x="76860" y="184480"/>
                  </a:lnTo>
                  <a:lnTo>
                    <a:pt x="78740" y="178358"/>
                  </a:lnTo>
                  <a:lnTo>
                    <a:pt x="82575" y="169214"/>
                  </a:lnTo>
                  <a:lnTo>
                    <a:pt x="87223" y="162318"/>
                  </a:lnTo>
                  <a:lnTo>
                    <a:pt x="92113" y="156857"/>
                  </a:lnTo>
                  <a:lnTo>
                    <a:pt x="96685" y="152031"/>
                  </a:lnTo>
                  <a:lnTo>
                    <a:pt x="99707" y="148640"/>
                  </a:lnTo>
                  <a:close/>
                </a:path>
                <a:path w="255904" h="201295">
                  <a:moveTo>
                    <a:pt x="135293" y="21094"/>
                  </a:moveTo>
                  <a:lnTo>
                    <a:pt x="134480" y="10591"/>
                  </a:lnTo>
                  <a:lnTo>
                    <a:pt x="134543" y="2781"/>
                  </a:lnTo>
                  <a:lnTo>
                    <a:pt x="128054" y="0"/>
                  </a:lnTo>
                  <a:lnTo>
                    <a:pt x="126250" y="457"/>
                  </a:lnTo>
                  <a:lnTo>
                    <a:pt x="121958" y="5168"/>
                  </a:lnTo>
                  <a:lnTo>
                    <a:pt x="124421" y="11595"/>
                  </a:lnTo>
                  <a:lnTo>
                    <a:pt x="125145" y="21361"/>
                  </a:lnTo>
                  <a:lnTo>
                    <a:pt x="124968" y="26492"/>
                  </a:lnTo>
                  <a:lnTo>
                    <a:pt x="124218" y="34239"/>
                  </a:lnTo>
                  <a:lnTo>
                    <a:pt x="126682" y="36601"/>
                  </a:lnTo>
                  <a:lnTo>
                    <a:pt x="132156" y="36817"/>
                  </a:lnTo>
                  <a:lnTo>
                    <a:pt x="134023" y="34594"/>
                  </a:lnTo>
                  <a:lnTo>
                    <a:pt x="134391" y="31940"/>
                  </a:lnTo>
                  <a:lnTo>
                    <a:pt x="135140" y="26517"/>
                  </a:lnTo>
                  <a:lnTo>
                    <a:pt x="135293" y="21094"/>
                  </a:lnTo>
                  <a:close/>
                </a:path>
                <a:path w="255904" h="201295">
                  <a:moveTo>
                    <a:pt x="157086" y="159575"/>
                  </a:moveTo>
                  <a:lnTo>
                    <a:pt x="142963" y="159308"/>
                  </a:lnTo>
                  <a:lnTo>
                    <a:pt x="142062" y="170738"/>
                  </a:lnTo>
                  <a:lnTo>
                    <a:pt x="140995" y="182067"/>
                  </a:lnTo>
                  <a:lnTo>
                    <a:pt x="141693" y="188722"/>
                  </a:lnTo>
                  <a:lnTo>
                    <a:pt x="145338" y="201117"/>
                  </a:lnTo>
                  <a:lnTo>
                    <a:pt x="155054" y="199009"/>
                  </a:lnTo>
                  <a:lnTo>
                    <a:pt x="153289" y="192798"/>
                  </a:lnTo>
                  <a:lnTo>
                    <a:pt x="151599" y="186842"/>
                  </a:lnTo>
                  <a:lnTo>
                    <a:pt x="151091" y="180746"/>
                  </a:lnTo>
                  <a:lnTo>
                    <a:pt x="152463" y="170840"/>
                  </a:lnTo>
                  <a:lnTo>
                    <a:pt x="157086" y="159575"/>
                  </a:lnTo>
                  <a:close/>
                </a:path>
                <a:path w="255904" h="201295">
                  <a:moveTo>
                    <a:pt x="186626" y="83540"/>
                  </a:moveTo>
                  <a:lnTo>
                    <a:pt x="185623" y="70027"/>
                  </a:lnTo>
                  <a:lnTo>
                    <a:pt x="180746" y="60591"/>
                  </a:lnTo>
                  <a:lnTo>
                    <a:pt x="172986" y="53860"/>
                  </a:lnTo>
                  <a:lnTo>
                    <a:pt x="163182" y="50609"/>
                  </a:lnTo>
                  <a:lnTo>
                    <a:pt x="152146" y="51650"/>
                  </a:lnTo>
                  <a:lnTo>
                    <a:pt x="142214" y="54825"/>
                  </a:lnTo>
                  <a:lnTo>
                    <a:pt x="136601" y="57912"/>
                  </a:lnTo>
                  <a:lnTo>
                    <a:pt x="133235" y="62725"/>
                  </a:lnTo>
                  <a:lnTo>
                    <a:pt x="130035" y="71107"/>
                  </a:lnTo>
                  <a:lnTo>
                    <a:pt x="127876" y="69748"/>
                  </a:lnTo>
                  <a:lnTo>
                    <a:pt x="121831" y="67157"/>
                  </a:lnTo>
                  <a:lnTo>
                    <a:pt x="112610" y="65532"/>
                  </a:lnTo>
                  <a:lnTo>
                    <a:pt x="100863" y="67056"/>
                  </a:lnTo>
                  <a:lnTo>
                    <a:pt x="91084" y="72301"/>
                  </a:lnTo>
                  <a:lnTo>
                    <a:pt x="84696" y="80416"/>
                  </a:lnTo>
                  <a:lnTo>
                    <a:pt x="81940" y="90309"/>
                  </a:lnTo>
                  <a:lnTo>
                    <a:pt x="83083" y="100876"/>
                  </a:lnTo>
                  <a:lnTo>
                    <a:pt x="89700" y="112699"/>
                  </a:lnTo>
                  <a:lnTo>
                    <a:pt x="102641" y="123278"/>
                  </a:lnTo>
                  <a:lnTo>
                    <a:pt x="122542" y="131864"/>
                  </a:lnTo>
                  <a:lnTo>
                    <a:pt x="150050" y="137680"/>
                  </a:lnTo>
                  <a:lnTo>
                    <a:pt x="169799" y="117652"/>
                  </a:lnTo>
                  <a:lnTo>
                    <a:pt x="181673" y="99504"/>
                  </a:lnTo>
                  <a:lnTo>
                    <a:pt x="186626" y="83540"/>
                  </a:lnTo>
                  <a:close/>
                </a:path>
                <a:path w="255904" h="201295">
                  <a:moveTo>
                    <a:pt x="210845" y="16205"/>
                  </a:moveTo>
                  <a:lnTo>
                    <a:pt x="208508" y="14503"/>
                  </a:lnTo>
                  <a:lnTo>
                    <a:pt x="201968" y="13589"/>
                  </a:lnTo>
                  <a:lnTo>
                    <a:pt x="197650" y="18757"/>
                  </a:lnTo>
                  <a:lnTo>
                    <a:pt x="191389" y="24815"/>
                  </a:lnTo>
                  <a:lnTo>
                    <a:pt x="188391" y="28397"/>
                  </a:lnTo>
                  <a:lnTo>
                    <a:pt x="183972" y="34315"/>
                  </a:lnTo>
                  <a:lnTo>
                    <a:pt x="185064" y="37693"/>
                  </a:lnTo>
                  <a:lnTo>
                    <a:pt x="189738" y="40601"/>
                  </a:lnTo>
                  <a:lnTo>
                    <a:pt x="192405" y="39535"/>
                  </a:lnTo>
                  <a:lnTo>
                    <a:pt x="194094" y="37414"/>
                  </a:lnTo>
                  <a:lnTo>
                    <a:pt x="201218" y="29514"/>
                  </a:lnTo>
                  <a:lnTo>
                    <a:pt x="206171" y="25158"/>
                  </a:lnTo>
                  <a:lnTo>
                    <a:pt x="209181" y="22250"/>
                  </a:lnTo>
                  <a:lnTo>
                    <a:pt x="210527" y="18681"/>
                  </a:lnTo>
                  <a:lnTo>
                    <a:pt x="210845" y="16205"/>
                  </a:lnTo>
                  <a:close/>
                </a:path>
                <a:path w="255904" h="201295">
                  <a:moveTo>
                    <a:pt x="219583" y="147523"/>
                  </a:moveTo>
                  <a:lnTo>
                    <a:pt x="217335" y="141617"/>
                  </a:lnTo>
                  <a:lnTo>
                    <a:pt x="211607" y="140538"/>
                  </a:lnTo>
                  <a:lnTo>
                    <a:pt x="194170" y="133477"/>
                  </a:lnTo>
                  <a:lnTo>
                    <a:pt x="191135" y="135432"/>
                  </a:lnTo>
                  <a:lnTo>
                    <a:pt x="189534" y="140716"/>
                  </a:lnTo>
                  <a:lnTo>
                    <a:pt x="191236" y="143154"/>
                  </a:lnTo>
                  <a:lnTo>
                    <a:pt x="193776" y="144208"/>
                  </a:lnTo>
                  <a:lnTo>
                    <a:pt x="208978" y="150469"/>
                  </a:lnTo>
                  <a:lnTo>
                    <a:pt x="212902" y="153123"/>
                  </a:lnTo>
                  <a:lnTo>
                    <a:pt x="219240" y="150152"/>
                  </a:lnTo>
                  <a:lnTo>
                    <a:pt x="219583" y="147523"/>
                  </a:lnTo>
                  <a:close/>
                </a:path>
                <a:path w="255904" h="201295">
                  <a:moveTo>
                    <a:pt x="255320" y="84924"/>
                  </a:moveTo>
                  <a:lnTo>
                    <a:pt x="254419" y="79667"/>
                  </a:lnTo>
                  <a:lnTo>
                    <a:pt x="244195" y="78600"/>
                  </a:lnTo>
                  <a:lnTo>
                    <a:pt x="237947" y="81153"/>
                  </a:lnTo>
                  <a:lnTo>
                    <a:pt x="220738" y="85394"/>
                  </a:lnTo>
                  <a:lnTo>
                    <a:pt x="208749" y="88557"/>
                  </a:lnTo>
                  <a:lnTo>
                    <a:pt x="210845" y="98082"/>
                  </a:lnTo>
                  <a:lnTo>
                    <a:pt x="217106" y="96647"/>
                  </a:lnTo>
                  <a:lnTo>
                    <a:pt x="222948" y="95326"/>
                  </a:lnTo>
                  <a:lnTo>
                    <a:pt x="240144" y="91109"/>
                  </a:lnTo>
                  <a:lnTo>
                    <a:pt x="246964" y="90462"/>
                  </a:lnTo>
                  <a:lnTo>
                    <a:pt x="255320" y="84924"/>
                  </a:lnTo>
                  <a:close/>
                </a:path>
              </a:pathLst>
            </a:custGeom>
            <a:solidFill>
              <a:srgbClr val="F48C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0391" y="3962059"/>
              <a:ext cx="123598" cy="124415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552" y="2311008"/>
            <a:ext cx="3417696" cy="3770398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15932495" y="5017721"/>
            <a:ext cx="3418204" cy="3770629"/>
            <a:chOff x="15932495" y="5017721"/>
            <a:chExt cx="3418204" cy="3770629"/>
          </a:xfrm>
        </p:grpSpPr>
        <p:sp>
          <p:nvSpPr>
            <p:cNvPr id="40" name="object 40"/>
            <p:cNvSpPr/>
            <p:nvPr/>
          </p:nvSpPr>
          <p:spPr>
            <a:xfrm>
              <a:off x="15932498" y="5017721"/>
              <a:ext cx="3418204" cy="3770629"/>
            </a:xfrm>
            <a:custGeom>
              <a:avLst/>
              <a:gdLst/>
              <a:ahLst/>
              <a:cxnLst/>
              <a:rect l="l" t="t" r="r" b="b"/>
              <a:pathLst>
                <a:path w="3418205" h="3770629">
                  <a:moveTo>
                    <a:pt x="3417686" y="0"/>
                  </a:moveTo>
                  <a:lnTo>
                    <a:pt x="0" y="0"/>
                  </a:lnTo>
                  <a:lnTo>
                    <a:pt x="0" y="3770408"/>
                  </a:lnTo>
                  <a:lnTo>
                    <a:pt x="3417686" y="3770408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FFF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932495" y="8478575"/>
              <a:ext cx="3418204" cy="298450"/>
            </a:xfrm>
            <a:custGeom>
              <a:avLst/>
              <a:gdLst/>
              <a:ahLst/>
              <a:cxnLst/>
              <a:rect l="l" t="t" r="r" b="b"/>
              <a:pathLst>
                <a:path w="3418205" h="298450">
                  <a:moveTo>
                    <a:pt x="3417686" y="0"/>
                  </a:moveTo>
                  <a:lnTo>
                    <a:pt x="1830140" y="0"/>
                  </a:lnTo>
                  <a:lnTo>
                    <a:pt x="0" y="5655"/>
                  </a:lnTo>
                  <a:lnTo>
                    <a:pt x="0" y="292086"/>
                  </a:lnTo>
                  <a:lnTo>
                    <a:pt x="2047007" y="297971"/>
                  </a:lnTo>
                  <a:lnTo>
                    <a:pt x="3417686" y="297971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EC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839699" y="6321761"/>
              <a:ext cx="278765" cy="2310130"/>
            </a:xfrm>
            <a:custGeom>
              <a:avLst/>
              <a:gdLst/>
              <a:ahLst/>
              <a:cxnLst/>
              <a:rect l="l" t="t" r="r" b="b"/>
              <a:pathLst>
                <a:path w="278765" h="2310129">
                  <a:moveTo>
                    <a:pt x="106195" y="0"/>
                  </a:moveTo>
                  <a:lnTo>
                    <a:pt x="0" y="26700"/>
                  </a:lnTo>
                  <a:lnTo>
                    <a:pt x="0" y="2309762"/>
                  </a:lnTo>
                  <a:lnTo>
                    <a:pt x="278734" y="2309762"/>
                  </a:lnTo>
                  <a:lnTo>
                    <a:pt x="106195" y="0"/>
                  </a:lnTo>
                  <a:close/>
                </a:path>
              </a:pathLst>
            </a:custGeom>
            <a:solidFill>
              <a:srgbClr val="1C4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8238869" y="5169356"/>
              <a:ext cx="1111885" cy="1252220"/>
            </a:xfrm>
            <a:custGeom>
              <a:avLst/>
              <a:gdLst/>
              <a:ahLst/>
              <a:cxnLst/>
              <a:rect l="l" t="t" r="r" b="b"/>
              <a:pathLst>
                <a:path w="1111884" h="1252220">
                  <a:moveTo>
                    <a:pt x="696064" y="0"/>
                  </a:moveTo>
                  <a:lnTo>
                    <a:pt x="647359" y="394"/>
                  </a:lnTo>
                  <a:lnTo>
                    <a:pt x="598807" y="4280"/>
                  </a:lnTo>
                  <a:lnTo>
                    <a:pt x="550668" y="11661"/>
                  </a:lnTo>
                  <a:lnTo>
                    <a:pt x="503204" y="22541"/>
                  </a:lnTo>
                  <a:lnTo>
                    <a:pt x="456676" y="36926"/>
                  </a:lnTo>
                  <a:lnTo>
                    <a:pt x="411346" y="54820"/>
                  </a:lnTo>
                  <a:lnTo>
                    <a:pt x="367528" y="76117"/>
                  </a:lnTo>
                  <a:lnTo>
                    <a:pt x="325459" y="100609"/>
                  </a:lnTo>
                  <a:lnTo>
                    <a:pt x="285280" y="128106"/>
                  </a:lnTo>
                  <a:lnTo>
                    <a:pt x="247133" y="158417"/>
                  </a:lnTo>
                  <a:lnTo>
                    <a:pt x="211159" y="191353"/>
                  </a:lnTo>
                  <a:lnTo>
                    <a:pt x="177501" y="226723"/>
                  </a:lnTo>
                  <a:lnTo>
                    <a:pt x="146301" y="264336"/>
                  </a:lnTo>
                  <a:lnTo>
                    <a:pt x="117699" y="304002"/>
                  </a:lnTo>
                  <a:lnTo>
                    <a:pt x="91838" y="345530"/>
                  </a:lnTo>
                  <a:lnTo>
                    <a:pt x="68859" y="388730"/>
                  </a:lnTo>
                  <a:lnTo>
                    <a:pt x="48904" y="433413"/>
                  </a:lnTo>
                  <a:lnTo>
                    <a:pt x="32116" y="479386"/>
                  </a:lnTo>
                  <a:lnTo>
                    <a:pt x="18635" y="526460"/>
                  </a:lnTo>
                  <a:lnTo>
                    <a:pt x="9271" y="570184"/>
                  </a:lnTo>
                  <a:lnTo>
                    <a:pt x="2955" y="614464"/>
                  </a:lnTo>
                  <a:lnTo>
                    <a:pt x="0" y="659060"/>
                  </a:lnTo>
                  <a:lnTo>
                    <a:pt x="719" y="703732"/>
                  </a:lnTo>
                  <a:lnTo>
                    <a:pt x="5987" y="751635"/>
                  </a:lnTo>
                  <a:lnTo>
                    <a:pt x="15852" y="798643"/>
                  </a:lnTo>
                  <a:lnTo>
                    <a:pt x="30058" y="844497"/>
                  </a:lnTo>
                  <a:lnTo>
                    <a:pt x="48350" y="888938"/>
                  </a:lnTo>
                  <a:lnTo>
                    <a:pt x="70471" y="931707"/>
                  </a:lnTo>
                  <a:lnTo>
                    <a:pt x="96167" y="972544"/>
                  </a:lnTo>
                  <a:lnTo>
                    <a:pt x="125181" y="1011192"/>
                  </a:lnTo>
                  <a:lnTo>
                    <a:pt x="157258" y="1047391"/>
                  </a:lnTo>
                  <a:lnTo>
                    <a:pt x="192142" y="1080882"/>
                  </a:lnTo>
                  <a:lnTo>
                    <a:pt x="229577" y="1111406"/>
                  </a:lnTo>
                  <a:lnTo>
                    <a:pt x="269308" y="1138703"/>
                  </a:lnTo>
                  <a:lnTo>
                    <a:pt x="314589" y="1165232"/>
                  </a:lnTo>
                  <a:lnTo>
                    <a:pt x="360673" y="1188401"/>
                  </a:lnTo>
                  <a:lnTo>
                    <a:pt x="407541" y="1208126"/>
                  </a:lnTo>
                  <a:lnTo>
                    <a:pt x="455174" y="1224323"/>
                  </a:lnTo>
                  <a:lnTo>
                    <a:pt x="503555" y="1236909"/>
                  </a:lnTo>
                  <a:lnTo>
                    <a:pt x="552664" y="1245798"/>
                  </a:lnTo>
                  <a:lnTo>
                    <a:pt x="602482" y="1250909"/>
                  </a:lnTo>
                  <a:lnTo>
                    <a:pt x="652990" y="1252155"/>
                  </a:lnTo>
                  <a:lnTo>
                    <a:pt x="704171" y="1249454"/>
                  </a:lnTo>
                  <a:lnTo>
                    <a:pt x="756005" y="1242721"/>
                  </a:lnTo>
                  <a:lnTo>
                    <a:pt x="806588" y="1236542"/>
                  </a:lnTo>
                  <a:lnTo>
                    <a:pt x="856454" y="1226070"/>
                  </a:lnTo>
                  <a:lnTo>
                    <a:pt x="905288" y="1211460"/>
                  </a:lnTo>
                  <a:lnTo>
                    <a:pt x="952776" y="1192864"/>
                  </a:lnTo>
                  <a:lnTo>
                    <a:pt x="998602" y="1170436"/>
                  </a:lnTo>
                  <a:lnTo>
                    <a:pt x="1042451" y="1144328"/>
                  </a:lnTo>
                  <a:lnTo>
                    <a:pt x="1084008" y="1114694"/>
                  </a:lnTo>
                  <a:lnTo>
                    <a:pt x="1111314" y="1091555"/>
                  </a:lnTo>
                  <a:lnTo>
                    <a:pt x="1111314" y="164989"/>
                  </a:lnTo>
                  <a:lnTo>
                    <a:pt x="1059725" y="121908"/>
                  </a:lnTo>
                  <a:lnTo>
                    <a:pt x="1019306" y="94599"/>
                  </a:lnTo>
                  <a:lnTo>
                    <a:pt x="976853" y="70685"/>
                  </a:lnTo>
                  <a:lnTo>
                    <a:pt x="932723" y="50230"/>
                  </a:lnTo>
                  <a:lnTo>
                    <a:pt x="887177" y="33238"/>
                  </a:lnTo>
                  <a:lnTo>
                    <a:pt x="840477" y="19715"/>
                  </a:lnTo>
                  <a:lnTo>
                    <a:pt x="792884" y="9664"/>
                  </a:lnTo>
                  <a:lnTo>
                    <a:pt x="744659" y="3091"/>
                  </a:lnTo>
                  <a:lnTo>
                    <a:pt x="69606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882432" y="6029136"/>
              <a:ext cx="925830" cy="913765"/>
            </a:xfrm>
            <a:custGeom>
              <a:avLst/>
              <a:gdLst/>
              <a:ahLst/>
              <a:cxnLst/>
              <a:rect l="l" t="t" r="r" b="b"/>
              <a:pathLst>
                <a:path w="925830" h="913765">
                  <a:moveTo>
                    <a:pt x="433711" y="0"/>
                  </a:moveTo>
                  <a:lnTo>
                    <a:pt x="432968" y="1622"/>
                  </a:lnTo>
                  <a:lnTo>
                    <a:pt x="385227" y="6094"/>
                  </a:lnTo>
                  <a:lnTo>
                    <a:pt x="338447" y="16018"/>
                  </a:lnTo>
                  <a:lnTo>
                    <a:pt x="293035" y="31057"/>
                  </a:lnTo>
                  <a:lnTo>
                    <a:pt x="249400" y="50874"/>
                  </a:lnTo>
                  <a:lnTo>
                    <a:pt x="207949" y="75133"/>
                  </a:lnTo>
                  <a:lnTo>
                    <a:pt x="169091" y="103495"/>
                  </a:lnTo>
                  <a:lnTo>
                    <a:pt x="133234" y="135625"/>
                  </a:lnTo>
                  <a:lnTo>
                    <a:pt x="100786" y="171184"/>
                  </a:lnTo>
                  <a:lnTo>
                    <a:pt x="72154" y="209837"/>
                  </a:lnTo>
                  <a:lnTo>
                    <a:pt x="47748" y="251246"/>
                  </a:lnTo>
                  <a:lnTo>
                    <a:pt x="27975" y="295074"/>
                  </a:lnTo>
                  <a:lnTo>
                    <a:pt x="13242" y="340984"/>
                  </a:lnTo>
                  <a:lnTo>
                    <a:pt x="3934" y="388310"/>
                  </a:lnTo>
                  <a:lnTo>
                    <a:pt x="0" y="436257"/>
                  </a:lnTo>
                  <a:lnTo>
                    <a:pt x="1243" y="484350"/>
                  </a:lnTo>
                  <a:lnTo>
                    <a:pt x="7470" y="532111"/>
                  </a:lnTo>
                  <a:lnTo>
                    <a:pt x="18486" y="579065"/>
                  </a:lnTo>
                  <a:lnTo>
                    <a:pt x="34095" y="624737"/>
                  </a:lnTo>
                  <a:lnTo>
                    <a:pt x="54103" y="668650"/>
                  </a:lnTo>
                  <a:lnTo>
                    <a:pt x="78315" y="710328"/>
                  </a:lnTo>
                  <a:lnTo>
                    <a:pt x="106535" y="749296"/>
                  </a:lnTo>
                  <a:lnTo>
                    <a:pt x="138569" y="785078"/>
                  </a:lnTo>
                  <a:lnTo>
                    <a:pt x="174222" y="817197"/>
                  </a:lnTo>
                  <a:lnTo>
                    <a:pt x="213299" y="845178"/>
                  </a:lnTo>
                  <a:lnTo>
                    <a:pt x="255287" y="868498"/>
                  </a:lnTo>
                  <a:lnTo>
                    <a:pt x="299471" y="886946"/>
                  </a:lnTo>
                  <a:lnTo>
                    <a:pt x="345357" y="900558"/>
                  </a:lnTo>
                  <a:lnTo>
                    <a:pt x="392449" y="909371"/>
                  </a:lnTo>
                  <a:lnTo>
                    <a:pt x="440252" y="913422"/>
                  </a:lnTo>
                  <a:lnTo>
                    <a:pt x="488270" y="912747"/>
                  </a:lnTo>
                  <a:lnTo>
                    <a:pt x="536008" y="907382"/>
                  </a:lnTo>
                  <a:lnTo>
                    <a:pt x="582970" y="897365"/>
                  </a:lnTo>
                  <a:lnTo>
                    <a:pt x="628662" y="882732"/>
                  </a:lnTo>
                  <a:lnTo>
                    <a:pt x="672587" y="863519"/>
                  </a:lnTo>
                  <a:lnTo>
                    <a:pt x="714251" y="839765"/>
                  </a:lnTo>
                  <a:lnTo>
                    <a:pt x="753157" y="811504"/>
                  </a:lnTo>
                  <a:lnTo>
                    <a:pt x="788664" y="779061"/>
                  </a:lnTo>
                  <a:lnTo>
                    <a:pt x="820370" y="743010"/>
                  </a:lnTo>
                  <a:lnTo>
                    <a:pt x="848150" y="703820"/>
                  </a:lnTo>
                  <a:lnTo>
                    <a:pt x="871879" y="661958"/>
                  </a:lnTo>
                  <a:lnTo>
                    <a:pt x="891432" y="617890"/>
                  </a:lnTo>
                  <a:lnTo>
                    <a:pt x="906684" y="572085"/>
                  </a:lnTo>
                  <a:lnTo>
                    <a:pt x="917510" y="525011"/>
                  </a:lnTo>
                  <a:lnTo>
                    <a:pt x="923784" y="477134"/>
                  </a:lnTo>
                  <a:lnTo>
                    <a:pt x="925383" y="428922"/>
                  </a:lnTo>
                  <a:lnTo>
                    <a:pt x="922180" y="380844"/>
                  </a:lnTo>
                  <a:lnTo>
                    <a:pt x="914051" y="333365"/>
                  </a:lnTo>
                  <a:lnTo>
                    <a:pt x="900870" y="286954"/>
                  </a:lnTo>
                  <a:lnTo>
                    <a:pt x="876384" y="229479"/>
                  </a:lnTo>
                  <a:lnTo>
                    <a:pt x="842976" y="176905"/>
                  </a:lnTo>
                  <a:lnTo>
                    <a:pt x="809269" y="139593"/>
                  </a:lnTo>
                  <a:lnTo>
                    <a:pt x="771012" y="107993"/>
                  </a:lnTo>
                  <a:lnTo>
                    <a:pt x="728894" y="81551"/>
                  </a:lnTo>
                  <a:lnTo>
                    <a:pt x="683605" y="59708"/>
                  </a:lnTo>
                  <a:lnTo>
                    <a:pt x="635835" y="41907"/>
                  </a:lnTo>
                  <a:lnTo>
                    <a:pt x="586271" y="27593"/>
                  </a:lnTo>
                  <a:lnTo>
                    <a:pt x="535603" y="16209"/>
                  </a:lnTo>
                  <a:lnTo>
                    <a:pt x="484520" y="7196"/>
                  </a:lnTo>
                  <a:lnTo>
                    <a:pt x="433711" y="0"/>
                  </a:lnTo>
                  <a:close/>
                </a:path>
              </a:pathLst>
            </a:custGeom>
            <a:solidFill>
              <a:srgbClr val="659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9027235" y="5769609"/>
              <a:ext cx="323215" cy="848994"/>
            </a:xfrm>
            <a:custGeom>
              <a:avLst/>
              <a:gdLst/>
              <a:ahLst/>
              <a:cxnLst/>
              <a:rect l="l" t="t" r="r" b="b"/>
              <a:pathLst>
                <a:path w="323215" h="848995">
                  <a:moveTo>
                    <a:pt x="322947" y="0"/>
                  </a:moveTo>
                  <a:lnTo>
                    <a:pt x="275690" y="13250"/>
                  </a:lnTo>
                  <a:lnTo>
                    <a:pt x="224093" y="31150"/>
                  </a:lnTo>
                  <a:lnTo>
                    <a:pt x="182515" y="50595"/>
                  </a:lnTo>
                  <a:lnTo>
                    <a:pt x="140795" y="81279"/>
                  </a:lnTo>
                  <a:lnTo>
                    <a:pt x="101238" y="119902"/>
                  </a:lnTo>
                  <a:lnTo>
                    <a:pt x="66152" y="163169"/>
                  </a:lnTo>
                  <a:lnTo>
                    <a:pt x="37845" y="207781"/>
                  </a:lnTo>
                  <a:lnTo>
                    <a:pt x="18623" y="250442"/>
                  </a:lnTo>
                  <a:lnTo>
                    <a:pt x="5741" y="300091"/>
                  </a:lnTo>
                  <a:lnTo>
                    <a:pt x="0" y="351045"/>
                  </a:lnTo>
                  <a:lnTo>
                    <a:pt x="766" y="402535"/>
                  </a:lnTo>
                  <a:lnTo>
                    <a:pt x="7411" y="453789"/>
                  </a:lnTo>
                  <a:lnTo>
                    <a:pt x="19303" y="504036"/>
                  </a:lnTo>
                  <a:lnTo>
                    <a:pt x="35211" y="550705"/>
                  </a:lnTo>
                  <a:lnTo>
                    <a:pt x="55360" y="595727"/>
                  </a:lnTo>
                  <a:lnTo>
                    <a:pt x="79490" y="638761"/>
                  </a:lnTo>
                  <a:lnTo>
                    <a:pt x="107341" y="679463"/>
                  </a:lnTo>
                  <a:lnTo>
                    <a:pt x="138656" y="717493"/>
                  </a:lnTo>
                  <a:lnTo>
                    <a:pt x="173174" y="752509"/>
                  </a:lnTo>
                  <a:lnTo>
                    <a:pt x="210637" y="784169"/>
                  </a:lnTo>
                  <a:lnTo>
                    <a:pt x="250784" y="812131"/>
                  </a:lnTo>
                  <a:lnTo>
                    <a:pt x="293358" y="836053"/>
                  </a:lnTo>
                  <a:lnTo>
                    <a:pt x="322947" y="848977"/>
                  </a:lnTo>
                  <a:lnTo>
                    <a:pt x="322947" y="0"/>
                  </a:lnTo>
                  <a:close/>
                </a:path>
              </a:pathLst>
            </a:custGeom>
            <a:solidFill>
              <a:srgbClr val="6FB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257101" y="6404133"/>
              <a:ext cx="1093470" cy="770255"/>
            </a:xfrm>
            <a:custGeom>
              <a:avLst/>
              <a:gdLst/>
              <a:ahLst/>
              <a:cxnLst/>
              <a:rect l="l" t="t" r="r" b="b"/>
              <a:pathLst>
                <a:path w="1093469" h="770254">
                  <a:moveTo>
                    <a:pt x="626173" y="759396"/>
                  </a:moveTo>
                  <a:lnTo>
                    <a:pt x="623481" y="751674"/>
                  </a:lnTo>
                  <a:lnTo>
                    <a:pt x="615467" y="747928"/>
                  </a:lnTo>
                  <a:lnTo>
                    <a:pt x="566864" y="746175"/>
                  </a:lnTo>
                  <a:lnTo>
                    <a:pt x="518490" y="743292"/>
                  </a:lnTo>
                  <a:lnTo>
                    <a:pt x="470598" y="738047"/>
                  </a:lnTo>
                  <a:lnTo>
                    <a:pt x="423430" y="729259"/>
                  </a:lnTo>
                  <a:lnTo>
                    <a:pt x="377266" y="715683"/>
                  </a:lnTo>
                  <a:lnTo>
                    <a:pt x="332359" y="696137"/>
                  </a:lnTo>
                  <a:lnTo>
                    <a:pt x="290398" y="671169"/>
                  </a:lnTo>
                  <a:lnTo>
                    <a:pt x="251523" y="641718"/>
                  </a:lnTo>
                  <a:lnTo>
                    <a:pt x="215861" y="608368"/>
                  </a:lnTo>
                  <a:lnTo>
                    <a:pt x="183527" y="571741"/>
                  </a:lnTo>
                  <a:lnTo>
                    <a:pt x="154647" y="532434"/>
                  </a:lnTo>
                  <a:lnTo>
                    <a:pt x="128028" y="489153"/>
                  </a:lnTo>
                  <a:lnTo>
                    <a:pt x="104686" y="443941"/>
                  </a:lnTo>
                  <a:lnTo>
                    <a:pt x="84493" y="397103"/>
                  </a:lnTo>
                  <a:lnTo>
                    <a:pt x="67373" y="348957"/>
                  </a:lnTo>
                  <a:lnTo>
                    <a:pt x="53200" y="299796"/>
                  </a:lnTo>
                  <a:lnTo>
                    <a:pt x="41859" y="249936"/>
                  </a:lnTo>
                  <a:lnTo>
                    <a:pt x="33261" y="199694"/>
                  </a:lnTo>
                  <a:lnTo>
                    <a:pt x="27292" y="149377"/>
                  </a:lnTo>
                  <a:lnTo>
                    <a:pt x="22961" y="81330"/>
                  </a:lnTo>
                  <a:lnTo>
                    <a:pt x="23698" y="47104"/>
                  </a:lnTo>
                  <a:lnTo>
                    <a:pt x="27736" y="13500"/>
                  </a:lnTo>
                  <a:lnTo>
                    <a:pt x="25831" y="4686"/>
                  </a:lnTo>
                  <a:lnTo>
                    <a:pt x="18961" y="0"/>
                  </a:lnTo>
                  <a:lnTo>
                    <a:pt x="11125" y="596"/>
                  </a:lnTo>
                  <a:lnTo>
                    <a:pt x="6311" y="7581"/>
                  </a:lnTo>
                  <a:lnTo>
                    <a:pt x="266" y="59626"/>
                  </a:lnTo>
                  <a:lnTo>
                    <a:pt x="0" y="113220"/>
                  </a:lnTo>
                  <a:lnTo>
                    <a:pt x="4559" y="167398"/>
                  </a:lnTo>
                  <a:lnTo>
                    <a:pt x="12954" y="221259"/>
                  </a:lnTo>
                  <a:lnTo>
                    <a:pt x="24218" y="273862"/>
                  </a:lnTo>
                  <a:lnTo>
                    <a:pt x="37376" y="324281"/>
                  </a:lnTo>
                  <a:lnTo>
                    <a:pt x="52590" y="373062"/>
                  </a:lnTo>
                  <a:lnTo>
                    <a:pt x="70777" y="421106"/>
                  </a:lnTo>
                  <a:lnTo>
                    <a:pt x="92049" y="467969"/>
                  </a:lnTo>
                  <a:lnTo>
                    <a:pt x="116522" y="513156"/>
                  </a:lnTo>
                  <a:lnTo>
                    <a:pt x="144297" y="556209"/>
                  </a:lnTo>
                  <a:lnTo>
                    <a:pt x="175488" y="596671"/>
                  </a:lnTo>
                  <a:lnTo>
                    <a:pt x="210210" y="634072"/>
                  </a:lnTo>
                  <a:lnTo>
                    <a:pt x="248551" y="667943"/>
                  </a:lnTo>
                  <a:lnTo>
                    <a:pt x="290652" y="697814"/>
                  </a:lnTo>
                  <a:lnTo>
                    <a:pt x="333921" y="721321"/>
                  </a:lnTo>
                  <a:lnTo>
                    <a:pt x="378536" y="738847"/>
                  </a:lnTo>
                  <a:lnTo>
                    <a:pt x="424319" y="751357"/>
                  </a:lnTo>
                  <a:lnTo>
                    <a:pt x="471093" y="759790"/>
                  </a:lnTo>
                  <a:lnTo>
                    <a:pt x="518668" y="765098"/>
                  </a:lnTo>
                  <a:lnTo>
                    <a:pt x="566851" y="768235"/>
                  </a:lnTo>
                  <a:lnTo>
                    <a:pt x="615467" y="770153"/>
                  </a:lnTo>
                  <a:lnTo>
                    <a:pt x="623506" y="766940"/>
                  </a:lnTo>
                  <a:lnTo>
                    <a:pt x="626173" y="759396"/>
                  </a:lnTo>
                  <a:close/>
                </a:path>
                <a:path w="1093469" h="770254">
                  <a:moveTo>
                    <a:pt x="1093076" y="304342"/>
                  </a:moveTo>
                  <a:lnTo>
                    <a:pt x="1063980" y="331470"/>
                  </a:lnTo>
                  <a:lnTo>
                    <a:pt x="1024293" y="362661"/>
                  </a:lnTo>
                  <a:lnTo>
                    <a:pt x="982179" y="390359"/>
                  </a:lnTo>
                  <a:lnTo>
                    <a:pt x="937907" y="414350"/>
                  </a:lnTo>
                  <a:lnTo>
                    <a:pt x="891781" y="434441"/>
                  </a:lnTo>
                  <a:lnTo>
                    <a:pt x="844080" y="450456"/>
                  </a:lnTo>
                  <a:lnTo>
                    <a:pt x="795083" y="462178"/>
                  </a:lnTo>
                  <a:lnTo>
                    <a:pt x="745070" y="469430"/>
                  </a:lnTo>
                  <a:lnTo>
                    <a:pt x="694321" y="471995"/>
                  </a:lnTo>
                  <a:lnTo>
                    <a:pt x="686295" y="475462"/>
                  </a:lnTo>
                  <a:lnTo>
                    <a:pt x="683615" y="483095"/>
                  </a:lnTo>
                  <a:lnTo>
                    <a:pt x="686282" y="490715"/>
                  </a:lnTo>
                  <a:lnTo>
                    <a:pt x="694321" y="494157"/>
                  </a:lnTo>
                  <a:lnTo>
                    <a:pt x="741972" y="491959"/>
                  </a:lnTo>
                  <a:lnTo>
                    <a:pt x="789089" y="485787"/>
                  </a:lnTo>
                  <a:lnTo>
                    <a:pt x="835431" y="475767"/>
                  </a:lnTo>
                  <a:lnTo>
                    <a:pt x="880783" y="462064"/>
                  </a:lnTo>
                  <a:lnTo>
                    <a:pt x="924890" y="444817"/>
                  </a:lnTo>
                  <a:lnTo>
                    <a:pt x="967536" y="424167"/>
                  </a:lnTo>
                  <a:lnTo>
                    <a:pt x="1008481" y="400265"/>
                  </a:lnTo>
                  <a:lnTo>
                    <a:pt x="1047508" y="373253"/>
                  </a:lnTo>
                  <a:lnTo>
                    <a:pt x="1084351" y="343281"/>
                  </a:lnTo>
                  <a:lnTo>
                    <a:pt x="1093076" y="334987"/>
                  </a:lnTo>
                  <a:lnTo>
                    <a:pt x="1093076" y="304342"/>
                  </a:lnTo>
                  <a:close/>
                </a:path>
              </a:pathLst>
            </a:custGeom>
            <a:solidFill>
              <a:srgbClr val="1C4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8292" y="6125737"/>
              <a:ext cx="1600280" cy="254904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1203" y="722355"/>
            <a:ext cx="432625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25">
                <a:solidFill>
                  <a:srgbClr val="237D12"/>
                </a:solidFill>
                <a:latin typeface="Arial"/>
                <a:cs typeface="Arial"/>
              </a:rPr>
              <a:t>Photography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2950" i="1" spc="-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Illustration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2875" y="1102322"/>
            <a:ext cx="17301845" cy="9203055"/>
            <a:chOff x="1602875" y="1102322"/>
            <a:chExt cx="17301845" cy="920305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7159" y="5484471"/>
              <a:ext cx="4820355" cy="4820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120" y="5484471"/>
              <a:ext cx="4819284" cy="4820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84120" y="5484471"/>
              <a:ext cx="4820361" cy="48203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2875" y="1102322"/>
              <a:ext cx="4819284" cy="48203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259" y="1102322"/>
              <a:ext cx="4820359" cy="4820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2661" y="1102322"/>
              <a:ext cx="4820355" cy="482035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25">
                <a:latin typeface="Arial"/>
                <a:cs typeface="Arial"/>
              </a:rPr>
              <a:t>Photography</a:t>
            </a:r>
            <a:r>
              <a:rPr sz="2950" b="0" i="1" spc="-85">
                <a:latin typeface="Arial"/>
                <a:cs typeface="Arial"/>
              </a:rPr>
              <a:t> </a:t>
            </a:r>
            <a:r>
              <a:rPr sz="2950" b="0" i="1">
                <a:latin typeface="Arial"/>
                <a:cs typeface="Arial"/>
              </a:rPr>
              <a:t>&amp;</a:t>
            </a:r>
            <a:r>
              <a:rPr sz="2950" b="0" i="1" spc="-85">
                <a:latin typeface="Arial"/>
                <a:cs typeface="Arial"/>
              </a:rPr>
              <a:t> </a:t>
            </a:r>
            <a:r>
              <a:rPr sz="2950" b="0" i="1" spc="-10">
                <a:latin typeface="Arial"/>
                <a:cs typeface="Arial"/>
              </a:rPr>
              <a:t>Illustration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90" y="1622631"/>
            <a:ext cx="4470732" cy="34184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012" y="1622631"/>
            <a:ext cx="4470743" cy="34184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0490" y="5608855"/>
            <a:ext cx="4592038" cy="34184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769" y="5608855"/>
            <a:ext cx="4470732" cy="34184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455" y="5608855"/>
            <a:ext cx="4470732" cy="34184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873171" y="5027983"/>
            <a:ext cx="229489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0">
                <a:solidFill>
                  <a:srgbClr val="237D12"/>
                </a:solidFill>
                <a:latin typeface="Arial"/>
                <a:cs typeface="Arial"/>
              </a:rPr>
              <a:t>Physical</a:t>
            </a:r>
            <a:r>
              <a:rPr sz="2450" b="1" spc="-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1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sp>
        <p:nvSpPr>
          <p:cNvPr id="10" name="object 10"/>
          <p:cNvSpPr txBox="1"/>
          <p:nvPr/>
        </p:nvSpPr>
        <p:spPr>
          <a:xfrm>
            <a:off x="6449776" y="5027983"/>
            <a:ext cx="2105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50">
                <a:solidFill>
                  <a:srgbClr val="237D12"/>
                </a:solidFill>
                <a:latin typeface="Arial"/>
                <a:cs typeface="Arial"/>
              </a:rPr>
              <a:t>Mental</a:t>
            </a:r>
            <a:r>
              <a:rPr sz="2450" b="1" spc="-9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1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7049" y="9030269"/>
            <a:ext cx="301180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90">
                <a:solidFill>
                  <a:srgbClr val="237D12"/>
                </a:solidFill>
                <a:latin typeface="Arial"/>
                <a:cs typeface="Arial"/>
              </a:rPr>
              <a:t>Youth</a:t>
            </a:r>
            <a:r>
              <a:rPr sz="2450" b="1" spc="-10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20">
                <a:solidFill>
                  <a:srgbClr val="237D12"/>
                </a:solidFill>
                <a:latin typeface="Arial"/>
                <a:cs typeface="Arial"/>
              </a:rPr>
              <a:t>and</a:t>
            </a:r>
            <a:r>
              <a:rPr sz="2450" b="1" spc="-10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35">
                <a:solidFill>
                  <a:srgbClr val="237D12"/>
                </a:solidFill>
                <a:latin typeface="Arial"/>
                <a:cs typeface="Arial"/>
              </a:rPr>
              <a:t>Education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00395" y="9030269"/>
            <a:ext cx="31038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9430">
              <a:lnSpc>
                <a:spcPct val="101000"/>
              </a:lnSpc>
              <a:spcBef>
                <a:spcPts val="95"/>
              </a:spcBef>
            </a:pPr>
            <a:r>
              <a:rPr sz="2450" b="1" spc="-85">
                <a:solidFill>
                  <a:srgbClr val="237D12"/>
                </a:solidFill>
                <a:latin typeface="Arial"/>
                <a:cs typeface="Arial"/>
              </a:rPr>
              <a:t>Economic</a:t>
            </a:r>
            <a:r>
              <a:rPr sz="2450" b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25">
                <a:solidFill>
                  <a:srgbClr val="237D12"/>
                </a:solidFill>
                <a:latin typeface="Arial"/>
                <a:cs typeface="Arial"/>
              </a:rPr>
              <a:t>and </a:t>
            </a:r>
            <a:r>
              <a:rPr sz="2450" b="1" spc="-45">
                <a:solidFill>
                  <a:srgbClr val="237D12"/>
                </a:solidFill>
                <a:latin typeface="Arial"/>
                <a:cs typeface="Arial"/>
              </a:rPr>
              <a:t>Ecological</a:t>
            </a:r>
            <a:r>
              <a:rPr sz="2450" b="1" spc="-10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spc="-35">
                <a:solidFill>
                  <a:srgbClr val="237D12"/>
                </a:solidFill>
                <a:latin typeface="Arial"/>
                <a:cs typeface="Arial"/>
              </a:rPr>
              <a:t>Resilience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732172" y="9030269"/>
            <a:ext cx="338962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3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2450" b="1" spc="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2450" b="1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711065" cy="4439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Iconography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excellent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way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bit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visual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context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 interest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bullet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points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blocks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information.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using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multiple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icons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piece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collateral,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try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use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icons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same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style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and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visual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weight.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will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design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remain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consistent,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clean,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easily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digestible.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Below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few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sources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downloads.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380"/>
              </a:spcBef>
              <a:buChar char="•"/>
              <a:tabLst>
                <a:tab pos="200660" algn="l"/>
              </a:tabLst>
            </a:pPr>
            <a:r>
              <a:rPr sz="1450" u="heavy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2"/>
              </a:rPr>
              <a:t>Noun</a:t>
            </a:r>
            <a:r>
              <a:rPr sz="1450" u="heavy" spc="9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50" u="heavy" spc="3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2"/>
              </a:rPr>
              <a:t>Project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3"/>
              </a:rPr>
              <a:t>Freepik</a:t>
            </a:r>
            <a:endParaRPr sz="145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815"/>
              </a:spcBef>
              <a:buChar char="•"/>
              <a:tabLst>
                <a:tab pos="200660" algn="l"/>
              </a:tabLst>
            </a:pP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4"/>
              </a:rPr>
              <a:t>Flaticon</a:t>
            </a:r>
            <a:endParaRPr sz="1450">
              <a:latin typeface="Arial"/>
              <a:cs typeface="Arial"/>
            </a:endParaRPr>
          </a:p>
          <a:p>
            <a:pPr marL="12700" marR="139700">
              <a:lnSpc>
                <a:spcPct val="104200"/>
              </a:lnSpc>
              <a:spcBef>
                <a:spcPts val="124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Some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stock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require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attributing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source.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Each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vendor’s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terms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conditions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should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be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understood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before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usage.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7221" y="4470700"/>
            <a:ext cx="341502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above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Noun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Project.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7221" y="9254785"/>
            <a:ext cx="29362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icons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above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Freepik.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030612" y="2488753"/>
            <a:ext cx="1397635" cy="1397635"/>
            <a:chOff x="11030612" y="2488753"/>
            <a:chExt cx="1397635" cy="1397635"/>
          </a:xfrm>
        </p:grpSpPr>
        <p:sp>
          <p:nvSpPr>
            <p:cNvPr id="7" name="object 7"/>
            <p:cNvSpPr/>
            <p:nvPr/>
          </p:nvSpPr>
          <p:spPr>
            <a:xfrm>
              <a:off x="11056203" y="251434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6881" y="2775574"/>
              <a:ext cx="189763" cy="1897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24082" y="2730912"/>
              <a:ext cx="959485" cy="913130"/>
            </a:xfrm>
            <a:custGeom>
              <a:avLst/>
              <a:gdLst/>
              <a:ahLst/>
              <a:cxnLst/>
              <a:rect l="l" t="t" r="r" b="b"/>
              <a:pathLst>
                <a:path w="959484" h="913129">
                  <a:moveTo>
                    <a:pt x="346494" y="883462"/>
                  </a:moveTo>
                  <a:lnTo>
                    <a:pt x="338823" y="875792"/>
                  </a:lnTo>
                  <a:lnTo>
                    <a:pt x="203708" y="875792"/>
                  </a:lnTo>
                  <a:lnTo>
                    <a:pt x="203708" y="819632"/>
                  </a:lnTo>
                  <a:lnTo>
                    <a:pt x="256489" y="787171"/>
                  </a:lnTo>
                  <a:lnTo>
                    <a:pt x="280962" y="719747"/>
                  </a:lnTo>
                  <a:lnTo>
                    <a:pt x="273532" y="680212"/>
                  </a:lnTo>
                  <a:lnTo>
                    <a:pt x="256070" y="652335"/>
                  </a:lnTo>
                  <a:lnTo>
                    <a:pt x="253288" y="647903"/>
                  </a:lnTo>
                  <a:lnTo>
                    <a:pt x="246735" y="643153"/>
                  </a:lnTo>
                  <a:lnTo>
                    <a:pt x="246735" y="719747"/>
                  </a:lnTo>
                  <a:lnTo>
                    <a:pt x="241998" y="745959"/>
                  </a:lnTo>
                  <a:lnTo>
                    <a:pt x="229095" y="767397"/>
                  </a:lnTo>
                  <a:lnTo>
                    <a:pt x="209981" y="781862"/>
                  </a:lnTo>
                  <a:lnTo>
                    <a:pt x="186601" y="787171"/>
                  </a:lnTo>
                  <a:lnTo>
                    <a:pt x="163207" y="781862"/>
                  </a:lnTo>
                  <a:lnTo>
                    <a:pt x="144081" y="767397"/>
                  </a:lnTo>
                  <a:lnTo>
                    <a:pt x="131178" y="745959"/>
                  </a:lnTo>
                  <a:lnTo>
                    <a:pt x="126441" y="719747"/>
                  </a:lnTo>
                  <a:lnTo>
                    <a:pt x="131178" y="693534"/>
                  </a:lnTo>
                  <a:lnTo>
                    <a:pt x="144081" y="672096"/>
                  </a:lnTo>
                  <a:lnTo>
                    <a:pt x="163207" y="657644"/>
                  </a:lnTo>
                  <a:lnTo>
                    <a:pt x="186601" y="652335"/>
                  </a:lnTo>
                  <a:lnTo>
                    <a:pt x="209981" y="657644"/>
                  </a:lnTo>
                  <a:lnTo>
                    <a:pt x="229095" y="672096"/>
                  </a:lnTo>
                  <a:lnTo>
                    <a:pt x="241998" y="693534"/>
                  </a:lnTo>
                  <a:lnTo>
                    <a:pt x="246735" y="719747"/>
                  </a:lnTo>
                  <a:lnTo>
                    <a:pt x="246735" y="643153"/>
                  </a:lnTo>
                  <a:lnTo>
                    <a:pt x="223291" y="626110"/>
                  </a:lnTo>
                  <a:lnTo>
                    <a:pt x="186601" y="618109"/>
                  </a:lnTo>
                  <a:lnTo>
                    <a:pt x="149898" y="626110"/>
                  </a:lnTo>
                  <a:lnTo>
                    <a:pt x="119888" y="647903"/>
                  </a:lnTo>
                  <a:lnTo>
                    <a:pt x="99644" y="680212"/>
                  </a:lnTo>
                  <a:lnTo>
                    <a:pt x="92214" y="719747"/>
                  </a:lnTo>
                  <a:lnTo>
                    <a:pt x="98120" y="755116"/>
                  </a:lnTo>
                  <a:lnTo>
                    <a:pt x="114388" y="785075"/>
                  </a:lnTo>
                  <a:lnTo>
                    <a:pt x="138887" y="807351"/>
                  </a:lnTo>
                  <a:lnTo>
                    <a:pt x="169481" y="819632"/>
                  </a:lnTo>
                  <a:lnTo>
                    <a:pt x="169481" y="875792"/>
                  </a:lnTo>
                  <a:lnTo>
                    <a:pt x="99872" y="875792"/>
                  </a:lnTo>
                  <a:lnTo>
                    <a:pt x="92214" y="883462"/>
                  </a:lnTo>
                  <a:lnTo>
                    <a:pt x="92214" y="902373"/>
                  </a:lnTo>
                  <a:lnTo>
                    <a:pt x="99872" y="910031"/>
                  </a:lnTo>
                  <a:lnTo>
                    <a:pt x="338823" y="910031"/>
                  </a:lnTo>
                  <a:lnTo>
                    <a:pt x="346494" y="902373"/>
                  </a:lnTo>
                  <a:lnTo>
                    <a:pt x="346494" y="883462"/>
                  </a:lnTo>
                  <a:close/>
                </a:path>
                <a:path w="959484" h="913129">
                  <a:moveTo>
                    <a:pt x="456514" y="7670"/>
                  </a:moveTo>
                  <a:lnTo>
                    <a:pt x="448856" y="0"/>
                  </a:lnTo>
                  <a:lnTo>
                    <a:pt x="319913" y="0"/>
                  </a:lnTo>
                  <a:lnTo>
                    <a:pt x="312254" y="7670"/>
                  </a:lnTo>
                  <a:lnTo>
                    <a:pt x="312254" y="180225"/>
                  </a:lnTo>
                  <a:lnTo>
                    <a:pt x="193662" y="180225"/>
                  </a:lnTo>
                  <a:lnTo>
                    <a:pt x="186004" y="187896"/>
                  </a:lnTo>
                  <a:lnTo>
                    <a:pt x="186004" y="320357"/>
                  </a:lnTo>
                  <a:lnTo>
                    <a:pt x="7658" y="320357"/>
                  </a:lnTo>
                  <a:lnTo>
                    <a:pt x="0" y="328028"/>
                  </a:lnTo>
                  <a:lnTo>
                    <a:pt x="0" y="346938"/>
                  </a:lnTo>
                  <a:lnTo>
                    <a:pt x="7658" y="354596"/>
                  </a:lnTo>
                  <a:lnTo>
                    <a:pt x="212585" y="354596"/>
                  </a:lnTo>
                  <a:lnTo>
                    <a:pt x="220243" y="346938"/>
                  </a:lnTo>
                  <a:lnTo>
                    <a:pt x="220243" y="337477"/>
                  </a:lnTo>
                  <a:lnTo>
                    <a:pt x="220243" y="214464"/>
                  </a:lnTo>
                  <a:lnTo>
                    <a:pt x="338810" y="214464"/>
                  </a:lnTo>
                  <a:lnTo>
                    <a:pt x="346481" y="206806"/>
                  </a:lnTo>
                  <a:lnTo>
                    <a:pt x="346481" y="34239"/>
                  </a:lnTo>
                  <a:lnTo>
                    <a:pt x="448856" y="34239"/>
                  </a:lnTo>
                  <a:lnTo>
                    <a:pt x="456514" y="26581"/>
                  </a:lnTo>
                  <a:lnTo>
                    <a:pt x="456514" y="7670"/>
                  </a:lnTo>
                  <a:close/>
                </a:path>
                <a:path w="959484" h="913129">
                  <a:moveTo>
                    <a:pt x="649224" y="867689"/>
                  </a:moveTo>
                  <a:lnTo>
                    <a:pt x="649109" y="862393"/>
                  </a:lnTo>
                  <a:lnTo>
                    <a:pt x="649020" y="857872"/>
                  </a:lnTo>
                  <a:lnTo>
                    <a:pt x="648957" y="855357"/>
                  </a:lnTo>
                  <a:lnTo>
                    <a:pt x="611073" y="690410"/>
                  </a:lnTo>
                  <a:lnTo>
                    <a:pt x="597242" y="677532"/>
                  </a:lnTo>
                  <a:lnTo>
                    <a:pt x="590423" y="677760"/>
                  </a:lnTo>
                  <a:lnTo>
                    <a:pt x="584263" y="680618"/>
                  </a:lnTo>
                  <a:lnTo>
                    <a:pt x="579831" y="685457"/>
                  </a:lnTo>
                  <a:lnTo>
                    <a:pt x="577532" y="691616"/>
                  </a:lnTo>
                  <a:lnTo>
                    <a:pt x="577723" y="696849"/>
                  </a:lnTo>
                  <a:lnTo>
                    <a:pt x="577773" y="698411"/>
                  </a:lnTo>
                  <a:lnTo>
                    <a:pt x="615416" y="855357"/>
                  </a:lnTo>
                  <a:lnTo>
                    <a:pt x="615492" y="862393"/>
                  </a:lnTo>
                  <a:lnTo>
                    <a:pt x="613168" y="869264"/>
                  </a:lnTo>
                  <a:lnTo>
                    <a:pt x="609003" y="874915"/>
                  </a:lnTo>
                  <a:lnTo>
                    <a:pt x="603592" y="878281"/>
                  </a:lnTo>
                  <a:lnTo>
                    <a:pt x="597077" y="878408"/>
                  </a:lnTo>
                  <a:lnTo>
                    <a:pt x="590550" y="875576"/>
                  </a:lnTo>
                  <a:lnTo>
                    <a:pt x="585038" y="870381"/>
                  </a:lnTo>
                  <a:lnTo>
                    <a:pt x="581621" y="863561"/>
                  </a:lnTo>
                  <a:lnTo>
                    <a:pt x="581253" y="862393"/>
                  </a:lnTo>
                  <a:lnTo>
                    <a:pt x="553135" y="765467"/>
                  </a:lnTo>
                  <a:lnTo>
                    <a:pt x="534860" y="702475"/>
                  </a:lnTo>
                  <a:lnTo>
                    <a:pt x="540651" y="683831"/>
                  </a:lnTo>
                  <a:lnTo>
                    <a:pt x="546227" y="667791"/>
                  </a:lnTo>
                  <a:lnTo>
                    <a:pt x="551421" y="655523"/>
                  </a:lnTo>
                  <a:lnTo>
                    <a:pt x="556044" y="648144"/>
                  </a:lnTo>
                  <a:lnTo>
                    <a:pt x="573938" y="616902"/>
                  </a:lnTo>
                  <a:lnTo>
                    <a:pt x="583476" y="579501"/>
                  </a:lnTo>
                  <a:lnTo>
                    <a:pt x="587273" y="546595"/>
                  </a:lnTo>
                  <a:lnTo>
                    <a:pt x="587502" y="540867"/>
                  </a:lnTo>
                  <a:lnTo>
                    <a:pt x="587629" y="537743"/>
                  </a:lnTo>
                  <a:lnTo>
                    <a:pt x="587717" y="535381"/>
                  </a:lnTo>
                  <a:lnTo>
                    <a:pt x="587781" y="533679"/>
                  </a:lnTo>
                  <a:lnTo>
                    <a:pt x="587908" y="530631"/>
                  </a:lnTo>
                  <a:lnTo>
                    <a:pt x="587971" y="329438"/>
                  </a:lnTo>
                  <a:lnTo>
                    <a:pt x="567753" y="283895"/>
                  </a:lnTo>
                  <a:lnTo>
                    <a:pt x="553732" y="276352"/>
                  </a:lnTo>
                  <a:lnTo>
                    <a:pt x="553732" y="329438"/>
                  </a:lnTo>
                  <a:lnTo>
                    <a:pt x="553631" y="530631"/>
                  </a:lnTo>
                  <a:lnTo>
                    <a:pt x="548601" y="579501"/>
                  </a:lnTo>
                  <a:lnTo>
                    <a:pt x="531012" y="624776"/>
                  </a:lnTo>
                  <a:lnTo>
                    <a:pt x="523506" y="635444"/>
                  </a:lnTo>
                  <a:lnTo>
                    <a:pt x="516140" y="651065"/>
                  </a:lnTo>
                  <a:lnTo>
                    <a:pt x="508647" y="671563"/>
                  </a:lnTo>
                  <a:lnTo>
                    <a:pt x="500811" y="696849"/>
                  </a:lnTo>
                  <a:lnTo>
                    <a:pt x="500722" y="697090"/>
                  </a:lnTo>
                  <a:lnTo>
                    <a:pt x="496404" y="712241"/>
                  </a:lnTo>
                  <a:lnTo>
                    <a:pt x="492036" y="728116"/>
                  </a:lnTo>
                  <a:lnTo>
                    <a:pt x="487438" y="745197"/>
                  </a:lnTo>
                  <a:lnTo>
                    <a:pt x="475411" y="790613"/>
                  </a:lnTo>
                  <a:lnTo>
                    <a:pt x="468287" y="816571"/>
                  </a:lnTo>
                  <a:lnTo>
                    <a:pt x="454875" y="858659"/>
                  </a:lnTo>
                  <a:lnTo>
                    <a:pt x="431800" y="875411"/>
                  </a:lnTo>
                  <a:lnTo>
                    <a:pt x="426707" y="873671"/>
                  </a:lnTo>
                  <a:lnTo>
                    <a:pt x="423900" y="871067"/>
                  </a:lnTo>
                  <a:lnTo>
                    <a:pt x="420420" y="865632"/>
                  </a:lnTo>
                  <a:lnTo>
                    <a:pt x="417969" y="857872"/>
                  </a:lnTo>
                  <a:lnTo>
                    <a:pt x="418172" y="851204"/>
                  </a:lnTo>
                  <a:lnTo>
                    <a:pt x="418261" y="848271"/>
                  </a:lnTo>
                  <a:lnTo>
                    <a:pt x="472097" y="581329"/>
                  </a:lnTo>
                  <a:lnTo>
                    <a:pt x="472224" y="579501"/>
                  </a:lnTo>
                  <a:lnTo>
                    <a:pt x="473925" y="464794"/>
                  </a:lnTo>
                  <a:lnTo>
                    <a:pt x="474548" y="423227"/>
                  </a:lnTo>
                  <a:lnTo>
                    <a:pt x="469061" y="410502"/>
                  </a:lnTo>
                  <a:lnTo>
                    <a:pt x="467728" y="409308"/>
                  </a:lnTo>
                  <a:lnTo>
                    <a:pt x="466623" y="408546"/>
                  </a:lnTo>
                  <a:lnTo>
                    <a:pt x="466153" y="408330"/>
                  </a:lnTo>
                  <a:lnTo>
                    <a:pt x="465175" y="407784"/>
                  </a:lnTo>
                  <a:lnTo>
                    <a:pt x="464667" y="407466"/>
                  </a:lnTo>
                  <a:lnTo>
                    <a:pt x="463588" y="407009"/>
                  </a:lnTo>
                  <a:lnTo>
                    <a:pt x="461899" y="406552"/>
                  </a:lnTo>
                  <a:lnTo>
                    <a:pt x="461467" y="406349"/>
                  </a:lnTo>
                  <a:lnTo>
                    <a:pt x="460667" y="406184"/>
                  </a:lnTo>
                  <a:lnTo>
                    <a:pt x="454139" y="406184"/>
                  </a:lnTo>
                  <a:lnTo>
                    <a:pt x="453351" y="406349"/>
                  </a:lnTo>
                  <a:lnTo>
                    <a:pt x="452831" y="406552"/>
                  </a:lnTo>
                  <a:lnTo>
                    <a:pt x="451408" y="407009"/>
                  </a:lnTo>
                  <a:lnTo>
                    <a:pt x="451256" y="407009"/>
                  </a:lnTo>
                  <a:lnTo>
                    <a:pt x="450126" y="407466"/>
                  </a:lnTo>
                  <a:lnTo>
                    <a:pt x="448678" y="408330"/>
                  </a:lnTo>
                  <a:lnTo>
                    <a:pt x="448221" y="408546"/>
                  </a:lnTo>
                  <a:lnTo>
                    <a:pt x="447065" y="409308"/>
                  </a:lnTo>
                  <a:lnTo>
                    <a:pt x="446176" y="410032"/>
                  </a:lnTo>
                  <a:lnTo>
                    <a:pt x="397433" y="458533"/>
                  </a:lnTo>
                  <a:lnTo>
                    <a:pt x="343471" y="503974"/>
                  </a:lnTo>
                  <a:lnTo>
                    <a:pt x="338455" y="507326"/>
                  </a:lnTo>
                  <a:lnTo>
                    <a:pt x="328980" y="507568"/>
                  </a:lnTo>
                  <a:lnTo>
                    <a:pt x="325831" y="504215"/>
                  </a:lnTo>
                  <a:lnTo>
                    <a:pt x="314769" y="492671"/>
                  </a:lnTo>
                  <a:lnTo>
                    <a:pt x="312115" y="487413"/>
                  </a:lnTo>
                  <a:lnTo>
                    <a:pt x="313715" y="479310"/>
                  </a:lnTo>
                  <a:lnTo>
                    <a:pt x="391579" y="403758"/>
                  </a:lnTo>
                  <a:lnTo>
                    <a:pt x="469582" y="337934"/>
                  </a:lnTo>
                  <a:lnTo>
                    <a:pt x="470357" y="337134"/>
                  </a:lnTo>
                  <a:lnTo>
                    <a:pt x="471639" y="335521"/>
                  </a:lnTo>
                  <a:lnTo>
                    <a:pt x="472541" y="333946"/>
                  </a:lnTo>
                  <a:lnTo>
                    <a:pt x="472643" y="333768"/>
                  </a:lnTo>
                  <a:lnTo>
                    <a:pt x="472770" y="333603"/>
                  </a:lnTo>
                  <a:lnTo>
                    <a:pt x="473405" y="332397"/>
                  </a:lnTo>
                  <a:lnTo>
                    <a:pt x="473811" y="331330"/>
                  </a:lnTo>
                  <a:lnTo>
                    <a:pt x="474129" y="330238"/>
                  </a:lnTo>
                  <a:lnTo>
                    <a:pt x="479640" y="318427"/>
                  </a:lnTo>
                  <a:lnTo>
                    <a:pt x="488442" y="309232"/>
                  </a:lnTo>
                  <a:lnTo>
                    <a:pt x="499694" y="303250"/>
                  </a:lnTo>
                  <a:lnTo>
                    <a:pt x="512559" y="301104"/>
                  </a:lnTo>
                  <a:lnTo>
                    <a:pt x="513702" y="301104"/>
                  </a:lnTo>
                  <a:lnTo>
                    <a:pt x="527659" y="302247"/>
                  </a:lnTo>
                  <a:lnTo>
                    <a:pt x="540575" y="306489"/>
                  </a:lnTo>
                  <a:lnTo>
                    <a:pt x="550049" y="315137"/>
                  </a:lnTo>
                  <a:lnTo>
                    <a:pt x="553732" y="329438"/>
                  </a:lnTo>
                  <a:lnTo>
                    <a:pt x="553732" y="276352"/>
                  </a:lnTo>
                  <a:lnTo>
                    <a:pt x="544347" y="271297"/>
                  </a:lnTo>
                  <a:lnTo>
                    <a:pt x="513702" y="266865"/>
                  </a:lnTo>
                  <a:lnTo>
                    <a:pt x="512559" y="266865"/>
                  </a:lnTo>
                  <a:lnTo>
                    <a:pt x="489953" y="270421"/>
                  </a:lnTo>
                  <a:lnTo>
                    <a:pt x="469938" y="280403"/>
                  </a:lnTo>
                  <a:lnTo>
                    <a:pt x="453809" y="295821"/>
                  </a:lnTo>
                  <a:lnTo>
                    <a:pt x="442887" y="315671"/>
                  </a:lnTo>
                  <a:lnTo>
                    <a:pt x="368452" y="378485"/>
                  </a:lnTo>
                  <a:lnTo>
                    <a:pt x="294678" y="450075"/>
                  </a:lnTo>
                  <a:lnTo>
                    <a:pt x="284454" y="464172"/>
                  </a:lnTo>
                  <a:lnTo>
                    <a:pt x="279603" y="480415"/>
                  </a:lnTo>
                  <a:lnTo>
                    <a:pt x="280314" y="497116"/>
                  </a:lnTo>
                  <a:lnTo>
                    <a:pt x="308013" y="533679"/>
                  </a:lnTo>
                  <a:lnTo>
                    <a:pt x="325043" y="540232"/>
                  </a:lnTo>
                  <a:lnTo>
                    <a:pt x="326047" y="540232"/>
                  </a:lnTo>
                  <a:lnTo>
                    <a:pt x="333502" y="540867"/>
                  </a:lnTo>
                  <a:lnTo>
                    <a:pt x="392366" y="507568"/>
                  </a:lnTo>
                  <a:lnTo>
                    <a:pt x="439674" y="464794"/>
                  </a:lnTo>
                  <a:lnTo>
                    <a:pt x="438023" y="577138"/>
                  </a:lnTo>
                  <a:lnTo>
                    <a:pt x="384746" y="841273"/>
                  </a:lnTo>
                  <a:lnTo>
                    <a:pt x="384594" y="847737"/>
                  </a:lnTo>
                  <a:lnTo>
                    <a:pt x="384517" y="851204"/>
                  </a:lnTo>
                  <a:lnTo>
                    <a:pt x="384416" y="855357"/>
                  </a:lnTo>
                  <a:lnTo>
                    <a:pt x="384340" y="858659"/>
                  </a:lnTo>
                  <a:lnTo>
                    <a:pt x="384225" y="863561"/>
                  </a:lnTo>
                  <a:lnTo>
                    <a:pt x="390893" y="882865"/>
                  </a:lnTo>
                  <a:lnTo>
                    <a:pt x="422351" y="908354"/>
                  </a:lnTo>
                  <a:lnTo>
                    <a:pt x="432079" y="910056"/>
                  </a:lnTo>
                  <a:lnTo>
                    <a:pt x="435190" y="910056"/>
                  </a:lnTo>
                  <a:lnTo>
                    <a:pt x="477888" y="887514"/>
                  </a:lnTo>
                  <a:lnTo>
                    <a:pt x="484428" y="875411"/>
                  </a:lnTo>
                  <a:lnTo>
                    <a:pt x="486651" y="871296"/>
                  </a:lnTo>
                  <a:lnTo>
                    <a:pt x="500811" y="827430"/>
                  </a:lnTo>
                  <a:lnTo>
                    <a:pt x="517486" y="765467"/>
                  </a:lnTo>
                  <a:lnTo>
                    <a:pt x="548640" y="872845"/>
                  </a:lnTo>
                  <a:lnTo>
                    <a:pt x="556120" y="888961"/>
                  </a:lnTo>
                  <a:lnTo>
                    <a:pt x="567969" y="901687"/>
                  </a:lnTo>
                  <a:lnTo>
                    <a:pt x="582955" y="910056"/>
                  </a:lnTo>
                  <a:lnTo>
                    <a:pt x="599795" y="913053"/>
                  </a:lnTo>
                  <a:lnTo>
                    <a:pt x="604558" y="913053"/>
                  </a:lnTo>
                  <a:lnTo>
                    <a:pt x="642708" y="886320"/>
                  </a:lnTo>
                  <a:lnTo>
                    <a:pt x="645477" y="878408"/>
                  </a:lnTo>
                  <a:lnTo>
                    <a:pt x="649224" y="867689"/>
                  </a:lnTo>
                  <a:close/>
                </a:path>
                <a:path w="959484" h="913129">
                  <a:moveTo>
                    <a:pt x="889254" y="130098"/>
                  </a:moveTo>
                  <a:lnTo>
                    <a:pt x="881595" y="122440"/>
                  </a:lnTo>
                  <a:lnTo>
                    <a:pt x="791438" y="122440"/>
                  </a:lnTo>
                  <a:lnTo>
                    <a:pt x="783767" y="130098"/>
                  </a:lnTo>
                  <a:lnTo>
                    <a:pt x="783767" y="260743"/>
                  </a:lnTo>
                  <a:lnTo>
                    <a:pt x="623455" y="260743"/>
                  </a:lnTo>
                  <a:lnTo>
                    <a:pt x="615784" y="268414"/>
                  </a:lnTo>
                  <a:lnTo>
                    <a:pt x="615784" y="287324"/>
                  </a:lnTo>
                  <a:lnTo>
                    <a:pt x="623455" y="294982"/>
                  </a:lnTo>
                  <a:lnTo>
                    <a:pt x="632904" y="294982"/>
                  </a:lnTo>
                  <a:lnTo>
                    <a:pt x="810348" y="294982"/>
                  </a:lnTo>
                  <a:lnTo>
                    <a:pt x="818007" y="287324"/>
                  </a:lnTo>
                  <a:lnTo>
                    <a:pt x="818007" y="156679"/>
                  </a:lnTo>
                  <a:lnTo>
                    <a:pt x="881595" y="156679"/>
                  </a:lnTo>
                  <a:lnTo>
                    <a:pt x="889254" y="149009"/>
                  </a:lnTo>
                  <a:lnTo>
                    <a:pt x="889254" y="130098"/>
                  </a:lnTo>
                  <a:close/>
                </a:path>
                <a:path w="959484" h="913129">
                  <a:moveTo>
                    <a:pt x="959218" y="582498"/>
                  </a:moveTo>
                  <a:lnTo>
                    <a:pt x="952284" y="536067"/>
                  </a:lnTo>
                  <a:lnTo>
                    <a:pt x="932967" y="495706"/>
                  </a:lnTo>
                  <a:lnTo>
                    <a:pt x="924979" y="487070"/>
                  </a:lnTo>
                  <a:lnTo>
                    <a:pt x="924979" y="582498"/>
                  </a:lnTo>
                  <a:lnTo>
                    <a:pt x="916978" y="626376"/>
                  </a:lnTo>
                  <a:lnTo>
                    <a:pt x="895184" y="662241"/>
                  </a:lnTo>
                  <a:lnTo>
                    <a:pt x="862876" y="686435"/>
                  </a:lnTo>
                  <a:lnTo>
                    <a:pt x="823353" y="695312"/>
                  </a:lnTo>
                  <a:lnTo>
                    <a:pt x="783831" y="686435"/>
                  </a:lnTo>
                  <a:lnTo>
                    <a:pt x="751522" y="662241"/>
                  </a:lnTo>
                  <a:lnTo>
                    <a:pt x="729716" y="626376"/>
                  </a:lnTo>
                  <a:lnTo>
                    <a:pt x="721715" y="582498"/>
                  </a:lnTo>
                  <a:lnTo>
                    <a:pt x="729716" y="538632"/>
                  </a:lnTo>
                  <a:lnTo>
                    <a:pt x="751522" y="502767"/>
                  </a:lnTo>
                  <a:lnTo>
                    <a:pt x="783831" y="478574"/>
                  </a:lnTo>
                  <a:lnTo>
                    <a:pt x="823353" y="469684"/>
                  </a:lnTo>
                  <a:lnTo>
                    <a:pt x="862876" y="478574"/>
                  </a:lnTo>
                  <a:lnTo>
                    <a:pt x="895184" y="502767"/>
                  </a:lnTo>
                  <a:lnTo>
                    <a:pt x="916978" y="538632"/>
                  </a:lnTo>
                  <a:lnTo>
                    <a:pt x="924979" y="582498"/>
                  </a:lnTo>
                  <a:lnTo>
                    <a:pt x="924979" y="487070"/>
                  </a:lnTo>
                  <a:lnTo>
                    <a:pt x="908926" y="469684"/>
                  </a:lnTo>
                  <a:lnTo>
                    <a:pt x="903541" y="463854"/>
                  </a:lnTo>
                  <a:lnTo>
                    <a:pt x="866254" y="442963"/>
                  </a:lnTo>
                  <a:lnTo>
                    <a:pt x="823353" y="435444"/>
                  </a:lnTo>
                  <a:lnTo>
                    <a:pt x="780453" y="442963"/>
                  </a:lnTo>
                  <a:lnTo>
                    <a:pt x="743153" y="463854"/>
                  </a:lnTo>
                  <a:lnTo>
                    <a:pt x="713727" y="495706"/>
                  </a:lnTo>
                  <a:lnTo>
                    <a:pt x="694423" y="536067"/>
                  </a:lnTo>
                  <a:lnTo>
                    <a:pt x="687489" y="582498"/>
                  </a:lnTo>
                  <a:lnTo>
                    <a:pt x="696633" y="635546"/>
                  </a:lnTo>
                  <a:lnTo>
                    <a:pt x="721791" y="679983"/>
                  </a:lnTo>
                  <a:lnTo>
                    <a:pt x="759472" y="712127"/>
                  </a:lnTo>
                  <a:lnTo>
                    <a:pt x="806234" y="728243"/>
                  </a:lnTo>
                  <a:lnTo>
                    <a:pt x="806234" y="875792"/>
                  </a:lnTo>
                  <a:lnTo>
                    <a:pt x="688746" y="875792"/>
                  </a:lnTo>
                  <a:lnTo>
                    <a:pt x="681088" y="883450"/>
                  </a:lnTo>
                  <a:lnTo>
                    <a:pt x="681088" y="902360"/>
                  </a:lnTo>
                  <a:lnTo>
                    <a:pt x="688746" y="910031"/>
                  </a:lnTo>
                  <a:lnTo>
                    <a:pt x="901153" y="910031"/>
                  </a:lnTo>
                  <a:lnTo>
                    <a:pt x="908812" y="902360"/>
                  </a:lnTo>
                  <a:lnTo>
                    <a:pt x="908812" y="883450"/>
                  </a:lnTo>
                  <a:lnTo>
                    <a:pt x="901153" y="875792"/>
                  </a:lnTo>
                  <a:lnTo>
                    <a:pt x="840473" y="875792"/>
                  </a:lnTo>
                  <a:lnTo>
                    <a:pt x="840473" y="728243"/>
                  </a:lnTo>
                  <a:lnTo>
                    <a:pt x="887234" y="712127"/>
                  </a:lnTo>
                  <a:lnTo>
                    <a:pt x="906945" y="695312"/>
                  </a:lnTo>
                  <a:lnTo>
                    <a:pt x="924915" y="679983"/>
                  </a:lnTo>
                  <a:lnTo>
                    <a:pt x="950074" y="635546"/>
                  </a:lnTo>
                  <a:lnTo>
                    <a:pt x="959218" y="582498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932506" y="2488753"/>
            <a:ext cx="1397635" cy="1397635"/>
            <a:chOff x="15932506" y="2488753"/>
            <a:chExt cx="1397635" cy="1397635"/>
          </a:xfrm>
        </p:grpSpPr>
        <p:sp>
          <p:nvSpPr>
            <p:cNvPr id="11" name="object 11"/>
            <p:cNvSpPr/>
            <p:nvPr/>
          </p:nvSpPr>
          <p:spPr>
            <a:xfrm>
              <a:off x="15958097" y="251434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222993" y="2854292"/>
              <a:ext cx="921385" cy="802005"/>
            </a:xfrm>
            <a:custGeom>
              <a:avLst/>
              <a:gdLst/>
              <a:ahLst/>
              <a:cxnLst/>
              <a:rect l="l" t="t" r="r" b="b"/>
              <a:pathLst>
                <a:path w="921384" h="802004">
                  <a:moveTo>
                    <a:pt x="604507" y="712622"/>
                  </a:moveTo>
                  <a:lnTo>
                    <a:pt x="596836" y="704951"/>
                  </a:lnTo>
                  <a:lnTo>
                    <a:pt x="34277" y="704951"/>
                  </a:lnTo>
                  <a:lnTo>
                    <a:pt x="34277" y="292176"/>
                  </a:lnTo>
                  <a:lnTo>
                    <a:pt x="34239" y="34239"/>
                  </a:lnTo>
                  <a:lnTo>
                    <a:pt x="262559" y="34239"/>
                  </a:lnTo>
                  <a:lnTo>
                    <a:pt x="270230" y="26568"/>
                  </a:lnTo>
                  <a:lnTo>
                    <a:pt x="270230" y="7658"/>
                  </a:lnTo>
                  <a:lnTo>
                    <a:pt x="262559" y="0"/>
                  </a:lnTo>
                  <a:lnTo>
                    <a:pt x="7670" y="0"/>
                  </a:lnTo>
                  <a:lnTo>
                    <a:pt x="0" y="7658"/>
                  </a:lnTo>
                  <a:lnTo>
                    <a:pt x="0" y="311073"/>
                  </a:lnTo>
                  <a:lnTo>
                    <a:pt x="38" y="731532"/>
                  </a:lnTo>
                  <a:lnTo>
                    <a:pt x="7708" y="739190"/>
                  </a:lnTo>
                  <a:lnTo>
                    <a:pt x="587375" y="739190"/>
                  </a:lnTo>
                  <a:lnTo>
                    <a:pt x="596836" y="739190"/>
                  </a:lnTo>
                  <a:lnTo>
                    <a:pt x="604507" y="731532"/>
                  </a:lnTo>
                  <a:lnTo>
                    <a:pt x="604507" y="712622"/>
                  </a:lnTo>
                  <a:close/>
                </a:path>
                <a:path w="921384" h="802004">
                  <a:moveTo>
                    <a:pt x="825690" y="371144"/>
                  </a:moveTo>
                  <a:lnTo>
                    <a:pt x="818680" y="327812"/>
                  </a:lnTo>
                  <a:lnTo>
                    <a:pt x="799172" y="290144"/>
                  </a:lnTo>
                  <a:lnTo>
                    <a:pt x="791451" y="282435"/>
                  </a:lnTo>
                  <a:lnTo>
                    <a:pt x="791451" y="371144"/>
                  </a:lnTo>
                  <a:lnTo>
                    <a:pt x="783348" y="411226"/>
                  </a:lnTo>
                  <a:lnTo>
                    <a:pt x="761238" y="443992"/>
                  </a:lnTo>
                  <a:lnTo>
                    <a:pt x="728472" y="466090"/>
                  </a:lnTo>
                  <a:lnTo>
                    <a:pt x="688403" y="474205"/>
                  </a:lnTo>
                  <a:lnTo>
                    <a:pt x="648347" y="466090"/>
                  </a:lnTo>
                  <a:lnTo>
                    <a:pt x="615607" y="443992"/>
                  </a:lnTo>
                  <a:lnTo>
                    <a:pt x="593509" y="411226"/>
                  </a:lnTo>
                  <a:lnTo>
                    <a:pt x="585393" y="371144"/>
                  </a:lnTo>
                  <a:lnTo>
                    <a:pt x="593509" y="331089"/>
                  </a:lnTo>
                  <a:lnTo>
                    <a:pt x="615607" y="298348"/>
                  </a:lnTo>
                  <a:lnTo>
                    <a:pt x="648347" y="276250"/>
                  </a:lnTo>
                  <a:lnTo>
                    <a:pt x="688403" y="268147"/>
                  </a:lnTo>
                  <a:lnTo>
                    <a:pt x="728472" y="276250"/>
                  </a:lnTo>
                  <a:lnTo>
                    <a:pt x="761238" y="298348"/>
                  </a:lnTo>
                  <a:lnTo>
                    <a:pt x="783348" y="331089"/>
                  </a:lnTo>
                  <a:lnTo>
                    <a:pt x="791451" y="371144"/>
                  </a:lnTo>
                  <a:lnTo>
                    <a:pt x="791451" y="282435"/>
                  </a:lnTo>
                  <a:lnTo>
                    <a:pt x="777151" y="268147"/>
                  </a:lnTo>
                  <a:lnTo>
                    <a:pt x="769429" y="260426"/>
                  </a:lnTo>
                  <a:lnTo>
                    <a:pt x="731748" y="240919"/>
                  </a:lnTo>
                  <a:lnTo>
                    <a:pt x="688403" y="233908"/>
                  </a:lnTo>
                  <a:lnTo>
                    <a:pt x="645071" y="240919"/>
                  </a:lnTo>
                  <a:lnTo>
                    <a:pt x="607402" y="260426"/>
                  </a:lnTo>
                  <a:lnTo>
                    <a:pt x="577684" y="290144"/>
                  </a:lnTo>
                  <a:lnTo>
                    <a:pt x="558177" y="327812"/>
                  </a:lnTo>
                  <a:lnTo>
                    <a:pt x="551167" y="371144"/>
                  </a:lnTo>
                  <a:lnTo>
                    <a:pt x="558101" y="414032"/>
                  </a:lnTo>
                  <a:lnTo>
                    <a:pt x="577684" y="452170"/>
                  </a:lnTo>
                  <a:lnTo>
                    <a:pt x="607402" y="481914"/>
                  </a:lnTo>
                  <a:lnTo>
                    <a:pt x="645071" y="501421"/>
                  </a:lnTo>
                  <a:lnTo>
                    <a:pt x="688403" y="508431"/>
                  </a:lnTo>
                  <a:lnTo>
                    <a:pt x="731748" y="501421"/>
                  </a:lnTo>
                  <a:lnTo>
                    <a:pt x="769429" y="481914"/>
                  </a:lnTo>
                  <a:lnTo>
                    <a:pt x="777138" y="474205"/>
                  </a:lnTo>
                  <a:lnTo>
                    <a:pt x="799172" y="452170"/>
                  </a:lnTo>
                  <a:lnTo>
                    <a:pt x="818680" y="414489"/>
                  </a:lnTo>
                  <a:lnTo>
                    <a:pt x="825690" y="371144"/>
                  </a:lnTo>
                  <a:close/>
                </a:path>
                <a:path w="921384" h="802004">
                  <a:moveTo>
                    <a:pt x="921270" y="371144"/>
                  </a:moveTo>
                  <a:lnTo>
                    <a:pt x="916317" y="323545"/>
                  </a:lnTo>
                  <a:lnTo>
                    <a:pt x="901865" y="278282"/>
                  </a:lnTo>
                  <a:lnTo>
                    <a:pt x="887044" y="251917"/>
                  </a:lnTo>
                  <a:lnTo>
                    <a:pt x="887044" y="371144"/>
                  </a:lnTo>
                  <a:lnTo>
                    <a:pt x="885571" y="395376"/>
                  </a:lnTo>
                  <a:lnTo>
                    <a:pt x="881214" y="419112"/>
                  </a:lnTo>
                  <a:lnTo>
                    <a:pt x="874090" y="441934"/>
                  </a:lnTo>
                  <a:lnTo>
                    <a:pt x="864336" y="463486"/>
                  </a:lnTo>
                  <a:lnTo>
                    <a:pt x="688403" y="758825"/>
                  </a:lnTo>
                  <a:lnTo>
                    <a:pt x="523074" y="481152"/>
                  </a:lnTo>
                  <a:lnTo>
                    <a:pt x="512927" y="464185"/>
                  </a:lnTo>
                  <a:lnTo>
                    <a:pt x="501980" y="439724"/>
                  </a:lnTo>
                  <a:lnTo>
                    <a:pt x="494474" y="414032"/>
                  </a:lnTo>
                  <a:lnTo>
                    <a:pt x="490486" y="387464"/>
                  </a:lnTo>
                  <a:lnTo>
                    <a:pt x="490093" y="360375"/>
                  </a:lnTo>
                  <a:lnTo>
                    <a:pt x="498614" y="312369"/>
                  </a:lnTo>
                  <a:lnTo>
                    <a:pt x="517944" y="269062"/>
                  </a:lnTo>
                  <a:lnTo>
                    <a:pt x="546620" y="231978"/>
                  </a:lnTo>
                  <a:lnTo>
                    <a:pt x="583145" y="202615"/>
                  </a:lnTo>
                  <a:lnTo>
                    <a:pt x="626046" y="182486"/>
                  </a:lnTo>
                  <a:lnTo>
                    <a:pt x="673862" y="173075"/>
                  </a:lnTo>
                  <a:lnTo>
                    <a:pt x="683679" y="172542"/>
                  </a:lnTo>
                  <a:lnTo>
                    <a:pt x="688543" y="172542"/>
                  </a:lnTo>
                  <a:lnTo>
                    <a:pt x="761149" y="186194"/>
                  </a:lnTo>
                  <a:lnTo>
                    <a:pt x="823772" y="225818"/>
                  </a:lnTo>
                  <a:lnTo>
                    <a:pt x="850620" y="256603"/>
                  </a:lnTo>
                  <a:lnTo>
                    <a:pt x="870483" y="291934"/>
                  </a:lnTo>
                  <a:lnTo>
                    <a:pt x="882815" y="330542"/>
                  </a:lnTo>
                  <a:lnTo>
                    <a:pt x="887044" y="371144"/>
                  </a:lnTo>
                  <a:lnTo>
                    <a:pt x="887044" y="251917"/>
                  </a:lnTo>
                  <a:lnTo>
                    <a:pt x="847102" y="200761"/>
                  </a:lnTo>
                  <a:lnTo>
                    <a:pt x="809866" y="172542"/>
                  </a:lnTo>
                  <a:lnTo>
                    <a:pt x="765886" y="151409"/>
                  </a:lnTo>
                  <a:lnTo>
                    <a:pt x="719759" y="140373"/>
                  </a:lnTo>
                  <a:lnTo>
                    <a:pt x="671423" y="138925"/>
                  </a:lnTo>
                  <a:lnTo>
                    <a:pt x="623062" y="147561"/>
                  </a:lnTo>
                  <a:lnTo>
                    <a:pt x="578726" y="165633"/>
                  </a:lnTo>
                  <a:lnTo>
                    <a:pt x="539534" y="192036"/>
                  </a:lnTo>
                  <a:lnTo>
                    <a:pt x="506564" y="225640"/>
                  </a:lnTo>
                  <a:lnTo>
                    <a:pt x="480898" y="265341"/>
                  </a:lnTo>
                  <a:lnTo>
                    <a:pt x="463651" y="310032"/>
                  </a:lnTo>
                  <a:lnTo>
                    <a:pt x="455904" y="358584"/>
                  </a:lnTo>
                  <a:lnTo>
                    <a:pt x="456336" y="387464"/>
                  </a:lnTo>
                  <a:lnTo>
                    <a:pt x="456374" y="390321"/>
                  </a:lnTo>
                  <a:lnTo>
                    <a:pt x="470027" y="451891"/>
                  </a:lnTo>
                  <a:lnTo>
                    <a:pt x="671474" y="797267"/>
                  </a:lnTo>
                  <a:lnTo>
                    <a:pt x="679513" y="801839"/>
                  </a:lnTo>
                  <a:lnTo>
                    <a:pt x="697306" y="801839"/>
                  </a:lnTo>
                  <a:lnTo>
                    <a:pt x="728256" y="758825"/>
                  </a:lnTo>
                  <a:lnTo>
                    <a:pt x="894156" y="480275"/>
                  </a:lnTo>
                  <a:lnTo>
                    <a:pt x="914374" y="427482"/>
                  </a:lnTo>
                  <a:lnTo>
                    <a:pt x="919530" y="399567"/>
                  </a:lnTo>
                  <a:lnTo>
                    <a:pt x="921270" y="371144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78582" y="2854279"/>
              <a:ext cx="249971" cy="1137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223031" y="2718517"/>
              <a:ext cx="575945" cy="875030"/>
            </a:xfrm>
            <a:custGeom>
              <a:avLst/>
              <a:gdLst/>
              <a:ahLst/>
              <a:cxnLst/>
              <a:rect l="l" t="t" r="r" b="b"/>
              <a:pathLst>
                <a:path w="575944" h="875029">
                  <a:moveTo>
                    <a:pt x="89865" y="757389"/>
                  </a:moveTo>
                  <a:lnTo>
                    <a:pt x="82207" y="749731"/>
                  </a:lnTo>
                  <a:lnTo>
                    <a:pt x="7658" y="749731"/>
                  </a:lnTo>
                  <a:lnTo>
                    <a:pt x="0" y="757389"/>
                  </a:lnTo>
                  <a:lnTo>
                    <a:pt x="0" y="776300"/>
                  </a:lnTo>
                  <a:lnTo>
                    <a:pt x="7658" y="783971"/>
                  </a:lnTo>
                  <a:lnTo>
                    <a:pt x="72745" y="783971"/>
                  </a:lnTo>
                  <a:lnTo>
                    <a:pt x="82207" y="783971"/>
                  </a:lnTo>
                  <a:lnTo>
                    <a:pt x="89865" y="776300"/>
                  </a:lnTo>
                  <a:lnTo>
                    <a:pt x="89865" y="757389"/>
                  </a:lnTo>
                  <a:close/>
                </a:path>
                <a:path w="575944" h="875029">
                  <a:moveTo>
                    <a:pt x="89865" y="496341"/>
                  </a:moveTo>
                  <a:lnTo>
                    <a:pt x="82207" y="488683"/>
                  </a:lnTo>
                  <a:lnTo>
                    <a:pt x="7658" y="488683"/>
                  </a:lnTo>
                  <a:lnTo>
                    <a:pt x="0" y="496341"/>
                  </a:lnTo>
                  <a:lnTo>
                    <a:pt x="0" y="515251"/>
                  </a:lnTo>
                  <a:lnTo>
                    <a:pt x="7658" y="522922"/>
                  </a:lnTo>
                  <a:lnTo>
                    <a:pt x="72745" y="522922"/>
                  </a:lnTo>
                  <a:lnTo>
                    <a:pt x="82207" y="522922"/>
                  </a:lnTo>
                  <a:lnTo>
                    <a:pt x="89865" y="515251"/>
                  </a:lnTo>
                  <a:lnTo>
                    <a:pt x="89865" y="496341"/>
                  </a:lnTo>
                  <a:close/>
                </a:path>
                <a:path w="575944" h="875029">
                  <a:moveTo>
                    <a:pt x="145503" y="544195"/>
                  </a:moveTo>
                  <a:lnTo>
                    <a:pt x="137833" y="536536"/>
                  </a:lnTo>
                  <a:lnTo>
                    <a:pt x="111277" y="536536"/>
                  </a:lnTo>
                  <a:lnTo>
                    <a:pt x="111277" y="570763"/>
                  </a:lnTo>
                  <a:lnTo>
                    <a:pt x="111277" y="618985"/>
                  </a:lnTo>
                  <a:lnTo>
                    <a:pt x="111277" y="653237"/>
                  </a:lnTo>
                  <a:lnTo>
                    <a:pt x="111277" y="701459"/>
                  </a:lnTo>
                  <a:lnTo>
                    <a:pt x="34239" y="701459"/>
                  </a:lnTo>
                  <a:lnTo>
                    <a:pt x="34239" y="653237"/>
                  </a:lnTo>
                  <a:lnTo>
                    <a:pt x="111277" y="653237"/>
                  </a:lnTo>
                  <a:lnTo>
                    <a:pt x="111277" y="618985"/>
                  </a:lnTo>
                  <a:lnTo>
                    <a:pt x="34239" y="618985"/>
                  </a:lnTo>
                  <a:lnTo>
                    <a:pt x="34239" y="570763"/>
                  </a:lnTo>
                  <a:lnTo>
                    <a:pt x="111277" y="570763"/>
                  </a:lnTo>
                  <a:lnTo>
                    <a:pt x="111277" y="536536"/>
                  </a:lnTo>
                  <a:lnTo>
                    <a:pt x="7670" y="536536"/>
                  </a:lnTo>
                  <a:lnTo>
                    <a:pt x="0" y="544195"/>
                  </a:lnTo>
                  <a:lnTo>
                    <a:pt x="0" y="626656"/>
                  </a:lnTo>
                  <a:lnTo>
                    <a:pt x="0" y="645566"/>
                  </a:lnTo>
                  <a:lnTo>
                    <a:pt x="0" y="728027"/>
                  </a:lnTo>
                  <a:lnTo>
                    <a:pt x="7670" y="735698"/>
                  </a:lnTo>
                  <a:lnTo>
                    <a:pt x="137833" y="735698"/>
                  </a:lnTo>
                  <a:lnTo>
                    <a:pt x="145503" y="728027"/>
                  </a:lnTo>
                  <a:lnTo>
                    <a:pt x="145503" y="701459"/>
                  </a:lnTo>
                  <a:lnTo>
                    <a:pt x="145503" y="645566"/>
                  </a:lnTo>
                  <a:lnTo>
                    <a:pt x="145503" y="626656"/>
                  </a:lnTo>
                  <a:lnTo>
                    <a:pt x="145503" y="570763"/>
                  </a:lnTo>
                  <a:lnTo>
                    <a:pt x="145503" y="544195"/>
                  </a:lnTo>
                  <a:close/>
                </a:path>
                <a:path w="575944" h="875029">
                  <a:moveTo>
                    <a:pt x="410375" y="249072"/>
                  </a:moveTo>
                  <a:lnTo>
                    <a:pt x="402717" y="241414"/>
                  </a:lnTo>
                  <a:lnTo>
                    <a:pt x="328180" y="241414"/>
                  </a:lnTo>
                  <a:lnTo>
                    <a:pt x="320509" y="249072"/>
                  </a:lnTo>
                  <a:lnTo>
                    <a:pt x="320509" y="267982"/>
                  </a:lnTo>
                  <a:lnTo>
                    <a:pt x="328180" y="275640"/>
                  </a:lnTo>
                  <a:lnTo>
                    <a:pt x="393255" y="275640"/>
                  </a:lnTo>
                  <a:lnTo>
                    <a:pt x="402717" y="275640"/>
                  </a:lnTo>
                  <a:lnTo>
                    <a:pt x="410375" y="267982"/>
                  </a:lnTo>
                  <a:lnTo>
                    <a:pt x="410375" y="249072"/>
                  </a:lnTo>
                  <a:close/>
                </a:path>
                <a:path w="575944" h="875029">
                  <a:moveTo>
                    <a:pt x="430288" y="622033"/>
                  </a:moveTo>
                  <a:lnTo>
                    <a:pt x="425221" y="597268"/>
                  </a:lnTo>
                  <a:lnTo>
                    <a:pt x="422021" y="592582"/>
                  </a:lnTo>
                  <a:lnTo>
                    <a:pt x="411416" y="577024"/>
                  </a:lnTo>
                  <a:lnTo>
                    <a:pt x="396049" y="566762"/>
                  </a:lnTo>
                  <a:lnTo>
                    <a:pt x="396049" y="622033"/>
                  </a:lnTo>
                  <a:lnTo>
                    <a:pt x="396049" y="840727"/>
                  </a:lnTo>
                  <a:lnTo>
                    <a:pt x="334848" y="840727"/>
                  </a:lnTo>
                  <a:lnTo>
                    <a:pt x="334848" y="622033"/>
                  </a:lnTo>
                  <a:lnTo>
                    <a:pt x="337210" y="610577"/>
                  </a:lnTo>
                  <a:lnTo>
                    <a:pt x="343674" y="601218"/>
                  </a:lnTo>
                  <a:lnTo>
                    <a:pt x="353250" y="594893"/>
                  </a:lnTo>
                  <a:lnTo>
                    <a:pt x="364959" y="592582"/>
                  </a:lnTo>
                  <a:lnTo>
                    <a:pt x="365925" y="592582"/>
                  </a:lnTo>
                  <a:lnTo>
                    <a:pt x="377634" y="594893"/>
                  </a:lnTo>
                  <a:lnTo>
                    <a:pt x="387210" y="601218"/>
                  </a:lnTo>
                  <a:lnTo>
                    <a:pt x="393674" y="610577"/>
                  </a:lnTo>
                  <a:lnTo>
                    <a:pt x="396049" y="622033"/>
                  </a:lnTo>
                  <a:lnTo>
                    <a:pt x="396049" y="566762"/>
                  </a:lnTo>
                  <a:lnTo>
                    <a:pt x="390956" y="563359"/>
                  </a:lnTo>
                  <a:lnTo>
                    <a:pt x="365925" y="558355"/>
                  </a:lnTo>
                  <a:lnTo>
                    <a:pt x="364959" y="558355"/>
                  </a:lnTo>
                  <a:lnTo>
                    <a:pt x="339928" y="563359"/>
                  </a:lnTo>
                  <a:lnTo>
                    <a:pt x="319468" y="577024"/>
                  </a:lnTo>
                  <a:lnTo>
                    <a:pt x="305663" y="597268"/>
                  </a:lnTo>
                  <a:lnTo>
                    <a:pt x="300609" y="622033"/>
                  </a:lnTo>
                  <a:lnTo>
                    <a:pt x="300609" y="867308"/>
                  </a:lnTo>
                  <a:lnTo>
                    <a:pt x="308267" y="874966"/>
                  </a:lnTo>
                  <a:lnTo>
                    <a:pt x="422617" y="874966"/>
                  </a:lnTo>
                  <a:lnTo>
                    <a:pt x="430288" y="867308"/>
                  </a:lnTo>
                  <a:lnTo>
                    <a:pt x="430288" y="840727"/>
                  </a:lnTo>
                  <a:lnTo>
                    <a:pt x="430288" y="622033"/>
                  </a:lnTo>
                  <a:close/>
                </a:path>
                <a:path w="575944" h="875029">
                  <a:moveTo>
                    <a:pt x="443687" y="299720"/>
                  </a:moveTo>
                  <a:lnTo>
                    <a:pt x="436016" y="292061"/>
                  </a:lnTo>
                  <a:lnTo>
                    <a:pt x="409448" y="292061"/>
                  </a:lnTo>
                  <a:lnTo>
                    <a:pt x="409448" y="326288"/>
                  </a:lnTo>
                  <a:lnTo>
                    <a:pt x="409448" y="414299"/>
                  </a:lnTo>
                  <a:lnTo>
                    <a:pt x="321437" y="414299"/>
                  </a:lnTo>
                  <a:lnTo>
                    <a:pt x="321437" y="326288"/>
                  </a:lnTo>
                  <a:lnTo>
                    <a:pt x="409448" y="326288"/>
                  </a:lnTo>
                  <a:lnTo>
                    <a:pt x="409448" y="292061"/>
                  </a:lnTo>
                  <a:lnTo>
                    <a:pt x="294868" y="292061"/>
                  </a:lnTo>
                  <a:lnTo>
                    <a:pt x="287210" y="299720"/>
                  </a:lnTo>
                  <a:lnTo>
                    <a:pt x="287210" y="440867"/>
                  </a:lnTo>
                  <a:lnTo>
                    <a:pt x="294868" y="448538"/>
                  </a:lnTo>
                  <a:lnTo>
                    <a:pt x="436016" y="448538"/>
                  </a:lnTo>
                  <a:lnTo>
                    <a:pt x="443687" y="440867"/>
                  </a:lnTo>
                  <a:lnTo>
                    <a:pt x="443687" y="414299"/>
                  </a:lnTo>
                  <a:lnTo>
                    <a:pt x="443687" y="326288"/>
                  </a:lnTo>
                  <a:lnTo>
                    <a:pt x="443687" y="299720"/>
                  </a:lnTo>
                  <a:close/>
                </a:path>
                <a:path w="575944" h="875029">
                  <a:moveTo>
                    <a:pt x="575576" y="270827"/>
                  </a:moveTo>
                  <a:lnTo>
                    <a:pt x="375843" y="2832"/>
                  </a:lnTo>
                  <a:lnTo>
                    <a:pt x="360324" y="0"/>
                  </a:lnTo>
                  <a:lnTo>
                    <a:pt x="355587" y="2451"/>
                  </a:lnTo>
                  <a:lnTo>
                    <a:pt x="3949" y="426491"/>
                  </a:lnTo>
                  <a:lnTo>
                    <a:pt x="723" y="432473"/>
                  </a:lnTo>
                  <a:lnTo>
                    <a:pt x="76" y="439000"/>
                  </a:lnTo>
                  <a:lnTo>
                    <a:pt x="1917" y="445300"/>
                  </a:lnTo>
                  <a:lnTo>
                    <a:pt x="6197" y="450583"/>
                  </a:lnTo>
                  <a:lnTo>
                    <a:pt x="9385" y="453224"/>
                  </a:lnTo>
                  <a:lnTo>
                    <a:pt x="13258" y="454533"/>
                  </a:lnTo>
                  <a:lnTo>
                    <a:pt x="17106" y="454533"/>
                  </a:lnTo>
                  <a:lnTo>
                    <a:pt x="22021" y="454533"/>
                  </a:lnTo>
                  <a:lnTo>
                    <a:pt x="26911" y="452424"/>
                  </a:lnTo>
                  <a:lnTo>
                    <a:pt x="364934" y="44805"/>
                  </a:lnTo>
                  <a:lnTo>
                    <a:pt x="545033" y="279031"/>
                  </a:lnTo>
                  <a:lnTo>
                    <a:pt x="550164" y="283502"/>
                  </a:lnTo>
                  <a:lnTo>
                    <a:pt x="556387" y="285584"/>
                  </a:lnTo>
                  <a:lnTo>
                    <a:pt x="562927" y="285165"/>
                  </a:lnTo>
                  <a:lnTo>
                    <a:pt x="569023" y="282181"/>
                  </a:lnTo>
                  <a:lnTo>
                    <a:pt x="573493" y="277050"/>
                  </a:lnTo>
                  <a:lnTo>
                    <a:pt x="575576" y="270827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40997" y="2748636"/>
              <a:ext cx="115619" cy="13988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2261674" y="782664"/>
            <a:ext cx="1397635" cy="1397635"/>
            <a:chOff x="12261674" y="782664"/>
            <a:chExt cx="1397635" cy="1397635"/>
          </a:xfrm>
        </p:grpSpPr>
        <p:sp>
          <p:nvSpPr>
            <p:cNvPr id="17" name="object 17"/>
            <p:cNvSpPr/>
            <p:nvPr/>
          </p:nvSpPr>
          <p:spPr>
            <a:xfrm>
              <a:off x="12287264" y="80825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499467" y="1088878"/>
              <a:ext cx="921385" cy="810260"/>
            </a:xfrm>
            <a:custGeom>
              <a:avLst/>
              <a:gdLst/>
              <a:ahLst/>
              <a:cxnLst/>
              <a:rect l="l" t="t" r="r" b="b"/>
              <a:pathLst>
                <a:path w="921384" h="810260">
                  <a:moveTo>
                    <a:pt x="820699" y="156337"/>
                  </a:moveTo>
                  <a:lnTo>
                    <a:pt x="816470" y="141782"/>
                  </a:lnTo>
                  <a:lnTo>
                    <a:pt x="816381" y="141503"/>
                  </a:lnTo>
                  <a:lnTo>
                    <a:pt x="809879" y="136867"/>
                  </a:lnTo>
                  <a:lnTo>
                    <a:pt x="809294" y="136448"/>
                  </a:lnTo>
                  <a:lnTo>
                    <a:pt x="801725" y="136867"/>
                  </a:lnTo>
                  <a:lnTo>
                    <a:pt x="745451" y="135293"/>
                  </a:lnTo>
                  <a:lnTo>
                    <a:pt x="743115" y="134848"/>
                  </a:lnTo>
                  <a:lnTo>
                    <a:pt x="743115" y="168795"/>
                  </a:lnTo>
                  <a:lnTo>
                    <a:pt x="692315" y="199377"/>
                  </a:lnTo>
                  <a:lnTo>
                    <a:pt x="656717" y="221996"/>
                  </a:lnTo>
                  <a:lnTo>
                    <a:pt x="613702" y="252437"/>
                  </a:lnTo>
                  <a:lnTo>
                    <a:pt x="609968" y="255320"/>
                  </a:lnTo>
                  <a:lnTo>
                    <a:pt x="548081" y="298056"/>
                  </a:lnTo>
                  <a:lnTo>
                    <a:pt x="496049" y="324459"/>
                  </a:lnTo>
                  <a:lnTo>
                    <a:pt x="453237" y="337629"/>
                  </a:lnTo>
                  <a:lnTo>
                    <a:pt x="419036" y="340702"/>
                  </a:lnTo>
                  <a:lnTo>
                    <a:pt x="392811" y="336791"/>
                  </a:lnTo>
                  <a:lnTo>
                    <a:pt x="346976" y="307771"/>
                  </a:lnTo>
                  <a:lnTo>
                    <a:pt x="313728" y="250583"/>
                  </a:lnTo>
                  <a:lnTo>
                    <a:pt x="305346" y="219252"/>
                  </a:lnTo>
                  <a:lnTo>
                    <a:pt x="321665" y="220433"/>
                  </a:lnTo>
                  <a:lnTo>
                    <a:pt x="338505" y="221310"/>
                  </a:lnTo>
                  <a:lnTo>
                    <a:pt x="359879" y="221996"/>
                  </a:lnTo>
                  <a:lnTo>
                    <a:pt x="379844" y="221996"/>
                  </a:lnTo>
                  <a:lnTo>
                    <a:pt x="392201" y="239115"/>
                  </a:lnTo>
                  <a:lnTo>
                    <a:pt x="414197" y="259562"/>
                  </a:lnTo>
                  <a:lnTo>
                    <a:pt x="447725" y="278523"/>
                  </a:lnTo>
                  <a:lnTo>
                    <a:pt x="495325" y="291350"/>
                  </a:lnTo>
                  <a:lnTo>
                    <a:pt x="505294" y="291350"/>
                  </a:lnTo>
                  <a:lnTo>
                    <a:pt x="512457" y="285343"/>
                  </a:lnTo>
                  <a:lnTo>
                    <a:pt x="514997" y="267830"/>
                  </a:lnTo>
                  <a:lnTo>
                    <a:pt x="508647" y="259334"/>
                  </a:lnTo>
                  <a:lnTo>
                    <a:pt x="499491" y="258000"/>
                  </a:lnTo>
                  <a:lnTo>
                    <a:pt x="471665" y="251637"/>
                  </a:lnTo>
                  <a:lnTo>
                    <a:pt x="449630" y="242404"/>
                  </a:lnTo>
                  <a:lnTo>
                    <a:pt x="432816" y="231660"/>
                  </a:lnTo>
                  <a:lnTo>
                    <a:pt x="420636" y="220738"/>
                  </a:lnTo>
                  <a:lnTo>
                    <a:pt x="441350" y="219252"/>
                  </a:lnTo>
                  <a:lnTo>
                    <a:pt x="452196" y="218465"/>
                  </a:lnTo>
                  <a:lnTo>
                    <a:pt x="518744" y="210032"/>
                  </a:lnTo>
                  <a:lnTo>
                    <a:pt x="559803" y="201015"/>
                  </a:lnTo>
                  <a:lnTo>
                    <a:pt x="566762" y="190487"/>
                  </a:lnTo>
                  <a:lnTo>
                    <a:pt x="566762" y="188175"/>
                  </a:lnTo>
                  <a:lnTo>
                    <a:pt x="566762" y="187121"/>
                  </a:lnTo>
                  <a:lnTo>
                    <a:pt x="553643" y="170751"/>
                  </a:lnTo>
                  <a:lnTo>
                    <a:pt x="546989" y="170751"/>
                  </a:lnTo>
                  <a:lnTo>
                    <a:pt x="513067" y="176961"/>
                  </a:lnTo>
                  <a:lnTo>
                    <a:pt x="480174" y="181686"/>
                  </a:lnTo>
                  <a:lnTo>
                    <a:pt x="448360" y="185026"/>
                  </a:lnTo>
                  <a:lnTo>
                    <a:pt x="417677" y="187121"/>
                  </a:lnTo>
                  <a:lnTo>
                    <a:pt x="430174" y="169303"/>
                  </a:lnTo>
                  <a:lnTo>
                    <a:pt x="445439" y="150698"/>
                  </a:lnTo>
                  <a:lnTo>
                    <a:pt x="462038" y="132854"/>
                  </a:lnTo>
                  <a:lnTo>
                    <a:pt x="478523" y="117360"/>
                  </a:lnTo>
                  <a:lnTo>
                    <a:pt x="482600" y="112090"/>
                  </a:lnTo>
                  <a:lnTo>
                    <a:pt x="484276" y="105879"/>
                  </a:lnTo>
                  <a:lnTo>
                    <a:pt x="483514" y="99504"/>
                  </a:lnTo>
                  <a:lnTo>
                    <a:pt x="480237" y="93713"/>
                  </a:lnTo>
                  <a:lnTo>
                    <a:pt x="474967" y="89623"/>
                  </a:lnTo>
                  <a:lnTo>
                    <a:pt x="468769" y="87947"/>
                  </a:lnTo>
                  <a:lnTo>
                    <a:pt x="462381" y="88709"/>
                  </a:lnTo>
                  <a:lnTo>
                    <a:pt x="416217" y="133413"/>
                  </a:lnTo>
                  <a:lnTo>
                    <a:pt x="379234" y="188010"/>
                  </a:lnTo>
                  <a:lnTo>
                    <a:pt x="379133" y="188175"/>
                  </a:lnTo>
                  <a:lnTo>
                    <a:pt x="358863" y="188010"/>
                  </a:lnTo>
                  <a:lnTo>
                    <a:pt x="339242" y="187375"/>
                  </a:lnTo>
                  <a:lnTo>
                    <a:pt x="320319" y="186321"/>
                  </a:lnTo>
                  <a:lnTo>
                    <a:pt x="302107" y="184861"/>
                  </a:lnTo>
                  <a:lnTo>
                    <a:pt x="303314" y="181051"/>
                  </a:lnTo>
                  <a:lnTo>
                    <a:pt x="313474" y="148920"/>
                  </a:lnTo>
                  <a:lnTo>
                    <a:pt x="331533" y="107543"/>
                  </a:lnTo>
                  <a:lnTo>
                    <a:pt x="356958" y="69113"/>
                  </a:lnTo>
                  <a:lnTo>
                    <a:pt x="390474" y="41871"/>
                  </a:lnTo>
                  <a:lnTo>
                    <a:pt x="427113" y="33528"/>
                  </a:lnTo>
                  <a:lnTo>
                    <a:pt x="447128" y="36106"/>
                  </a:lnTo>
                  <a:lnTo>
                    <a:pt x="496468" y="56184"/>
                  </a:lnTo>
                  <a:lnTo>
                    <a:pt x="545807" y="84175"/>
                  </a:lnTo>
                  <a:lnTo>
                    <a:pt x="568528" y="98475"/>
                  </a:lnTo>
                  <a:lnTo>
                    <a:pt x="606209" y="121793"/>
                  </a:lnTo>
                  <a:lnTo>
                    <a:pt x="645947" y="142608"/>
                  </a:lnTo>
                  <a:lnTo>
                    <a:pt x="690613" y="158927"/>
                  </a:lnTo>
                  <a:lnTo>
                    <a:pt x="743115" y="168795"/>
                  </a:lnTo>
                  <a:lnTo>
                    <a:pt x="743115" y="134848"/>
                  </a:lnTo>
                  <a:lnTo>
                    <a:pt x="698652" y="126288"/>
                  </a:lnTo>
                  <a:lnTo>
                    <a:pt x="658469" y="111417"/>
                  </a:lnTo>
                  <a:lnTo>
                    <a:pt x="622046" y="92202"/>
                  </a:lnTo>
                  <a:lnTo>
                    <a:pt x="586511" y="70180"/>
                  </a:lnTo>
                  <a:lnTo>
                    <a:pt x="562902" y="55321"/>
                  </a:lnTo>
                  <a:lnTo>
                    <a:pt x="538086" y="40513"/>
                  </a:lnTo>
                  <a:lnTo>
                    <a:pt x="525094" y="33528"/>
                  </a:lnTo>
                  <a:lnTo>
                    <a:pt x="511238" y="26073"/>
                  </a:lnTo>
                  <a:lnTo>
                    <a:pt x="481533" y="12319"/>
                  </a:lnTo>
                  <a:lnTo>
                    <a:pt x="453250" y="3136"/>
                  </a:lnTo>
                  <a:lnTo>
                    <a:pt x="426085" y="0"/>
                  </a:lnTo>
                  <a:lnTo>
                    <a:pt x="400126" y="2921"/>
                  </a:lnTo>
                  <a:lnTo>
                    <a:pt x="375488" y="11887"/>
                  </a:lnTo>
                  <a:lnTo>
                    <a:pt x="334238" y="44208"/>
                  </a:lnTo>
                  <a:lnTo>
                    <a:pt x="303530" y="88709"/>
                  </a:lnTo>
                  <a:lnTo>
                    <a:pt x="282143" y="136867"/>
                  </a:lnTo>
                  <a:lnTo>
                    <a:pt x="282041" y="137071"/>
                  </a:lnTo>
                  <a:lnTo>
                    <a:pt x="268452" y="181051"/>
                  </a:lnTo>
                  <a:lnTo>
                    <a:pt x="204558" y="169532"/>
                  </a:lnTo>
                  <a:lnTo>
                    <a:pt x="156730" y="156743"/>
                  </a:lnTo>
                  <a:lnTo>
                    <a:pt x="126580" y="146304"/>
                  </a:lnTo>
                  <a:lnTo>
                    <a:pt x="115684" y="141782"/>
                  </a:lnTo>
                  <a:lnTo>
                    <a:pt x="109220" y="140208"/>
                  </a:lnTo>
                  <a:lnTo>
                    <a:pt x="102882" y="141185"/>
                  </a:lnTo>
                  <a:lnTo>
                    <a:pt x="97370" y="144462"/>
                  </a:lnTo>
                  <a:lnTo>
                    <a:pt x="93383" y="149796"/>
                  </a:lnTo>
                  <a:lnTo>
                    <a:pt x="91808" y="156337"/>
                  </a:lnTo>
                  <a:lnTo>
                    <a:pt x="92760" y="162610"/>
                  </a:lnTo>
                  <a:lnTo>
                    <a:pt x="148831" y="189725"/>
                  </a:lnTo>
                  <a:lnTo>
                    <a:pt x="201168" y="203606"/>
                  </a:lnTo>
                  <a:lnTo>
                    <a:pt x="270154" y="215582"/>
                  </a:lnTo>
                  <a:lnTo>
                    <a:pt x="272224" y="224866"/>
                  </a:lnTo>
                  <a:lnTo>
                    <a:pt x="274828" y="235635"/>
                  </a:lnTo>
                  <a:lnTo>
                    <a:pt x="278003" y="247688"/>
                  </a:lnTo>
                  <a:lnTo>
                    <a:pt x="281787" y="260807"/>
                  </a:lnTo>
                  <a:lnTo>
                    <a:pt x="281901" y="261150"/>
                  </a:lnTo>
                  <a:lnTo>
                    <a:pt x="282016" y="261493"/>
                  </a:lnTo>
                  <a:lnTo>
                    <a:pt x="300786" y="301320"/>
                  </a:lnTo>
                  <a:lnTo>
                    <a:pt x="323989" y="332422"/>
                  </a:lnTo>
                  <a:lnTo>
                    <a:pt x="383667" y="369049"/>
                  </a:lnTo>
                  <a:lnTo>
                    <a:pt x="423570" y="374421"/>
                  </a:lnTo>
                  <a:lnTo>
                    <a:pt x="459765" y="370700"/>
                  </a:lnTo>
                  <a:lnTo>
                    <a:pt x="498627" y="359562"/>
                  </a:lnTo>
                  <a:lnTo>
                    <a:pt x="540067" y="341020"/>
                  </a:lnTo>
                  <a:lnTo>
                    <a:pt x="540600" y="340702"/>
                  </a:lnTo>
                  <a:lnTo>
                    <a:pt x="584047" y="315099"/>
                  </a:lnTo>
                  <a:lnTo>
                    <a:pt x="630504" y="281825"/>
                  </a:lnTo>
                  <a:lnTo>
                    <a:pt x="634047" y="279095"/>
                  </a:lnTo>
                  <a:lnTo>
                    <a:pt x="655726" y="263182"/>
                  </a:lnTo>
                  <a:lnTo>
                    <a:pt x="687425" y="242036"/>
                  </a:lnTo>
                  <a:lnTo>
                    <a:pt x="736727" y="211607"/>
                  </a:lnTo>
                  <a:lnTo>
                    <a:pt x="817499" y="164261"/>
                  </a:lnTo>
                  <a:lnTo>
                    <a:pt x="820699" y="156337"/>
                  </a:lnTo>
                  <a:close/>
                </a:path>
                <a:path w="921384" h="810260">
                  <a:moveTo>
                    <a:pt x="921156" y="485660"/>
                  </a:moveTo>
                  <a:lnTo>
                    <a:pt x="895781" y="446239"/>
                  </a:lnTo>
                  <a:lnTo>
                    <a:pt x="861618" y="441680"/>
                  </a:lnTo>
                  <a:lnTo>
                    <a:pt x="833310" y="450799"/>
                  </a:lnTo>
                  <a:lnTo>
                    <a:pt x="798296" y="469430"/>
                  </a:lnTo>
                  <a:lnTo>
                    <a:pt x="755688" y="497992"/>
                  </a:lnTo>
                  <a:lnTo>
                    <a:pt x="725055" y="510273"/>
                  </a:lnTo>
                  <a:lnTo>
                    <a:pt x="685177" y="523278"/>
                  </a:lnTo>
                  <a:lnTo>
                    <a:pt x="641235" y="534479"/>
                  </a:lnTo>
                  <a:lnTo>
                    <a:pt x="598462" y="541324"/>
                  </a:lnTo>
                  <a:lnTo>
                    <a:pt x="553034" y="544614"/>
                  </a:lnTo>
                  <a:lnTo>
                    <a:pt x="507822" y="546138"/>
                  </a:lnTo>
                  <a:lnTo>
                    <a:pt x="467271" y="545807"/>
                  </a:lnTo>
                  <a:lnTo>
                    <a:pt x="435762" y="543598"/>
                  </a:lnTo>
                  <a:lnTo>
                    <a:pt x="416763" y="541223"/>
                  </a:lnTo>
                  <a:lnTo>
                    <a:pt x="414515" y="538746"/>
                  </a:lnTo>
                  <a:lnTo>
                    <a:pt x="414337" y="532130"/>
                  </a:lnTo>
                  <a:lnTo>
                    <a:pt x="416636" y="529463"/>
                  </a:lnTo>
                  <a:lnTo>
                    <a:pt x="454774" y="524992"/>
                  </a:lnTo>
                  <a:lnTo>
                    <a:pt x="494093" y="520026"/>
                  </a:lnTo>
                  <a:lnTo>
                    <a:pt x="556285" y="509993"/>
                  </a:lnTo>
                  <a:lnTo>
                    <a:pt x="596061" y="484301"/>
                  </a:lnTo>
                  <a:lnTo>
                    <a:pt x="615061" y="445909"/>
                  </a:lnTo>
                  <a:lnTo>
                    <a:pt x="615086" y="436308"/>
                  </a:lnTo>
                  <a:lnTo>
                    <a:pt x="612686" y="427837"/>
                  </a:lnTo>
                  <a:lnTo>
                    <a:pt x="608025" y="420852"/>
                  </a:lnTo>
                  <a:lnTo>
                    <a:pt x="601281" y="415683"/>
                  </a:lnTo>
                  <a:lnTo>
                    <a:pt x="576986" y="406666"/>
                  </a:lnTo>
                  <a:lnTo>
                    <a:pt x="548640" y="403440"/>
                  </a:lnTo>
                  <a:lnTo>
                    <a:pt x="516051" y="406006"/>
                  </a:lnTo>
                  <a:lnTo>
                    <a:pt x="478993" y="414362"/>
                  </a:lnTo>
                  <a:lnTo>
                    <a:pt x="462292" y="417969"/>
                  </a:lnTo>
                  <a:lnTo>
                    <a:pt x="444614" y="419925"/>
                  </a:lnTo>
                  <a:lnTo>
                    <a:pt x="426085" y="420801"/>
                  </a:lnTo>
                  <a:lnTo>
                    <a:pt x="406882" y="421119"/>
                  </a:lnTo>
                  <a:lnTo>
                    <a:pt x="372745" y="422008"/>
                  </a:lnTo>
                  <a:lnTo>
                    <a:pt x="301345" y="435152"/>
                  </a:lnTo>
                  <a:lnTo>
                    <a:pt x="265861" y="453085"/>
                  </a:lnTo>
                  <a:lnTo>
                    <a:pt x="232206" y="477913"/>
                  </a:lnTo>
                  <a:lnTo>
                    <a:pt x="174675" y="526821"/>
                  </a:lnTo>
                  <a:lnTo>
                    <a:pt x="144780" y="550710"/>
                  </a:lnTo>
                  <a:lnTo>
                    <a:pt x="108788" y="576503"/>
                  </a:lnTo>
                  <a:lnTo>
                    <a:pt x="64300" y="604532"/>
                  </a:lnTo>
                  <a:lnTo>
                    <a:pt x="8953" y="635190"/>
                  </a:lnTo>
                  <a:lnTo>
                    <a:pt x="3771" y="639381"/>
                  </a:lnTo>
                  <a:lnTo>
                    <a:pt x="711" y="645033"/>
                  </a:lnTo>
                  <a:lnTo>
                    <a:pt x="0" y="651421"/>
                  </a:lnTo>
                  <a:lnTo>
                    <a:pt x="1841" y="657809"/>
                  </a:lnTo>
                  <a:lnTo>
                    <a:pt x="6032" y="662990"/>
                  </a:lnTo>
                  <a:lnTo>
                    <a:pt x="11671" y="666051"/>
                  </a:lnTo>
                  <a:lnTo>
                    <a:pt x="18059" y="666775"/>
                  </a:lnTo>
                  <a:lnTo>
                    <a:pt x="24447" y="664921"/>
                  </a:lnTo>
                  <a:lnTo>
                    <a:pt x="81876" y="633056"/>
                  </a:lnTo>
                  <a:lnTo>
                    <a:pt x="128270" y="603719"/>
                  </a:lnTo>
                  <a:lnTo>
                    <a:pt x="165773" y="576808"/>
                  </a:lnTo>
                  <a:lnTo>
                    <a:pt x="196557" y="552196"/>
                  </a:lnTo>
                  <a:lnTo>
                    <a:pt x="238163" y="516559"/>
                  </a:lnTo>
                  <a:lnTo>
                    <a:pt x="253111" y="504113"/>
                  </a:lnTo>
                  <a:lnTo>
                    <a:pt x="284353" y="481063"/>
                  </a:lnTo>
                  <a:lnTo>
                    <a:pt x="344627" y="458520"/>
                  </a:lnTo>
                  <a:lnTo>
                    <a:pt x="427710" y="454291"/>
                  </a:lnTo>
                  <a:lnTo>
                    <a:pt x="448195" y="453275"/>
                  </a:lnTo>
                  <a:lnTo>
                    <a:pt x="468452" y="450926"/>
                  </a:lnTo>
                  <a:lnTo>
                    <a:pt x="488200" y="446595"/>
                  </a:lnTo>
                  <a:lnTo>
                    <a:pt x="516902" y="439877"/>
                  </a:lnTo>
                  <a:lnTo>
                    <a:pt x="542086" y="437095"/>
                  </a:lnTo>
                  <a:lnTo>
                    <a:pt x="563676" y="438264"/>
                  </a:lnTo>
                  <a:lnTo>
                    <a:pt x="581609" y="443382"/>
                  </a:lnTo>
                  <a:lnTo>
                    <a:pt x="577875" y="452170"/>
                  </a:lnTo>
                  <a:lnTo>
                    <a:pt x="548424" y="477405"/>
                  </a:lnTo>
                  <a:lnTo>
                    <a:pt x="501383" y="485190"/>
                  </a:lnTo>
                  <a:lnTo>
                    <a:pt x="462902" y="490220"/>
                  </a:lnTo>
                  <a:lnTo>
                    <a:pt x="415988" y="495782"/>
                  </a:lnTo>
                  <a:lnTo>
                    <a:pt x="401751" y="500189"/>
                  </a:lnTo>
                  <a:lnTo>
                    <a:pt x="390525" y="509168"/>
                  </a:lnTo>
                  <a:lnTo>
                    <a:pt x="383260" y="521665"/>
                  </a:lnTo>
                  <a:lnTo>
                    <a:pt x="380911" y="536625"/>
                  </a:lnTo>
                  <a:lnTo>
                    <a:pt x="383806" y="550570"/>
                  </a:lnTo>
                  <a:lnTo>
                    <a:pt x="415607" y="574865"/>
                  </a:lnTo>
                  <a:lnTo>
                    <a:pt x="464832" y="579234"/>
                  </a:lnTo>
                  <a:lnTo>
                    <a:pt x="507314" y="579628"/>
                  </a:lnTo>
                  <a:lnTo>
                    <a:pt x="554456" y="578104"/>
                  </a:lnTo>
                  <a:lnTo>
                    <a:pt x="601611" y="574700"/>
                  </a:lnTo>
                  <a:lnTo>
                    <a:pt x="648246" y="567283"/>
                  </a:lnTo>
                  <a:lnTo>
                    <a:pt x="695642" y="555180"/>
                  </a:lnTo>
                  <a:lnTo>
                    <a:pt x="738416" y="541108"/>
                  </a:lnTo>
                  <a:lnTo>
                    <a:pt x="819086" y="496087"/>
                  </a:lnTo>
                  <a:lnTo>
                    <a:pt x="849388" y="480352"/>
                  </a:lnTo>
                  <a:lnTo>
                    <a:pt x="867689" y="474573"/>
                  </a:lnTo>
                  <a:lnTo>
                    <a:pt x="876769" y="474408"/>
                  </a:lnTo>
                  <a:lnTo>
                    <a:pt x="879716" y="475068"/>
                  </a:lnTo>
                  <a:lnTo>
                    <a:pt x="880986" y="476707"/>
                  </a:lnTo>
                  <a:lnTo>
                    <a:pt x="884135" y="482434"/>
                  </a:lnTo>
                  <a:lnTo>
                    <a:pt x="887018" y="488188"/>
                  </a:lnTo>
                  <a:lnTo>
                    <a:pt x="880148" y="492633"/>
                  </a:lnTo>
                  <a:lnTo>
                    <a:pt x="874687" y="495922"/>
                  </a:lnTo>
                  <a:lnTo>
                    <a:pt x="870343" y="498094"/>
                  </a:lnTo>
                  <a:lnTo>
                    <a:pt x="823125" y="532739"/>
                  </a:lnTo>
                  <a:lnTo>
                    <a:pt x="782637" y="560412"/>
                  </a:lnTo>
                  <a:lnTo>
                    <a:pt x="747217" y="583171"/>
                  </a:lnTo>
                  <a:lnTo>
                    <a:pt x="703237" y="610298"/>
                  </a:lnTo>
                  <a:lnTo>
                    <a:pt x="660730" y="634898"/>
                  </a:lnTo>
                  <a:lnTo>
                    <a:pt x="584708" y="676567"/>
                  </a:lnTo>
                  <a:lnTo>
                    <a:pt x="564896" y="687755"/>
                  </a:lnTo>
                  <a:lnTo>
                    <a:pt x="551230" y="692785"/>
                  </a:lnTo>
                  <a:lnTo>
                    <a:pt x="533996" y="694880"/>
                  </a:lnTo>
                  <a:lnTo>
                    <a:pt x="514172" y="695020"/>
                  </a:lnTo>
                  <a:lnTo>
                    <a:pt x="476745" y="693407"/>
                  </a:lnTo>
                  <a:lnTo>
                    <a:pt x="408063" y="691603"/>
                  </a:lnTo>
                  <a:lnTo>
                    <a:pt x="351307" y="690930"/>
                  </a:lnTo>
                  <a:lnTo>
                    <a:pt x="295630" y="691921"/>
                  </a:lnTo>
                  <a:lnTo>
                    <a:pt x="251980" y="695693"/>
                  </a:lnTo>
                  <a:lnTo>
                    <a:pt x="174777" y="722922"/>
                  </a:lnTo>
                  <a:lnTo>
                    <a:pt x="127635" y="747420"/>
                  </a:lnTo>
                  <a:lnTo>
                    <a:pt x="75018" y="779068"/>
                  </a:lnTo>
                  <a:lnTo>
                    <a:pt x="67475" y="795997"/>
                  </a:lnTo>
                  <a:lnTo>
                    <a:pt x="69862" y="802208"/>
                  </a:lnTo>
                  <a:lnTo>
                    <a:pt x="73063" y="807237"/>
                  </a:lnTo>
                  <a:lnTo>
                    <a:pt x="78486" y="809980"/>
                  </a:lnTo>
                  <a:lnTo>
                    <a:pt x="84035" y="809980"/>
                  </a:lnTo>
                  <a:lnTo>
                    <a:pt x="87109" y="809980"/>
                  </a:lnTo>
                  <a:lnTo>
                    <a:pt x="90220" y="809129"/>
                  </a:lnTo>
                  <a:lnTo>
                    <a:pt x="142544" y="777519"/>
                  </a:lnTo>
                  <a:lnTo>
                    <a:pt x="186944" y="754291"/>
                  </a:lnTo>
                  <a:lnTo>
                    <a:pt x="225577" y="737920"/>
                  </a:lnTo>
                  <a:lnTo>
                    <a:pt x="257835" y="728713"/>
                  </a:lnTo>
                  <a:lnTo>
                    <a:pt x="299046" y="725271"/>
                  </a:lnTo>
                  <a:lnTo>
                    <a:pt x="352780" y="724433"/>
                  </a:lnTo>
                  <a:lnTo>
                    <a:pt x="408101" y="725131"/>
                  </a:lnTo>
                  <a:lnTo>
                    <a:pt x="467626" y="726706"/>
                  </a:lnTo>
                  <a:lnTo>
                    <a:pt x="516458" y="728611"/>
                  </a:lnTo>
                  <a:lnTo>
                    <a:pt x="540435" y="728078"/>
                  </a:lnTo>
                  <a:lnTo>
                    <a:pt x="562470" y="724560"/>
                  </a:lnTo>
                  <a:lnTo>
                    <a:pt x="581952" y="716622"/>
                  </a:lnTo>
                  <a:lnTo>
                    <a:pt x="590308" y="711822"/>
                  </a:lnTo>
                  <a:lnTo>
                    <a:pt x="677392" y="663981"/>
                  </a:lnTo>
                  <a:lnTo>
                    <a:pt x="720864" y="638822"/>
                  </a:lnTo>
                  <a:lnTo>
                    <a:pt x="765035" y="611568"/>
                  </a:lnTo>
                  <a:lnTo>
                    <a:pt x="800823" y="588581"/>
                  </a:lnTo>
                  <a:lnTo>
                    <a:pt x="841743" y="560641"/>
                  </a:lnTo>
                  <a:lnTo>
                    <a:pt x="887768" y="526846"/>
                  </a:lnTo>
                  <a:lnTo>
                    <a:pt x="898029" y="520890"/>
                  </a:lnTo>
                  <a:lnTo>
                    <a:pt x="911720" y="512064"/>
                  </a:lnTo>
                  <a:lnTo>
                    <a:pt x="916825" y="507377"/>
                  </a:lnTo>
                  <a:lnTo>
                    <a:pt x="921042" y="498817"/>
                  </a:lnTo>
                  <a:lnTo>
                    <a:pt x="921156" y="48566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4678525" y="782664"/>
            <a:ext cx="1397635" cy="1397635"/>
            <a:chOff x="14678525" y="782664"/>
            <a:chExt cx="1397635" cy="1397635"/>
          </a:xfrm>
        </p:grpSpPr>
        <p:sp>
          <p:nvSpPr>
            <p:cNvPr id="20" name="object 20"/>
            <p:cNvSpPr/>
            <p:nvPr/>
          </p:nvSpPr>
          <p:spPr>
            <a:xfrm>
              <a:off x="14704116" y="80825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67446" y="1096188"/>
              <a:ext cx="807085" cy="842010"/>
            </a:xfrm>
            <a:custGeom>
              <a:avLst/>
              <a:gdLst/>
              <a:ahLst/>
              <a:cxnLst/>
              <a:rect l="l" t="t" r="r" b="b"/>
              <a:pathLst>
                <a:path w="807084" h="842010">
                  <a:moveTo>
                    <a:pt x="498889" y="713434"/>
                  </a:moveTo>
                  <a:lnTo>
                    <a:pt x="268209" y="713434"/>
                  </a:lnTo>
                  <a:lnTo>
                    <a:pt x="340998" y="716392"/>
                  </a:lnTo>
                  <a:lnTo>
                    <a:pt x="407006" y="725430"/>
                  </a:lnTo>
                  <a:lnTo>
                    <a:pt x="466039" y="739056"/>
                  </a:lnTo>
                  <a:lnTo>
                    <a:pt x="517904" y="755776"/>
                  </a:lnTo>
                  <a:lnTo>
                    <a:pt x="562407" y="774097"/>
                  </a:lnTo>
                  <a:lnTo>
                    <a:pt x="599356" y="792526"/>
                  </a:lnTo>
                  <a:lnTo>
                    <a:pt x="649817" y="823737"/>
                  </a:lnTo>
                  <a:lnTo>
                    <a:pt x="670932" y="840299"/>
                  </a:lnTo>
                  <a:lnTo>
                    <a:pt x="674900" y="841691"/>
                  </a:lnTo>
                  <a:lnTo>
                    <a:pt x="683476" y="841691"/>
                  </a:lnTo>
                  <a:lnTo>
                    <a:pt x="688083" y="839796"/>
                  </a:lnTo>
                  <a:lnTo>
                    <a:pt x="691392" y="836079"/>
                  </a:lnTo>
                  <a:lnTo>
                    <a:pt x="694748" y="830325"/>
                  </a:lnTo>
                  <a:lnTo>
                    <a:pt x="695611" y="823955"/>
                  </a:lnTo>
                  <a:lnTo>
                    <a:pt x="694020" y="817727"/>
                  </a:lnTo>
                  <a:lnTo>
                    <a:pt x="655566" y="786673"/>
                  </a:lnTo>
                  <a:lnTo>
                    <a:pt x="617024" y="763325"/>
                  </a:lnTo>
                  <a:lnTo>
                    <a:pt x="564726" y="737642"/>
                  </a:lnTo>
                  <a:lnTo>
                    <a:pt x="564726" y="724166"/>
                  </a:lnTo>
                  <a:lnTo>
                    <a:pt x="531198" y="724166"/>
                  </a:lnTo>
                  <a:lnTo>
                    <a:pt x="498889" y="713434"/>
                  </a:lnTo>
                  <a:close/>
                </a:path>
                <a:path w="807084" h="842010">
                  <a:moveTo>
                    <a:pt x="242191" y="10449"/>
                  </a:moveTo>
                  <a:lnTo>
                    <a:pt x="198716" y="14794"/>
                  </a:lnTo>
                  <a:lnTo>
                    <a:pt x="157773" y="27318"/>
                  </a:lnTo>
                  <a:lnTo>
                    <a:pt x="120052" y="47255"/>
                  </a:lnTo>
                  <a:lnTo>
                    <a:pt x="86242" y="73838"/>
                  </a:lnTo>
                  <a:lnTo>
                    <a:pt x="57034" y="106302"/>
                  </a:lnTo>
                  <a:lnTo>
                    <a:pt x="33115" y="143880"/>
                  </a:lnTo>
                  <a:lnTo>
                    <a:pt x="15177" y="185805"/>
                  </a:lnTo>
                  <a:lnTo>
                    <a:pt x="3909" y="231312"/>
                  </a:lnTo>
                  <a:lnTo>
                    <a:pt x="0" y="279635"/>
                  </a:lnTo>
                  <a:lnTo>
                    <a:pt x="4480" y="331038"/>
                  </a:lnTo>
                  <a:lnTo>
                    <a:pt x="17540" y="380200"/>
                  </a:lnTo>
                  <a:lnTo>
                    <a:pt x="38171" y="424510"/>
                  </a:lnTo>
                  <a:lnTo>
                    <a:pt x="65559" y="463564"/>
                  </a:lnTo>
                  <a:lnTo>
                    <a:pt x="98841" y="496405"/>
                  </a:lnTo>
                  <a:lnTo>
                    <a:pt x="137156" y="522077"/>
                  </a:lnTo>
                  <a:lnTo>
                    <a:pt x="179638" y="539623"/>
                  </a:lnTo>
                  <a:lnTo>
                    <a:pt x="225427" y="548088"/>
                  </a:lnTo>
                  <a:lnTo>
                    <a:pt x="225427" y="681434"/>
                  </a:lnTo>
                  <a:lnTo>
                    <a:pt x="205237" y="682850"/>
                  </a:lnTo>
                  <a:lnTo>
                    <a:pt x="195003" y="683740"/>
                  </a:lnTo>
                  <a:lnTo>
                    <a:pt x="183098" y="684942"/>
                  </a:lnTo>
                  <a:lnTo>
                    <a:pt x="183523" y="684942"/>
                  </a:lnTo>
                  <a:lnTo>
                    <a:pt x="107655" y="704226"/>
                  </a:lnTo>
                  <a:lnTo>
                    <a:pt x="52685" y="726843"/>
                  </a:lnTo>
                  <a:lnTo>
                    <a:pt x="18811" y="745998"/>
                  </a:lnTo>
                  <a:lnTo>
                    <a:pt x="108" y="766136"/>
                  </a:lnTo>
                  <a:lnTo>
                    <a:pt x="656" y="772526"/>
                  </a:lnTo>
                  <a:lnTo>
                    <a:pt x="3717" y="778426"/>
                  </a:lnTo>
                  <a:lnTo>
                    <a:pt x="8823" y="782675"/>
                  </a:lnTo>
                  <a:lnTo>
                    <a:pt x="14953" y="784575"/>
                  </a:lnTo>
                  <a:lnTo>
                    <a:pt x="21352" y="784045"/>
                  </a:lnTo>
                  <a:lnTo>
                    <a:pt x="27266" y="781002"/>
                  </a:lnTo>
                  <a:lnTo>
                    <a:pt x="37912" y="773638"/>
                  </a:lnTo>
                  <a:lnTo>
                    <a:pt x="68704" y="756449"/>
                  </a:lnTo>
                  <a:lnTo>
                    <a:pt x="119168" y="735799"/>
                  </a:lnTo>
                  <a:lnTo>
                    <a:pt x="188831" y="718051"/>
                  </a:lnTo>
                  <a:lnTo>
                    <a:pt x="268209" y="713434"/>
                  </a:lnTo>
                  <a:lnTo>
                    <a:pt x="498889" y="713434"/>
                  </a:lnTo>
                  <a:lnTo>
                    <a:pt x="486938" y="709465"/>
                  </a:lnTo>
                  <a:lnTo>
                    <a:pt x="437505" y="696844"/>
                  </a:lnTo>
                  <a:lnTo>
                    <a:pt x="382977" y="687162"/>
                  </a:lnTo>
                  <a:lnTo>
                    <a:pt x="323435" y="681279"/>
                  </a:lnTo>
                  <a:lnTo>
                    <a:pt x="258955" y="680052"/>
                  </a:lnTo>
                  <a:lnTo>
                    <a:pt x="258955" y="548088"/>
                  </a:lnTo>
                  <a:lnTo>
                    <a:pt x="304740" y="539623"/>
                  </a:lnTo>
                  <a:lnTo>
                    <a:pt x="347219" y="522077"/>
                  </a:lnTo>
                  <a:lnTo>
                    <a:pt x="358593" y="514455"/>
                  </a:lnTo>
                  <a:lnTo>
                    <a:pt x="225427" y="514455"/>
                  </a:lnTo>
                  <a:lnTo>
                    <a:pt x="181030" y="504882"/>
                  </a:lnTo>
                  <a:lnTo>
                    <a:pt x="140484" y="485279"/>
                  </a:lnTo>
                  <a:lnTo>
                    <a:pt x="104875" y="456871"/>
                  </a:lnTo>
                  <a:lnTo>
                    <a:pt x="75289" y="420879"/>
                  </a:lnTo>
                  <a:lnTo>
                    <a:pt x="52812" y="378527"/>
                  </a:lnTo>
                  <a:lnTo>
                    <a:pt x="38529" y="331038"/>
                  </a:lnTo>
                  <a:lnTo>
                    <a:pt x="33527" y="279635"/>
                  </a:lnTo>
                  <a:lnTo>
                    <a:pt x="37774" y="232201"/>
                  </a:lnTo>
                  <a:lnTo>
                    <a:pt x="49952" y="187993"/>
                  </a:lnTo>
                  <a:lnTo>
                    <a:pt x="69213" y="147967"/>
                  </a:lnTo>
                  <a:lnTo>
                    <a:pt x="94714" y="113077"/>
                  </a:lnTo>
                  <a:lnTo>
                    <a:pt x="125608" y="84278"/>
                  </a:lnTo>
                  <a:lnTo>
                    <a:pt x="161049" y="62525"/>
                  </a:lnTo>
                  <a:lnTo>
                    <a:pt x="200192" y="48773"/>
                  </a:lnTo>
                  <a:lnTo>
                    <a:pt x="242191" y="43977"/>
                  </a:lnTo>
                  <a:lnTo>
                    <a:pt x="358124" y="43977"/>
                  </a:lnTo>
                  <a:lnTo>
                    <a:pt x="326607" y="27318"/>
                  </a:lnTo>
                  <a:lnTo>
                    <a:pt x="285666" y="14794"/>
                  </a:lnTo>
                  <a:lnTo>
                    <a:pt x="242191" y="10449"/>
                  </a:lnTo>
                  <a:close/>
                </a:path>
                <a:path w="807084" h="842010">
                  <a:moveTo>
                    <a:pt x="332031" y="541700"/>
                  </a:moveTo>
                  <a:lnTo>
                    <a:pt x="290169" y="582390"/>
                  </a:lnTo>
                  <a:lnTo>
                    <a:pt x="288965" y="588736"/>
                  </a:lnTo>
                  <a:lnTo>
                    <a:pt x="293027" y="600138"/>
                  </a:lnTo>
                  <a:lnTo>
                    <a:pt x="297969" y="604306"/>
                  </a:lnTo>
                  <a:lnTo>
                    <a:pt x="531198" y="644545"/>
                  </a:lnTo>
                  <a:lnTo>
                    <a:pt x="531198" y="724166"/>
                  </a:lnTo>
                  <a:lnTo>
                    <a:pt x="564726" y="724166"/>
                  </a:lnTo>
                  <a:lnTo>
                    <a:pt x="564726" y="644545"/>
                  </a:lnTo>
                  <a:lnTo>
                    <a:pt x="761889" y="610525"/>
                  </a:lnTo>
                  <a:lnTo>
                    <a:pt x="531198" y="610525"/>
                  </a:lnTo>
                  <a:lnTo>
                    <a:pt x="339570" y="577458"/>
                  </a:lnTo>
                  <a:lnTo>
                    <a:pt x="338872" y="577458"/>
                  </a:lnTo>
                  <a:lnTo>
                    <a:pt x="345863" y="569427"/>
                  </a:lnTo>
                  <a:lnTo>
                    <a:pt x="349148" y="563639"/>
                  </a:lnTo>
                  <a:lnTo>
                    <a:pt x="349929" y="557259"/>
                  </a:lnTo>
                  <a:lnTo>
                    <a:pt x="348263" y="551049"/>
                  </a:lnTo>
                  <a:lnTo>
                    <a:pt x="344209" y="545773"/>
                  </a:lnTo>
                  <a:lnTo>
                    <a:pt x="338412" y="542483"/>
                  </a:lnTo>
                  <a:lnTo>
                    <a:pt x="332031" y="541700"/>
                  </a:lnTo>
                  <a:close/>
                </a:path>
                <a:path w="807084" h="842010">
                  <a:moveTo>
                    <a:pt x="557218" y="253154"/>
                  </a:moveTo>
                  <a:lnTo>
                    <a:pt x="538706" y="253154"/>
                  </a:lnTo>
                  <a:lnTo>
                    <a:pt x="531198" y="260662"/>
                  </a:lnTo>
                  <a:lnTo>
                    <a:pt x="531198" y="610525"/>
                  </a:lnTo>
                  <a:lnTo>
                    <a:pt x="564726" y="610525"/>
                  </a:lnTo>
                  <a:lnTo>
                    <a:pt x="564726" y="260662"/>
                  </a:lnTo>
                  <a:lnTo>
                    <a:pt x="557218" y="253154"/>
                  </a:lnTo>
                  <a:close/>
                </a:path>
                <a:path w="807084" h="842010">
                  <a:moveTo>
                    <a:pt x="594250" y="40637"/>
                  </a:moveTo>
                  <a:lnTo>
                    <a:pt x="547962" y="40637"/>
                  </a:lnTo>
                  <a:lnTo>
                    <a:pt x="652535" y="150529"/>
                  </a:lnTo>
                  <a:lnTo>
                    <a:pt x="582631" y="194308"/>
                  </a:lnTo>
                  <a:lnTo>
                    <a:pt x="579804" y="198737"/>
                  </a:lnTo>
                  <a:lnTo>
                    <a:pt x="578526" y="208695"/>
                  </a:lnTo>
                  <a:lnTo>
                    <a:pt x="580149" y="213689"/>
                  </a:lnTo>
                  <a:lnTo>
                    <a:pt x="707947" y="349392"/>
                  </a:lnTo>
                  <a:lnTo>
                    <a:pt x="614557" y="395412"/>
                  </a:lnTo>
                  <a:lnTo>
                    <a:pt x="611206" y="399809"/>
                  </a:lnTo>
                  <a:lnTo>
                    <a:pt x="609227" y="410113"/>
                  </a:lnTo>
                  <a:lnTo>
                    <a:pt x="610703" y="415442"/>
                  </a:lnTo>
                  <a:lnTo>
                    <a:pt x="756374" y="577458"/>
                  </a:lnTo>
                  <a:lnTo>
                    <a:pt x="564726" y="610525"/>
                  </a:lnTo>
                  <a:lnTo>
                    <a:pt x="761889" y="610525"/>
                  </a:lnTo>
                  <a:lnTo>
                    <a:pt x="797935" y="604306"/>
                  </a:lnTo>
                  <a:lnTo>
                    <a:pt x="802896" y="600138"/>
                  </a:lnTo>
                  <a:lnTo>
                    <a:pt x="806904" y="588736"/>
                  </a:lnTo>
                  <a:lnTo>
                    <a:pt x="806970" y="588547"/>
                  </a:lnTo>
                  <a:lnTo>
                    <a:pt x="805720" y="582390"/>
                  </a:lnTo>
                  <a:lnTo>
                    <a:pt x="805671" y="582149"/>
                  </a:lnTo>
                  <a:lnTo>
                    <a:pt x="653948" y="413380"/>
                  </a:lnTo>
                  <a:lnTo>
                    <a:pt x="747872" y="367098"/>
                  </a:lnTo>
                  <a:lnTo>
                    <a:pt x="751187" y="362693"/>
                  </a:lnTo>
                  <a:lnTo>
                    <a:pt x="752323" y="356659"/>
                  </a:lnTo>
                  <a:lnTo>
                    <a:pt x="753139" y="352156"/>
                  </a:lnTo>
                  <a:lnTo>
                    <a:pt x="751547" y="346785"/>
                  </a:lnTo>
                  <a:lnTo>
                    <a:pt x="621991" y="209218"/>
                  </a:lnTo>
                  <a:lnTo>
                    <a:pt x="691989" y="165377"/>
                  </a:lnTo>
                  <a:lnTo>
                    <a:pt x="694837" y="160927"/>
                  </a:lnTo>
                  <a:lnTo>
                    <a:pt x="696093" y="150937"/>
                  </a:lnTo>
                  <a:lnTo>
                    <a:pt x="694439" y="145932"/>
                  </a:lnTo>
                  <a:lnTo>
                    <a:pt x="594250" y="40637"/>
                  </a:lnTo>
                  <a:close/>
                </a:path>
                <a:path w="807084" h="842010">
                  <a:moveTo>
                    <a:pt x="150053" y="362693"/>
                  </a:moveTo>
                  <a:lnTo>
                    <a:pt x="143748" y="363920"/>
                  </a:lnTo>
                  <a:lnTo>
                    <a:pt x="138205" y="367601"/>
                  </a:lnTo>
                  <a:lnTo>
                    <a:pt x="134518" y="373146"/>
                  </a:lnTo>
                  <a:lnTo>
                    <a:pt x="133289" y="379454"/>
                  </a:lnTo>
                  <a:lnTo>
                    <a:pt x="134518" y="385762"/>
                  </a:lnTo>
                  <a:lnTo>
                    <a:pt x="138205" y="391307"/>
                  </a:lnTo>
                  <a:lnTo>
                    <a:pt x="225427" y="478529"/>
                  </a:lnTo>
                  <a:lnTo>
                    <a:pt x="225427" y="514455"/>
                  </a:lnTo>
                  <a:lnTo>
                    <a:pt x="258955" y="514455"/>
                  </a:lnTo>
                  <a:lnTo>
                    <a:pt x="258955" y="440541"/>
                  </a:lnTo>
                  <a:lnTo>
                    <a:pt x="268377" y="431117"/>
                  </a:lnTo>
                  <a:lnTo>
                    <a:pt x="225427" y="431117"/>
                  </a:lnTo>
                  <a:lnTo>
                    <a:pt x="161900" y="367601"/>
                  </a:lnTo>
                  <a:lnTo>
                    <a:pt x="156357" y="363920"/>
                  </a:lnTo>
                  <a:lnTo>
                    <a:pt x="150053" y="362693"/>
                  </a:lnTo>
                  <a:close/>
                </a:path>
                <a:path w="807084" h="842010">
                  <a:moveTo>
                    <a:pt x="358124" y="43977"/>
                  </a:moveTo>
                  <a:lnTo>
                    <a:pt x="242191" y="43977"/>
                  </a:lnTo>
                  <a:lnTo>
                    <a:pt x="284186" y="48773"/>
                  </a:lnTo>
                  <a:lnTo>
                    <a:pt x="323326" y="62525"/>
                  </a:lnTo>
                  <a:lnTo>
                    <a:pt x="358763" y="84278"/>
                  </a:lnTo>
                  <a:lnTo>
                    <a:pt x="389654" y="113077"/>
                  </a:lnTo>
                  <a:lnTo>
                    <a:pt x="415152" y="147967"/>
                  </a:lnTo>
                  <a:lnTo>
                    <a:pt x="434412" y="187993"/>
                  </a:lnTo>
                  <a:lnTo>
                    <a:pt x="446587" y="232201"/>
                  </a:lnTo>
                  <a:lnTo>
                    <a:pt x="450834" y="279635"/>
                  </a:lnTo>
                  <a:lnTo>
                    <a:pt x="445832" y="331038"/>
                  </a:lnTo>
                  <a:lnTo>
                    <a:pt x="431552" y="378527"/>
                  </a:lnTo>
                  <a:lnTo>
                    <a:pt x="409077" y="420879"/>
                  </a:lnTo>
                  <a:lnTo>
                    <a:pt x="379495" y="456871"/>
                  </a:lnTo>
                  <a:lnTo>
                    <a:pt x="343890" y="485279"/>
                  </a:lnTo>
                  <a:lnTo>
                    <a:pt x="303348" y="504882"/>
                  </a:lnTo>
                  <a:lnTo>
                    <a:pt x="258955" y="514455"/>
                  </a:lnTo>
                  <a:lnTo>
                    <a:pt x="358593" y="514455"/>
                  </a:lnTo>
                  <a:lnTo>
                    <a:pt x="418809" y="463564"/>
                  </a:lnTo>
                  <a:lnTo>
                    <a:pt x="446194" y="424510"/>
                  </a:lnTo>
                  <a:lnTo>
                    <a:pt x="466823" y="380200"/>
                  </a:lnTo>
                  <a:lnTo>
                    <a:pt x="479833" y="331589"/>
                  </a:lnTo>
                  <a:lnTo>
                    <a:pt x="484362" y="279635"/>
                  </a:lnTo>
                  <a:lnTo>
                    <a:pt x="480525" y="232201"/>
                  </a:lnTo>
                  <a:lnTo>
                    <a:pt x="480453" y="231312"/>
                  </a:lnTo>
                  <a:lnTo>
                    <a:pt x="469186" y="185805"/>
                  </a:lnTo>
                  <a:lnTo>
                    <a:pt x="451251" y="143880"/>
                  </a:lnTo>
                  <a:lnTo>
                    <a:pt x="427336" y="106302"/>
                  </a:lnTo>
                  <a:lnTo>
                    <a:pt x="398131" y="73838"/>
                  </a:lnTo>
                  <a:lnTo>
                    <a:pt x="364325" y="47255"/>
                  </a:lnTo>
                  <a:lnTo>
                    <a:pt x="358124" y="43977"/>
                  </a:lnTo>
                  <a:close/>
                </a:path>
                <a:path w="807084" h="842010">
                  <a:moveTo>
                    <a:pt x="251447" y="293991"/>
                  </a:moveTo>
                  <a:lnTo>
                    <a:pt x="232935" y="293991"/>
                  </a:lnTo>
                  <a:lnTo>
                    <a:pt x="225427" y="301498"/>
                  </a:lnTo>
                  <a:lnTo>
                    <a:pt x="225427" y="431117"/>
                  </a:lnTo>
                  <a:lnTo>
                    <a:pt x="268377" y="431117"/>
                  </a:lnTo>
                  <a:lnTo>
                    <a:pt x="306360" y="393129"/>
                  </a:lnTo>
                  <a:lnTo>
                    <a:pt x="258955" y="393129"/>
                  </a:lnTo>
                  <a:lnTo>
                    <a:pt x="258955" y="301498"/>
                  </a:lnTo>
                  <a:lnTo>
                    <a:pt x="251447" y="293991"/>
                  </a:lnTo>
                  <a:close/>
                </a:path>
                <a:path w="807084" h="842010">
                  <a:moveTo>
                    <a:pt x="319126" y="339898"/>
                  </a:moveTo>
                  <a:lnTo>
                    <a:pt x="312821" y="341125"/>
                  </a:lnTo>
                  <a:lnTo>
                    <a:pt x="307278" y="344806"/>
                  </a:lnTo>
                  <a:lnTo>
                    <a:pt x="258955" y="393129"/>
                  </a:lnTo>
                  <a:lnTo>
                    <a:pt x="306360" y="393129"/>
                  </a:lnTo>
                  <a:lnTo>
                    <a:pt x="330974" y="368512"/>
                  </a:lnTo>
                  <a:lnTo>
                    <a:pt x="334661" y="362967"/>
                  </a:lnTo>
                  <a:lnTo>
                    <a:pt x="335890" y="356659"/>
                  </a:lnTo>
                  <a:lnTo>
                    <a:pt x="334661" y="350350"/>
                  </a:lnTo>
                  <a:lnTo>
                    <a:pt x="330974" y="344806"/>
                  </a:lnTo>
                  <a:lnTo>
                    <a:pt x="325431" y="341125"/>
                  </a:lnTo>
                  <a:lnTo>
                    <a:pt x="319126" y="339898"/>
                  </a:lnTo>
                  <a:close/>
                </a:path>
                <a:path w="807084" h="842010">
                  <a:moveTo>
                    <a:pt x="551679" y="0"/>
                  </a:moveTo>
                  <a:lnTo>
                    <a:pt x="544234" y="0"/>
                  </a:lnTo>
                  <a:lnTo>
                    <a:pt x="542171" y="607"/>
                  </a:lnTo>
                  <a:lnTo>
                    <a:pt x="541156" y="1026"/>
                  </a:lnTo>
                  <a:lnTo>
                    <a:pt x="539690" y="1811"/>
                  </a:lnTo>
                  <a:lnTo>
                    <a:pt x="539219" y="2041"/>
                  </a:lnTo>
                  <a:lnTo>
                    <a:pt x="538287" y="2659"/>
                  </a:lnTo>
                  <a:lnTo>
                    <a:pt x="537044" y="3685"/>
                  </a:lnTo>
                  <a:lnTo>
                    <a:pt x="536706" y="3884"/>
                  </a:lnTo>
                  <a:lnTo>
                    <a:pt x="536402" y="4177"/>
                  </a:lnTo>
                  <a:lnTo>
                    <a:pt x="536234" y="4387"/>
                  </a:lnTo>
                  <a:lnTo>
                    <a:pt x="536036" y="4586"/>
                  </a:lnTo>
                  <a:lnTo>
                    <a:pt x="535816" y="4764"/>
                  </a:lnTo>
                  <a:lnTo>
                    <a:pt x="445850" y="99295"/>
                  </a:lnTo>
                  <a:lnTo>
                    <a:pt x="442309" y="104932"/>
                  </a:lnTo>
                  <a:lnTo>
                    <a:pt x="441240" y="111268"/>
                  </a:lnTo>
                  <a:lnTo>
                    <a:pt x="442625" y="117542"/>
                  </a:lnTo>
                  <a:lnTo>
                    <a:pt x="446447" y="122991"/>
                  </a:lnTo>
                  <a:lnTo>
                    <a:pt x="449693" y="126090"/>
                  </a:lnTo>
                  <a:lnTo>
                    <a:pt x="453850" y="127619"/>
                  </a:lnTo>
                  <a:lnTo>
                    <a:pt x="462425" y="127619"/>
                  </a:lnTo>
                  <a:lnTo>
                    <a:pt x="466854" y="125870"/>
                  </a:lnTo>
                  <a:lnTo>
                    <a:pt x="547962" y="40637"/>
                  </a:lnTo>
                  <a:lnTo>
                    <a:pt x="594250" y="40637"/>
                  </a:lnTo>
                  <a:lnTo>
                    <a:pt x="560108" y="4764"/>
                  </a:lnTo>
                  <a:lnTo>
                    <a:pt x="559679" y="4387"/>
                  </a:lnTo>
                  <a:lnTo>
                    <a:pt x="559522" y="4177"/>
                  </a:lnTo>
                  <a:lnTo>
                    <a:pt x="559218" y="3884"/>
                  </a:lnTo>
                  <a:lnTo>
                    <a:pt x="558873" y="3685"/>
                  </a:lnTo>
                  <a:lnTo>
                    <a:pt x="557637" y="2659"/>
                  </a:lnTo>
                  <a:lnTo>
                    <a:pt x="556710" y="2041"/>
                  </a:lnTo>
                  <a:lnTo>
                    <a:pt x="554768" y="1026"/>
                  </a:lnTo>
                  <a:lnTo>
                    <a:pt x="553742" y="607"/>
                  </a:lnTo>
                  <a:lnTo>
                    <a:pt x="551679" y="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774590" y="782664"/>
            <a:ext cx="1397635" cy="1397635"/>
            <a:chOff x="9774590" y="782664"/>
            <a:chExt cx="1397635" cy="1397635"/>
          </a:xfrm>
        </p:grpSpPr>
        <p:sp>
          <p:nvSpPr>
            <p:cNvPr id="23" name="object 23"/>
            <p:cNvSpPr/>
            <p:nvPr/>
          </p:nvSpPr>
          <p:spPr>
            <a:xfrm>
              <a:off x="9800181" y="80825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27324" y="1035758"/>
              <a:ext cx="892175" cy="891540"/>
            </a:xfrm>
            <a:custGeom>
              <a:avLst/>
              <a:gdLst/>
              <a:ahLst/>
              <a:cxnLst/>
              <a:rect l="l" t="t" r="r" b="b"/>
              <a:pathLst>
                <a:path w="892175" h="891539">
                  <a:moveTo>
                    <a:pt x="463221" y="0"/>
                  </a:moveTo>
                  <a:lnTo>
                    <a:pt x="445944" y="0"/>
                  </a:lnTo>
                  <a:lnTo>
                    <a:pt x="394175" y="3810"/>
                  </a:lnTo>
                  <a:lnTo>
                    <a:pt x="344143" y="11430"/>
                  </a:lnTo>
                  <a:lnTo>
                    <a:pt x="296178" y="26670"/>
                  </a:lnTo>
                  <a:lnTo>
                    <a:pt x="250609" y="45720"/>
                  </a:lnTo>
                  <a:lnTo>
                    <a:pt x="207768" y="69850"/>
                  </a:lnTo>
                  <a:lnTo>
                    <a:pt x="167984" y="97790"/>
                  </a:lnTo>
                  <a:lnTo>
                    <a:pt x="163764" y="101600"/>
                  </a:lnTo>
                  <a:lnTo>
                    <a:pt x="128047" y="133350"/>
                  </a:lnTo>
                  <a:lnTo>
                    <a:pt x="96034" y="170180"/>
                  </a:lnTo>
                  <a:lnTo>
                    <a:pt x="68050" y="209550"/>
                  </a:lnTo>
                  <a:lnTo>
                    <a:pt x="44422" y="252730"/>
                  </a:lnTo>
                  <a:lnTo>
                    <a:pt x="25477" y="297180"/>
                  </a:lnTo>
                  <a:lnTo>
                    <a:pt x="11540" y="345440"/>
                  </a:lnTo>
                  <a:lnTo>
                    <a:pt x="2939" y="394970"/>
                  </a:lnTo>
                  <a:lnTo>
                    <a:pt x="73" y="444500"/>
                  </a:lnTo>
                  <a:lnTo>
                    <a:pt x="0" y="445770"/>
                  </a:lnTo>
                  <a:lnTo>
                    <a:pt x="2568" y="494030"/>
                  </a:lnTo>
                  <a:lnTo>
                    <a:pt x="10096" y="541020"/>
                  </a:lnTo>
                  <a:lnTo>
                    <a:pt x="22319" y="585470"/>
                  </a:lnTo>
                  <a:lnTo>
                    <a:pt x="38969" y="628650"/>
                  </a:lnTo>
                  <a:lnTo>
                    <a:pt x="59782" y="669290"/>
                  </a:lnTo>
                  <a:lnTo>
                    <a:pt x="84491" y="707390"/>
                  </a:lnTo>
                  <a:lnTo>
                    <a:pt x="112830" y="741680"/>
                  </a:lnTo>
                  <a:lnTo>
                    <a:pt x="144534" y="774700"/>
                  </a:lnTo>
                  <a:lnTo>
                    <a:pt x="179336" y="803910"/>
                  </a:lnTo>
                  <a:lnTo>
                    <a:pt x="216971" y="828040"/>
                  </a:lnTo>
                  <a:lnTo>
                    <a:pt x="257173" y="849630"/>
                  </a:lnTo>
                  <a:lnTo>
                    <a:pt x="299676" y="867410"/>
                  </a:lnTo>
                  <a:lnTo>
                    <a:pt x="344214" y="880110"/>
                  </a:lnTo>
                  <a:lnTo>
                    <a:pt x="390522" y="889000"/>
                  </a:lnTo>
                  <a:lnTo>
                    <a:pt x="392176" y="889000"/>
                  </a:lnTo>
                  <a:lnTo>
                    <a:pt x="418848" y="891540"/>
                  </a:lnTo>
                  <a:lnTo>
                    <a:pt x="445944" y="891540"/>
                  </a:lnTo>
                  <a:lnTo>
                    <a:pt x="495966" y="889000"/>
                  </a:lnTo>
                  <a:lnTo>
                    <a:pt x="544378" y="881380"/>
                  </a:lnTo>
                  <a:lnTo>
                    <a:pt x="590882" y="867410"/>
                  </a:lnTo>
                  <a:lnTo>
                    <a:pt x="609868" y="859790"/>
                  </a:lnTo>
                  <a:lnTo>
                    <a:pt x="436697" y="859790"/>
                  </a:lnTo>
                  <a:lnTo>
                    <a:pt x="427502" y="858520"/>
                  </a:lnTo>
                  <a:lnTo>
                    <a:pt x="418359" y="858520"/>
                  </a:lnTo>
                  <a:lnTo>
                    <a:pt x="409265" y="857250"/>
                  </a:lnTo>
                  <a:lnTo>
                    <a:pt x="409003" y="853440"/>
                  </a:lnTo>
                  <a:lnTo>
                    <a:pt x="376281" y="853440"/>
                  </a:lnTo>
                  <a:lnTo>
                    <a:pt x="328591" y="842010"/>
                  </a:lnTo>
                  <a:lnTo>
                    <a:pt x="283175" y="825500"/>
                  </a:lnTo>
                  <a:lnTo>
                    <a:pt x="240389" y="805180"/>
                  </a:lnTo>
                  <a:lnTo>
                    <a:pt x="200591" y="778510"/>
                  </a:lnTo>
                  <a:lnTo>
                    <a:pt x="164138" y="748030"/>
                  </a:lnTo>
                  <a:lnTo>
                    <a:pt x="131387" y="713740"/>
                  </a:lnTo>
                  <a:lnTo>
                    <a:pt x="102695" y="675640"/>
                  </a:lnTo>
                  <a:lnTo>
                    <a:pt x="78419" y="635000"/>
                  </a:lnTo>
                  <a:lnTo>
                    <a:pt x="58916" y="591820"/>
                  </a:lnTo>
                  <a:lnTo>
                    <a:pt x="44543" y="544830"/>
                  </a:lnTo>
                  <a:lnTo>
                    <a:pt x="35657" y="496570"/>
                  </a:lnTo>
                  <a:lnTo>
                    <a:pt x="32616" y="445770"/>
                  </a:lnTo>
                  <a:lnTo>
                    <a:pt x="36031" y="392430"/>
                  </a:lnTo>
                  <a:lnTo>
                    <a:pt x="45991" y="341630"/>
                  </a:lnTo>
                  <a:lnTo>
                    <a:pt x="62070" y="293370"/>
                  </a:lnTo>
                  <a:lnTo>
                    <a:pt x="83839" y="247650"/>
                  </a:lnTo>
                  <a:lnTo>
                    <a:pt x="110872" y="204470"/>
                  </a:lnTo>
                  <a:lnTo>
                    <a:pt x="142741" y="165100"/>
                  </a:lnTo>
                  <a:lnTo>
                    <a:pt x="179020" y="130810"/>
                  </a:lnTo>
                  <a:lnTo>
                    <a:pt x="219529" y="130810"/>
                  </a:lnTo>
                  <a:lnTo>
                    <a:pt x="219385" y="129540"/>
                  </a:lnTo>
                  <a:lnTo>
                    <a:pt x="217030" y="120650"/>
                  </a:lnTo>
                  <a:lnTo>
                    <a:pt x="211951" y="114300"/>
                  </a:lnTo>
                  <a:lnTo>
                    <a:pt x="206161" y="110490"/>
                  </a:lnTo>
                  <a:lnTo>
                    <a:pt x="248506" y="83820"/>
                  </a:lnTo>
                  <a:lnTo>
                    <a:pt x="294064" y="62230"/>
                  </a:lnTo>
                  <a:lnTo>
                    <a:pt x="342427" y="45720"/>
                  </a:lnTo>
                  <a:lnTo>
                    <a:pt x="393190" y="36830"/>
                  </a:lnTo>
                  <a:lnTo>
                    <a:pt x="445944" y="33020"/>
                  </a:lnTo>
                  <a:lnTo>
                    <a:pt x="611257" y="33020"/>
                  </a:lnTo>
                  <a:lnTo>
                    <a:pt x="602432" y="29210"/>
                  </a:lnTo>
                  <a:lnTo>
                    <a:pt x="559233" y="15240"/>
                  </a:lnTo>
                  <a:lnTo>
                    <a:pt x="514267" y="5080"/>
                  </a:lnTo>
                  <a:lnTo>
                    <a:pt x="497268" y="3810"/>
                  </a:lnTo>
                  <a:lnTo>
                    <a:pt x="480333" y="1270"/>
                  </a:lnTo>
                  <a:lnTo>
                    <a:pt x="463221" y="0"/>
                  </a:lnTo>
                  <a:close/>
                </a:path>
                <a:path w="892175" h="891539">
                  <a:moveTo>
                    <a:pt x="773882" y="576580"/>
                  </a:moveTo>
                  <a:lnTo>
                    <a:pt x="724812" y="576580"/>
                  </a:lnTo>
                  <a:lnTo>
                    <a:pt x="735035" y="579120"/>
                  </a:lnTo>
                  <a:lnTo>
                    <a:pt x="744438" y="588010"/>
                  </a:lnTo>
                  <a:lnTo>
                    <a:pt x="749317" y="601980"/>
                  </a:lnTo>
                  <a:lnTo>
                    <a:pt x="749738" y="609600"/>
                  </a:lnTo>
                  <a:lnTo>
                    <a:pt x="749809" y="610870"/>
                  </a:lnTo>
                  <a:lnTo>
                    <a:pt x="749879" y="612140"/>
                  </a:lnTo>
                  <a:lnTo>
                    <a:pt x="749949" y="613410"/>
                  </a:lnTo>
                  <a:lnTo>
                    <a:pt x="750019" y="614680"/>
                  </a:lnTo>
                  <a:lnTo>
                    <a:pt x="750090" y="615950"/>
                  </a:lnTo>
                  <a:lnTo>
                    <a:pt x="750160" y="617220"/>
                  </a:lnTo>
                  <a:lnTo>
                    <a:pt x="747453" y="632460"/>
                  </a:lnTo>
                  <a:lnTo>
                    <a:pt x="745047" y="640080"/>
                  </a:lnTo>
                  <a:lnTo>
                    <a:pt x="742218" y="647700"/>
                  </a:lnTo>
                  <a:lnTo>
                    <a:pt x="739075" y="655320"/>
                  </a:lnTo>
                  <a:lnTo>
                    <a:pt x="735726" y="662940"/>
                  </a:lnTo>
                  <a:lnTo>
                    <a:pt x="730808" y="674370"/>
                  </a:lnTo>
                  <a:lnTo>
                    <a:pt x="726192" y="685800"/>
                  </a:lnTo>
                  <a:lnTo>
                    <a:pt x="722267" y="698500"/>
                  </a:lnTo>
                  <a:lnTo>
                    <a:pt x="719423" y="711200"/>
                  </a:lnTo>
                  <a:lnTo>
                    <a:pt x="718398" y="721360"/>
                  </a:lnTo>
                  <a:lnTo>
                    <a:pt x="718664" y="730250"/>
                  </a:lnTo>
                  <a:lnTo>
                    <a:pt x="718701" y="731520"/>
                  </a:lnTo>
                  <a:lnTo>
                    <a:pt x="720287" y="742950"/>
                  </a:lnTo>
                  <a:lnTo>
                    <a:pt x="723108" y="753110"/>
                  </a:lnTo>
                  <a:lnTo>
                    <a:pt x="684502" y="783590"/>
                  </a:lnTo>
                  <a:lnTo>
                    <a:pt x="642320" y="810260"/>
                  </a:lnTo>
                  <a:lnTo>
                    <a:pt x="596970" y="830580"/>
                  </a:lnTo>
                  <a:lnTo>
                    <a:pt x="548853" y="847090"/>
                  </a:lnTo>
                  <a:lnTo>
                    <a:pt x="498377" y="855980"/>
                  </a:lnTo>
                  <a:lnTo>
                    <a:pt x="445944" y="859790"/>
                  </a:lnTo>
                  <a:lnTo>
                    <a:pt x="609868" y="859790"/>
                  </a:lnTo>
                  <a:lnTo>
                    <a:pt x="635182" y="849630"/>
                  </a:lnTo>
                  <a:lnTo>
                    <a:pt x="676979" y="828040"/>
                  </a:lnTo>
                  <a:lnTo>
                    <a:pt x="715975" y="801370"/>
                  </a:lnTo>
                  <a:lnTo>
                    <a:pt x="751872" y="769620"/>
                  </a:lnTo>
                  <a:lnTo>
                    <a:pt x="753495" y="769620"/>
                  </a:lnTo>
                  <a:lnTo>
                    <a:pt x="754888" y="768350"/>
                  </a:lnTo>
                  <a:lnTo>
                    <a:pt x="755987" y="765810"/>
                  </a:lnTo>
                  <a:lnTo>
                    <a:pt x="789874" y="730250"/>
                  </a:lnTo>
                  <a:lnTo>
                    <a:pt x="793582" y="725170"/>
                  </a:lnTo>
                  <a:lnTo>
                    <a:pt x="750961" y="725170"/>
                  </a:lnTo>
                  <a:lnTo>
                    <a:pt x="751010" y="721360"/>
                  </a:lnTo>
                  <a:lnTo>
                    <a:pt x="769207" y="668020"/>
                  </a:lnTo>
                  <a:lnTo>
                    <a:pt x="772701" y="659130"/>
                  </a:lnTo>
                  <a:lnTo>
                    <a:pt x="775948" y="650240"/>
                  </a:lnTo>
                  <a:lnTo>
                    <a:pt x="778793" y="641350"/>
                  </a:lnTo>
                  <a:lnTo>
                    <a:pt x="782869" y="615950"/>
                  </a:lnTo>
                  <a:lnTo>
                    <a:pt x="780298" y="590550"/>
                  </a:lnTo>
                  <a:lnTo>
                    <a:pt x="773882" y="576580"/>
                  </a:lnTo>
                  <a:close/>
                </a:path>
                <a:path w="892175" h="891539">
                  <a:moveTo>
                    <a:pt x="367639" y="609600"/>
                  </a:moveTo>
                  <a:lnTo>
                    <a:pt x="277991" y="609600"/>
                  </a:lnTo>
                  <a:lnTo>
                    <a:pt x="295436" y="610870"/>
                  </a:lnTo>
                  <a:lnTo>
                    <a:pt x="312871" y="614680"/>
                  </a:lnTo>
                  <a:lnTo>
                    <a:pt x="356973" y="647700"/>
                  </a:lnTo>
                  <a:lnTo>
                    <a:pt x="365266" y="689610"/>
                  </a:lnTo>
                  <a:lnTo>
                    <a:pt x="365365" y="690880"/>
                  </a:lnTo>
                  <a:lnTo>
                    <a:pt x="365465" y="692150"/>
                  </a:lnTo>
                  <a:lnTo>
                    <a:pt x="370846" y="773430"/>
                  </a:lnTo>
                  <a:lnTo>
                    <a:pt x="376281" y="853440"/>
                  </a:lnTo>
                  <a:lnTo>
                    <a:pt x="409003" y="853440"/>
                  </a:lnTo>
                  <a:lnTo>
                    <a:pt x="403262" y="769620"/>
                  </a:lnTo>
                  <a:lnTo>
                    <a:pt x="398093" y="692150"/>
                  </a:lnTo>
                  <a:lnTo>
                    <a:pt x="391774" y="647700"/>
                  </a:lnTo>
                  <a:lnTo>
                    <a:pt x="372209" y="613410"/>
                  </a:lnTo>
                  <a:lnTo>
                    <a:pt x="367639" y="609600"/>
                  </a:lnTo>
                  <a:close/>
                </a:path>
                <a:path w="892175" h="891539">
                  <a:moveTo>
                    <a:pt x="623024" y="38100"/>
                  </a:moveTo>
                  <a:lnTo>
                    <a:pt x="513031" y="38100"/>
                  </a:lnTo>
                  <a:lnTo>
                    <a:pt x="561040" y="49530"/>
                  </a:lnTo>
                  <a:lnTo>
                    <a:pt x="606772" y="66040"/>
                  </a:lnTo>
                  <a:lnTo>
                    <a:pt x="649865" y="86360"/>
                  </a:lnTo>
                  <a:lnTo>
                    <a:pt x="689957" y="113030"/>
                  </a:lnTo>
                  <a:lnTo>
                    <a:pt x="726687" y="143510"/>
                  </a:lnTo>
                  <a:lnTo>
                    <a:pt x="759692" y="177800"/>
                  </a:lnTo>
                  <a:lnTo>
                    <a:pt x="788613" y="215900"/>
                  </a:lnTo>
                  <a:lnTo>
                    <a:pt x="813085" y="256540"/>
                  </a:lnTo>
                  <a:lnTo>
                    <a:pt x="832750" y="300990"/>
                  </a:lnTo>
                  <a:lnTo>
                    <a:pt x="847243" y="346710"/>
                  </a:lnTo>
                  <a:lnTo>
                    <a:pt x="856204" y="396240"/>
                  </a:lnTo>
                  <a:lnTo>
                    <a:pt x="859193" y="444500"/>
                  </a:lnTo>
                  <a:lnTo>
                    <a:pt x="859272" y="445770"/>
                  </a:lnTo>
                  <a:lnTo>
                    <a:pt x="855917" y="499110"/>
                  </a:lnTo>
                  <a:lnTo>
                    <a:pt x="846130" y="549910"/>
                  </a:lnTo>
                  <a:lnTo>
                    <a:pt x="830325" y="598170"/>
                  </a:lnTo>
                  <a:lnTo>
                    <a:pt x="808918" y="643890"/>
                  </a:lnTo>
                  <a:lnTo>
                    <a:pt x="782325" y="685800"/>
                  </a:lnTo>
                  <a:lnTo>
                    <a:pt x="750961" y="725170"/>
                  </a:lnTo>
                  <a:lnTo>
                    <a:pt x="793582" y="725170"/>
                  </a:lnTo>
                  <a:lnTo>
                    <a:pt x="819539" y="689610"/>
                  </a:lnTo>
                  <a:lnTo>
                    <a:pt x="844621" y="645160"/>
                  </a:lnTo>
                  <a:lnTo>
                    <a:pt x="864759" y="599440"/>
                  </a:lnTo>
                  <a:lnTo>
                    <a:pt x="879590" y="549910"/>
                  </a:lnTo>
                  <a:lnTo>
                    <a:pt x="888754" y="499110"/>
                  </a:lnTo>
                  <a:lnTo>
                    <a:pt x="891889" y="445770"/>
                  </a:lnTo>
                  <a:lnTo>
                    <a:pt x="889419" y="398780"/>
                  </a:lnTo>
                  <a:lnTo>
                    <a:pt x="882179" y="353060"/>
                  </a:lnTo>
                  <a:lnTo>
                    <a:pt x="870417" y="309880"/>
                  </a:lnTo>
                  <a:lnTo>
                    <a:pt x="854385" y="266700"/>
                  </a:lnTo>
                  <a:lnTo>
                    <a:pt x="834332" y="227330"/>
                  </a:lnTo>
                  <a:lnTo>
                    <a:pt x="810510" y="189230"/>
                  </a:lnTo>
                  <a:lnTo>
                    <a:pt x="783168" y="154940"/>
                  </a:lnTo>
                  <a:lnTo>
                    <a:pt x="752557" y="123190"/>
                  </a:lnTo>
                  <a:lnTo>
                    <a:pt x="718928" y="93980"/>
                  </a:lnTo>
                  <a:lnTo>
                    <a:pt x="682530" y="68580"/>
                  </a:lnTo>
                  <a:lnTo>
                    <a:pt x="643615" y="46990"/>
                  </a:lnTo>
                  <a:lnTo>
                    <a:pt x="623024" y="38100"/>
                  </a:lnTo>
                  <a:close/>
                </a:path>
                <a:path w="892175" h="891539">
                  <a:moveTo>
                    <a:pt x="103881" y="419100"/>
                  </a:moveTo>
                  <a:lnTo>
                    <a:pt x="58635" y="462280"/>
                  </a:lnTo>
                  <a:lnTo>
                    <a:pt x="48642" y="527050"/>
                  </a:lnTo>
                  <a:lnTo>
                    <a:pt x="48532" y="529590"/>
                  </a:lnTo>
                  <a:lnTo>
                    <a:pt x="52920" y="554990"/>
                  </a:lnTo>
                  <a:lnTo>
                    <a:pt x="62848" y="582930"/>
                  </a:lnTo>
                  <a:lnTo>
                    <a:pt x="77304" y="609600"/>
                  </a:lnTo>
                  <a:lnTo>
                    <a:pt x="95274" y="629920"/>
                  </a:lnTo>
                  <a:lnTo>
                    <a:pt x="114655" y="638810"/>
                  </a:lnTo>
                  <a:lnTo>
                    <a:pt x="135205" y="638810"/>
                  </a:lnTo>
                  <a:lnTo>
                    <a:pt x="155778" y="633730"/>
                  </a:lnTo>
                  <a:lnTo>
                    <a:pt x="175230" y="627380"/>
                  </a:lnTo>
                  <a:lnTo>
                    <a:pt x="192669" y="619760"/>
                  </a:lnTo>
                  <a:lnTo>
                    <a:pt x="200992" y="617220"/>
                  </a:lnTo>
                  <a:lnTo>
                    <a:pt x="208726" y="615950"/>
                  </a:lnTo>
                  <a:lnTo>
                    <a:pt x="213721" y="615950"/>
                  </a:lnTo>
                  <a:lnTo>
                    <a:pt x="223731" y="614680"/>
                  </a:lnTo>
                  <a:lnTo>
                    <a:pt x="260282" y="609600"/>
                  </a:lnTo>
                  <a:lnTo>
                    <a:pt x="367639" y="609600"/>
                  </a:lnTo>
                  <a:lnTo>
                    <a:pt x="364592" y="607060"/>
                  </a:lnTo>
                  <a:lnTo>
                    <a:pt x="123791" y="607060"/>
                  </a:lnTo>
                  <a:lnTo>
                    <a:pt x="115891" y="604520"/>
                  </a:lnTo>
                  <a:lnTo>
                    <a:pt x="103017" y="589280"/>
                  </a:lnTo>
                  <a:lnTo>
                    <a:pt x="92200" y="568960"/>
                  </a:lnTo>
                  <a:lnTo>
                    <a:pt x="84529" y="547370"/>
                  </a:lnTo>
                  <a:lnTo>
                    <a:pt x="81097" y="527050"/>
                  </a:lnTo>
                  <a:lnTo>
                    <a:pt x="81752" y="505460"/>
                  </a:lnTo>
                  <a:lnTo>
                    <a:pt x="81791" y="504190"/>
                  </a:lnTo>
                  <a:lnTo>
                    <a:pt x="86154" y="481330"/>
                  </a:lnTo>
                  <a:lnTo>
                    <a:pt x="93816" y="463550"/>
                  </a:lnTo>
                  <a:lnTo>
                    <a:pt x="104405" y="452120"/>
                  </a:lnTo>
                  <a:lnTo>
                    <a:pt x="170762" y="452120"/>
                  </a:lnTo>
                  <a:lnTo>
                    <a:pt x="171257" y="448310"/>
                  </a:lnTo>
                  <a:lnTo>
                    <a:pt x="140069" y="448310"/>
                  </a:lnTo>
                  <a:lnTo>
                    <a:pt x="139001" y="445770"/>
                  </a:lnTo>
                  <a:lnTo>
                    <a:pt x="132260" y="435610"/>
                  </a:lnTo>
                  <a:lnTo>
                    <a:pt x="124539" y="426720"/>
                  </a:lnTo>
                  <a:lnTo>
                    <a:pt x="115269" y="420370"/>
                  </a:lnTo>
                  <a:lnTo>
                    <a:pt x="103881" y="419100"/>
                  </a:lnTo>
                  <a:close/>
                </a:path>
                <a:path w="892175" h="891539">
                  <a:moveTo>
                    <a:pt x="279185" y="576580"/>
                  </a:moveTo>
                  <a:lnTo>
                    <a:pt x="239161" y="579120"/>
                  </a:lnTo>
                  <a:lnTo>
                    <a:pt x="209763" y="582930"/>
                  </a:lnTo>
                  <a:lnTo>
                    <a:pt x="204873" y="584200"/>
                  </a:lnTo>
                  <a:lnTo>
                    <a:pt x="194256" y="585470"/>
                  </a:lnTo>
                  <a:lnTo>
                    <a:pt x="183698" y="588010"/>
                  </a:lnTo>
                  <a:lnTo>
                    <a:pt x="173238" y="591820"/>
                  </a:lnTo>
                  <a:lnTo>
                    <a:pt x="162916" y="596900"/>
                  </a:lnTo>
                  <a:lnTo>
                    <a:pt x="147259" y="603250"/>
                  </a:lnTo>
                  <a:lnTo>
                    <a:pt x="134232" y="607060"/>
                  </a:lnTo>
                  <a:lnTo>
                    <a:pt x="364592" y="607060"/>
                  </a:lnTo>
                  <a:lnTo>
                    <a:pt x="352405" y="596900"/>
                  </a:lnTo>
                  <a:lnTo>
                    <a:pt x="327846" y="585470"/>
                  </a:lnTo>
                  <a:lnTo>
                    <a:pt x="299519" y="577850"/>
                  </a:lnTo>
                  <a:lnTo>
                    <a:pt x="279185" y="576580"/>
                  </a:lnTo>
                  <a:close/>
                </a:path>
                <a:path w="892175" h="891539">
                  <a:moveTo>
                    <a:pt x="692202" y="190500"/>
                  </a:moveTo>
                  <a:lnTo>
                    <a:pt x="659801" y="190500"/>
                  </a:lnTo>
                  <a:lnTo>
                    <a:pt x="659564" y="193040"/>
                  </a:lnTo>
                  <a:lnTo>
                    <a:pt x="659445" y="194310"/>
                  </a:lnTo>
                  <a:lnTo>
                    <a:pt x="657686" y="204470"/>
                  </a:lnTo>
                  <a:lnTo>
                    <a:pt x="655719" y="217170"/>
                  </a:lnTo>
                  <a:lnTo>
                    <a:pt x="654880" y="226060"/>
                  </a:lnTo>
                  <a:lnTo>
                    <a:pt x="654760" y="227330"/>
                  </a:lnTo>
                  <a:lnTo>
                    <a:pt x="654640" y="228600"/>
                  </a:lnTo>
                  <a:lnTo>
                    <a:pt x="654520" y="229870"/>
                  </a:lnTo>
                  <a:lnTo>
                    <a:pt x="654890" y="238760"/>
                  </a:lnTo>
                  <a:lnTo>
                    <a:pt x="654996" y="241300"/>
                  </a:lnTo>
                  <a:lnTo>
                    <a:pt x="658053" y="254000"/>
                  </a:lnTo>
                  <a:lnTo>
                    <a:pt x="658335" y="255270"/>
                  </a:lnTo>
                  <a:lnTo>
                    <a:pt x="658660" y="255270"/>
                  </a:lnTo>
                  <a:lnTo>
                    <a:pt x="659037" y="256540"/>
                  </a:lnTo>
                  <a:lnTo>
                    <a:pt x="669893" y="270510"/>
                  </a:lnTo>
                  <a:lnTo>
                    <a:pt x="681797" y="276860"/>
                  </a:lnTo>
                  <a:lnTo>
                    <a:pt x="693765" y="279400"/>
                  </a:lnTo>
                  <a:lnTo>
                    <a:pt x="704816" y="280670"/>
                  </a:lnTo>
                  <a:lnTo>
                    <a:pt x="716302" y="280670"/>
                  </a:lnTo>
                  <a:lnTo>
                    <a:pt x="721988" y="283210"/>
                  </a:lnTo>
                  <a:lnTo>
                    <a:pt x="717953" y="287020"/>
                  </a:lnTo>
                  <a:lnTo>
                    <a:pt x="712445" y="293370"/>
                  </a:lnTo>
                  <a:lnTo>
                    <a:pt x="706593" y="297180"/>
                  </a:lnTo>
                  <a:lnTo>
                    <a:pt x="701528" y="302260"/>
                  </a:lnTo>
                  <a:lnTo>
                    <a:pt x="692649" y="308610"/>
                  </a:lnTo>
                  <a:lnTo>
                    <a:pt x="689015" y="312420"/>
                  </a:lnTo>
                  <a:lnTo>
                    <a:pt x="646643" y="342900"/>
                  </a:lnTo>
                  <a:lnTo>
                    <a:pt x="601223" y="359410"/>
                  </a:lnTo>
                  <a:lnTo>
                    <a:pt x="556135" y="368300"/>
                  </a:lnTo>
                  <a:lnTo>
                    <a:pt x="514759" y="373380"/>
                  </a:lnTo>
                  <a:lnTo>
                    <a:pt x="487104" y="375920"/>
                  </a:lnTo>
                  <a:lnTo>
                    <a:pt x="464208" y="381000"/>
                  </a:lnTo>
                  <a:lnTo>
                    <a:pt x="447732" y="389890"/>
                  </a:lnTo>
                  <a:lnTo>
                    <a:pt x="439337" y="405130"/>
                  </a:lnTo>
                  <a:lnTo>
                    <a:pt x="445431" y="444500"/>
                  </a:lnTo>
                  <a:lnTo>
                    <a:pt x="467881" y="491490"/>
                  </a:lnTo>
                  <a:lnTo>
                    <a:pt x="493927" y="532130"/>
                  </a:lnTo>
                  <a:lnTo>
                    <a:pt x="547555" y="582930"/>
                  </a:lnTo>
                  <a:lnTo>
                    <a:pt x="589915" y="593090"/>
                  </a:lnTo>
                  <a:lnTo>
                    <a:pt x="633667" y="590550"/>
                  </a:lnTo>
                  <a:lnTo>
                    <a:pt x="674586" y="582930"/>
                  </a:lnTo>
                  <a:lnTo>
                    <a:pt x="710308" y="577850"/>
                  </a:lnTo>
                  <a:lnTo>
                    <a:pt x="724812" y="576580"/>
                  </a:lnTo>
                  <a:lnTo>
                    <a:pt x="773882" y="576580"/>
                  </a:lnTo>
                  <a:lnTo>
                    <a:pt x="769799" y="567690"/>
                  </a:lnTo>
                  <a:lnTo>
                    <a:pt x="761353" y="560070"/>
                  </a:lnTo>
                  <a:lnTo>
                    <a:pt x="595844" y="560070"/>
                  </a:lnTo>
                  <a:lnTo>
                    <a:pt x="562879" y="553720"/>
                  </a:lnTo>
                  <a:lnTo>
                    <a:pt x="514587" y="505460"/>
                  </a:lnTo>
                  <a:lnTo>
                    <a:pt x="493210" y="469900"/>
                  </a:lnTo>
                  <a:lnTo>
                    <a:pt x="471158" y="412750"/>
                  </a:lnTo>
                  <a:lnTo>
                    <a:pt x="478676" y="410210"/>
                  </a:lnTo>
                  <a:lnTo>
                    <a:pt x="490363" y="408940"/>
                  </a:lnTo>
                  <a:lnTo>
                    <a:pt x="504078" y="406400"/>
                  </a:lnTo>
                  <a:lnTo>
                    <a:pt x="561582" y="401320"/>
                  </a:lnTo>
                  <a:lnTo>
                    <a:pt x="611330" y="391160"/>
                  </a:lnTo>
                  <a:lnTo>
                    <a:pt x="662655" y="370840"/>
                  </a:lnTo>
                  <a:lnTo>
                    <a:pt x="711287" y="336550"/>
                  </a:lnTo>
                  <a:lnTo>
                    <a:pt x="749437" y="299720"/>
                  </a:lnTo>
                  <a:lnTo>
                    <a:pt x="756114" y="283210"/>
                  </a:lnTo>
                  <a:lnTo>
                    <a:pt x="751683" y="262890"/>
                  </a:lnTo>
                  <a:lnTo>
                    <a:pt x="714003" y="248920"/>
                  </a:lnTo>
                  <a:lnTo>
                    <a:pt x="705748" y="247650"/>
                  </a:lnTo>
                  <a:lnTo>
                    <a:pt x="691978" y="247650"/>
                  </a:lnTo>
                  <a:lnTo>
                    <a:pt x="688094" y="241300"/>
                  </a:lnTo>
                  <a:lnTo>
                    <a:pt x="687114" y="234950"/>
                  </a:lnTo>
                  <a:lnTo>
                    <a:pt x="687299" y="229870"/>
                  </a:lnTo>
                  <a:lnTo>
                    <a:pt x="687392" y="227330"/>
                  </a:lnTo>
                  <a:lnTo>
                    <a:pt x="688456" y="218440"/>
                  </a:lnTo>
                  <a:lnTo>
                    <a:pt x="691824" y="196850"/>
                  </a:lnTo>
                  <a:lnTo>
                    <a:pt x="692202" y="190500"/>
                  </a:lnTo>
                  <a:close/>
                </a:path>
                <a:path w="892175" h="891539">
                  <a:moveTo>
                    <a:pt x="733444" y="544830"/>
                  </a:moveTo>
                  <a:lnTo>
                    <a:pt x="714037" y="544830"/>
                  </a:lnTo>
                  <a:lnTo>
                    <a:pt x="692228" y="547370"/>
                  </a:lnTo>
                  <a:lnTo>
                    <a:pt x="668377" y="551180"/>
                  </a:lnTo>
                  <a:lnTo>
                    <a:pt x="631924" y="557530"/>
                  </a:lnTo>
                  <a:lnTo>
                    <a:pt x="595844" y="560070"/>
                  </a:lnTo>
                  <a:lnTo>
                    <a:pt x="761353" y="560070"/>
                  </a:lnTo>
                  <a:lnTo>
                    <a:pt x="750092" y="549910"/>
                  </a:lnTo>
                  <a:lnTo>
                    <a:pt x="733444" y="544830"/>
                  </a:lnTo>
                  <a:close/>
                </a:path>
                <a:path w="892175" h="891539">
                  <a:moveTo>
                    <a:pt x="170762" y="452120"/>
                  </a:moveTo>
                  <a:lnTo>
                    <a:pt x="104405" y="452120"/>
                  </a:lnTo>
                  <a:lnTo>
                    <a:pt x="106583" y="455930"/>
                  </a:lnTo>
                  <a:lnTo>
                    <a:pt x="111117" y="463550"/>
                  </a:lnTo>
                  <a:lnTo>
                    <a:pt x="118064" y="473710"/>
                  </a:lnTo>
                  <a:lnTo>
                    <a:pt x="126531" y="483870"/>
                  </a:lnTo>
                  <a:lnTo>
                    <a:pt x="136869" y="490220"/>
                  </a:lnTo>
                  <a:lnTo>
                    <a:pt x="149430" y="488950"/>
                  </a:lnTo>
                  <a:lnTo>
                    <a:pt x="168781" y="467360"/>
                  </a:lnTo>
                  <a:lnTo>
                    <a:pt x="170762" y="452120"/>
                  </a:lnTo>
                  <a:close/>
                </a:path>
                <a:path w="892175" h="891539">
                  <a:moveTo>
                    <a:pt x="219529" y="130810"/>
                  </a:moveTo>
                  <a:lnTo>
                    <a:pt x="179020" y="130810"/>
                  </a:lnTo>
                  <a:lnTo>
                    <a:pt x="184203" y="133350"/>
                  </a:lnTo>
                  <a:lnTo>
                    <a:pt x="187303" y="135890"/>
                  </a:lnTo>
                  <a:lnTo>
                    <a:pt x="187941" y="138430"/>
                  </a:lnTo>
                  <a:lnTo>
                    <a:pt x="188046" y="139700"/>
                  </a:lnTo>
                  <a:lnTo>
                    <a:pt x="188329" y="139700"/>
                  </a:lnTo>
                  <a:lnTo>
                    <a:pt x="191654" y="177800"/>
                  </a:lnTo>
                  <a:lnTo>
                    <a:pt x="191765" y="179070"/>
                  </a:lnTo>
                  <a:lnTo>
                    <a:pt x="183290" y="226060"/>
                  </a:lnTo>
                  <a:lnTo>
                    <a:pt x="168183" y="274320"/>
                  </a:lnTo>
                  <a:lnTo>
                    <a:pt x="151723" y="320040"/>
                  </a:lnTo>
                  <a:lnTo>
                    <a:pt x="141664" y="346710"/>
                  </a:lnTo>
                  <a:lnTo>
                    <a:pt x="135241" y="367030"/>
                  </a:lnTo>
                  <a:lnTo>
                    <a:pt x="132510" y="381000"/>
                  </a:lnTo>
                  <a:lnTo>
                    <a:pt x="133397" y="389890"/>
                  </a:lnTo>
                  <a:lnTo>
                    <a:pt x="133524" y="391160"/>
                  </a:lnTo>
                  <a:lnTo>
                    <a:pt x="137071" y="405130"/>
                  </a:lnTo>
                  <a:lnTo>
                    <a:pt x="139396" y="420370"/>
                  </a:lnTo>
                  <a:lnTo>
                    <a:pt x="140250" y="433070"/>
                  </a:lnTo>
                  <a:lnTo>
                    <a:pt x="140336" y="434340"/>
                  </a:lnTo>
                  <a:lnTo>
                    <a:pt x="140386" y="436880"/>
                  </a:lnTo>
                  <a:lnTo>
                    <a:pt x="140174" y="444500"/>
                  </a:lnTo>
                  <a:lnTo>
                    <a:pt x="140069" y="448310"/>
                  </a:lnTo>
                  <a:lnTo>
                    <a:pt x="171257" y="448310"/>
                  </a:lnTo>
                  <a:lnTo>
                    <a:pt x="173073" y="434340"/>
                  </a:lnTo>
                  <a:lnTo>
                    <a:pt x="169440" y="402590"/>
                  </a:lnTo>
                  <a:lnTo>
                    <a:pt x="165021" y="383540"/>
                  </a:lnTo>
                  <a:lnTo>
                    <a:pt x="166854" y="374650"/>
                  </a:lnTo>
                  <a:lnTo>
                    <a:pt x="170998" y="361950"/>
                  </a:lnTo>
                  <a:lnTo>
                    <a:pt x="176460" y="346710"/>
                  </a:lnTo>
                  <a:lnTo>
                    <a:pt x="182245" y="331470"/>
                  </a:lnTo>
                  <a:lnTo>
                    <a:pt x="200476" y="281940"/>
                  </a:lnTo>
                  <a:lnTo>
                    <a:pt x="216420" y="227330"/>
                  </a:lnTo>
                  <a:lnTo>
                    <a:pt x="224561" y="175260"/>
                  </a:lnTo>
                  <a:lnTo>
                    <a:pt x="219529" y="130810"/>
                  </a:lnTo>
                  <a:close/>
                </a:path>
                <a:path w="892175" h="891539">
                  <a:moveTo>
                    <a:pt x="378196" y="285750"/>
                  </a:moveTo>
                  <a:lnTo>
                    <a:pt x="364187" y="285750"/>
                  </a:lnTo>
                  <a:lnTo>
                    <a:pt x="356554" y="287020"/>
                  </a:lnTo>
                  <a:lnTo>
                    <a:pt x="350397" y="292100"/>
                  </a:lnTo>
                  <a:lnTo>
                    <a:pt x="349542" y="298450"/>
                  </a:lnTo>
                  <a:lnTo>
                    <a:pt x="349454" y="325120"/>
                  </a:lnTo>
                  <a:lnTo>
                    <a:pt x="355868" y="351790"/>
                  </a:lnTo>
                  <a:lnTo>
                    <a:pt x="369005" y="374650"/>
                  </a:lnTo>
                  <a:lnTo>
                    <a:pt x="389255" y="389890"/>
                  </a:lnTo>
                  <a:lnTo>
                    <a:pt x="417198" y="389890"/>
                  </a:lnTo>
                  <a:lnTo>
                    <a:pt x="444114" y="379730"/>
                  </a:lnTo>
                  <a:lnTo>
                    <a:pt x="465867" y="364490"/>
                  </a:lnTo>
                  <a:lnTo>
                    <a:pt x="472785" y="358140"/>
                  </a:lnTo>
                  <a:lnTo>
                    <a:pt x="399945" y="358140"/>
                  </a:lnTo>
                  <a:lnTo>
                    <a:pt x="393649" y="353060"/>
                  </a:lnTo>
                  <a:lnTo>
                    <a:pt x="388150" y="344170"/>
                  </a:lnTo>
                  <a:lnTo>
                    <a:pt x="383954" y="332740"/>
                  </a:lnTo>
                  <a:lnTo>
                    <a:pt x="381569" y="318770"/>
                  </a:lnTo>
                  <a:lnTo>
                    <a:pt x="442363" y="318770"/>
                  </a:lnTo>
                  <a:lnTo>
                    <a:pt x="451389" y="316230"/>
                  </a:lnTo>
                  <a:lnTo>
                    <a:pt x="464593" y="304800"/>
                  </a:lnTo>
                  <a:lnTo>
                    <a:pt x="469653" y="290830"/>
                  </a:lnTo>
                  <a:lnTo>
                    <a:pt x="469650" y="289560"/>
                  </a:lnTo>
                  <a:lnTo>
                    <a:pt x="418077" y="289560"/>
                  </a:lnTo>
                  <a:lnTo>
                    <a:pt x="405058" y="288290"/>
                  </a:lnTo>
                  <a:lnTo>
                    <a:pt x="394302" y="288290"/>
                  </a:lnTo>
                  <a:lnTo>
                    <a:pt x="378196" y="285750"/>
                  </a:lnTo>
                  <a:close/>
                </a:path>
                <a:path w="892175" h="891539">
                  <a:moveTo>
                    <a:pt x="516109" y="279400"/>
                  </a:moveTo>
                  <a:lnTo>
                    <a:pt x="493242" y="288290"/>
                  </a:lnTo>
                  <a:lnTo>
                    <a:pt x="475082" y="304800"/>
                  </a:lnTo>
                  <a:lnTo>
                    <a:pt x="462059" y="321310"/>
                  </a:lnTo>
                  <a:lnTo>
                    <a:pt x="456792" y="328930"/>
                  </a:lnTo>
                  <a:lnTo>
                    <a:pt x="455661" y="330200"/>
                  </a:lnTo>
                  <a:lnTo>
                    <a:pt x="439773" y="342900"/>
                  </a:lnTo>
                  <a:lnTo>
                    <a:pt x="424081" y="353060"/>
                  </a:lnTo>
                  <a:lnTo>
                    <a:pt x="410250" y="358140"/>
                  </a:lnTo>
                  <a:lnTo>
                    <a:pt x="472785" y="358140"/>
                  </a:lnTo>
                  <a:lnTo>
                    <a:pt x="478320" y="353060"/>
                  </a:lnTo>
                  <a:lnTo>
                    <a:pt x="481482" y="350520"/>
                  </a:lnTo>
                  <a:lnTo>
                    <a:pt x="488383" y="340360"/>
                  </a:lnTo>
                  <a:lnTo>
                    <a:pt x="499764" y="326390"/>
                  </a:lnTo>
                  <a:lnTo>
                    <a:pt x="509841" y="316230"/>
                  </a:lnTo>
                  <a:lnTo>
                    <a:pt x="519029" y="311150"/>
                  </a:lnTo>
                  <a:lnTo>
                    <a:pt x="628429" y="311150"/>
                  </a:lnTo>
                  <a:lnTo>
                    <a:pt x="629520" y="307340"/>
                  </a:lnTo>
                  <a:lnTo>
                    <a:pt x="630328" y="302260"/>
                  </a:lnTo>
                  <a:lnTo>
                    <a:pt x="597311" y="302260"/>
                  </a:lnTo>
                  <a:lnTo>
                    <a:pt x="583367" y="298450"/>
                  </a:lnTo>
                  <a:lnTo>
                    <a:pt x="567151" y="293370"/>
                  </a:lnTo>
                  <a:lnTo>
                    <a:pt x="552500" y="288290"/>
                  </a:lnTo>
                  <a:lnTo>
                    <a:pt x="543250" y="284480"/>
                  </a:lnTo>
                  <a:lnTo>
                    <a:pt x="516109" y="279400"/>
                  </a:lnTo>
                  <a:close/>
                </a:path>
                <a:path w="892175" h="891539">
                  <a:moveTo>
                    <a:pt x="628429" y="311150"/>
                  </a:moveTo>
                  <a:lnTo>
                    <a:pt x="519029" y="311150"/>
                  </a:lnTo>
                  <a:lnTo>
                    <a:pt x="527743" y="312420"/>
                  </a:lnTo>
                  <a:lnTo>
                    <a:pt x="538434" y="317500"/>
                  </a:lnTo>
                  <a:lnTo>
                    <a:pt x="563049" y="326390"/>
                  </a:lnTo>
                  <a:lnTo>
                    <a:pt x="591723" y="334010"/>
                  </a:lnTo>
                  <a:lnTo>
                    <a:pt x="614588" y="332740"/>
                  </a:lnTo>
                  <a:lnTo>
                    <a:pt x="617352" y="331470"/>
                  </a:lnTo>
                  <a:lnTo>
                    <a:pt x="619750" y="330200"/>
                  </a:lnTo>
                  <a:lnTo>
                    <a:pt x="621530" y="327660"/>
                  </a:lnTo>
                  <a:lnTo>
                    <a:pt x="626247" y="318770"/>
                  </a:lnTo>
                  <a:lnTo>
                    <a:pt x="628429" y="311150"/>
                  </a:lnTo>
                  <a:close/>
                </a:path>
                <a:path w="892175" h="891539">
                  <a:moveTo>
                    <a:pt x="442363" y="318770"/>
                  </a:moveTo>
                  <a:lnTo>
                    <a:pt x="381569" y="318770"/>
                  </a:lnTo>
                  <a:lnTo>
                    <a:pt x="384637" y="320040"/>
                  </a:lnTo>
                  <a:lnTo>
                    <a:pt x="391014" y="320040"/>
                  </a:lnTo>
                  <a:lnTo>
                    <a:pt x="412516" y="321310"/>
                  </a:lnTo>
                  <a:lnTo>
                    <a:pt x="433336" y="321310"/>
                  </a:lnTo>
                  <a:lnTo>
                    <a:pt x="442363" y="318770"/>
                  </a:lnTo>
                  <a:close/>
                </a:path>
                <a:path w="892175" h="891539">
                  <a:moveTo>
                    <a:pt x="668496" y="156210"/>
                  </a:moveTo>
                  <a:lnTo>
                    <a:pt x="659372" y="156210"/>
                  </a:lnTo>
                  <a:lnTo>
                    <a:pt x="631510" y="170180"/>
                  </a:lnTo>
                  <a:lnTo>
                    <a:pt x="614976" y="198120"/>
                  </a:lnTo>
                  <a:lnTo>
                    <a:pt x="606216" y="233680"/>
                  </a:lnTo>
                  <a:lnTo>
                    <a:pt x="601678" y="269240"/>
                  </a:lnTo>
                  <a:lnTo>
                    <a:pt x="600764" y="278130"/>
                  </a:lnTo>
                  <a:lnTo>
                    <a:pt x="599734" y="285750"/>
                  </a:lnTo>
                  <a:lnTo>
                    <a:pt x="598584" y="294640"/>
                  </a:lnTo>
                  <a:lnTo>
                    <a:pt x="597311" y="302260"/>
                  </a:lnTo>
                  <a:lnTo>
                    <a:pt x="630328" y="302260"/>
                  </a:lnTo>
                  <a:lnTo>
                    <a:pt x="631944" y="292100"/>
                  </a:lnTo>
                  <a:lnTo>
                    <a:pt x="637030" y="247650"/>
                  </a:lnTo>
                  <a:lnTo>
                    <a:pt x="641583" y="222250"/>
                  </a:lnTo>
                  <a:lnTo>
                    <a:pt x="648825" y="200660"/>
                  </a:lnTo>
                  <a:lnTo>
                    <a:pt x="659801" y="190500"/>
                  </a:lnTo>
                  <a:lnTo>
                    <a:pt x="692202" y="190500"/>
                  </a:lnTo>
                  <a:lnTo>
                    <a:pt x="692429" y="186690"/>
                  </a:lnTo>
                  <a:lnTo>
                    <a:pt x="675661" y="158750"/>
                  </a:lnTo>
                  <a:lnTo>
                    <a:pt x="668496" y="156210"/>
                  </a:lnTo>
                  <a:close/>
                </a:path>
                <a:path w="892175" h="891539">
                  <a:moveTo>
                    <a:pt x="439620" y="185420"/>
                  </a:moveTo>
                  <a:lnTo>
                    <a:pt x="421913" y="215900"/>
                  </a:lnTo>
                  <a:lnTo>
                    <a:pt x="421816" y="222250"/>
                  </a:lnTo>
                  <a:lnTo>
                    <a:pt x="425217" y="238760"/>
                  </a:lnTo>
                  <a:lnTo>
                    <a:pt x="430259" y="255270"/>
                  </a:lnTo>
                  <a:lnTo>
                    <a:pt x="433079" y="262890"/>
                  </a:lnTo>
                  <a:lnTo>
                    <a:pt x="435891" y="273050"/>
                  </a:lnTo>
                  <a:lnTo>
                    <a:pt x="437617" y="281940"/>
                  </a:lnTo>
                  <a:lnTo>
                    <a:pt x="437507" y="283210"/>
                  </a:lnTo>
                  <a:lnTo>
                    <a:pt x="437398" y="284480"/>
                  </a:lnTo>
                  <a:lnTo>
                    <a:pt x="437289" y="285750"/>
                  </a:lnTo>
                  <a:lnTo>
                    <a:pt x="437180" y="287020"/>
                  </a:lnTo>
                  <a:lnTo>
                    <a:pt x="429928" y="289560"/>
                  </a:lnTo>
                  <a:lnTo>
                    <a:pt x="469650" y="289560"/>
                  </a:lnTo>
                  <a:lnTo>
                    <a:pt x="469620" y="275590"/>
                  </a:lnTo>
                  <a:lnTo>
                    <a:pt x="466220" y="260350"/>
                  </a:lnTo>
                  <a:lnTo>
                    <a:pt x="461179" y="245110"/>
                  </a:lnTo>
                  <a:lnTo>
                    <a:pt x="456038" y="228600"/>
                  </a:lnTo>
                  <a:lnTo>
                    <a:pt x="454572" y="222250"/>
                  </a:lnTo>
                  <a:lnTo>
                    <a:pt x="475436" y="219710"/>
                  </a:lnTo>
                  <a:lnTo>
                    <a:pt x="495831" y="213360"/>
                  </a:lnTo>
                  <a:lnTo>
                    <a:pt x="514780" y="200660"/>
                  </a:lnTo>
                  <a:lnTo>
                    <a:pt x="526219" y="189230"/>
                  </a:lnTo>
                  <a:lnTo>
                    <a:pt x="463311" y="189230"/>
                  </a:lnTo>
                  <a:lnTo>
                    <a:pt x="446478" y="186690"/>
                  </a:lnTo>
                  <a:lnTo>
                    <a:pt x="439620" y="185420"/>
                  </a:lnTo>
                  <a:close/>
                </a:path>
                <a:path w="892175" h="891539">
                  <a:moveTo>
                    <a:pt x="517136" y="115570"/>
                  </a:moveTo>
                  <a:lnTo>
                    <a:pt x="476676" y="138430"/>
                  </a:lnTo>
                  <a:lnTo>
                    <a:pt x="475336" y="140970"/>
                  </a:lnTo>
                  <a:lnTo>
                    <a:pt x="469692" y="144780"/>
                  </a:lnTo>
                  <a:lnTo>
                    <a:pt x="457588" y="148590"/>
                  </a:lnTo>
                  <a:lnTo>
                    <a:pt x="515732" y="148590"/>
                  </a:lnTo>
                  <a:lnTo>
                    <a:pt x="514319" y="152400"/>
                  </a:lnTo>
                  <a:lnTo>
                    <a:pt x="479605" y="184150"/>
                  </a:lnTo>
                  <a:lnTo>
                    <a:pt x="463311" y="189230"/>
                  </a:lnTo>
                  <a:lnTo>
                    <a:pt x="526219" y="189230"/>
                  </a:lnTo>
                  <a:lnTo>
                    <a:pt x="531303" y="184150"/>
                  </a:lnTo>
                  <a:lnTo>
                    <a:pt x="537820" y="175260"/>
                  </a:lnTo>
                  <a:lnTo>
                    <a:pt x="545228" y="162560"/>
                  </a:lnTo>
                  <a:lnTo>
                    <a:pt x="549563" y="147320"/>
                  </a:lnTo>
                  <a:lnTo>
                    <a:pt x="546862" y="132080"/>
                  </a:lnTo>
                  <a:lnTo>
                    <a:pt x="542000" y="124460"/>
                  </a:lnTo>
                  <a:lnTo>
                    <a:pt x="535219" y="120650"/>
                  </a:lnTo>
                  <a:lnTo>
                    <a:pt x="526828" y="116840"/>
                  </a:lnTo>
                  <a:lnTo>
                    <a:pt x="517136" y="115570"/>
                  </a:lnTo>
                  <a:close/>
                </a:path>
                <a:path w="892175" h="891539">
                  <a:moveTo>
                    <a:pt x="611257" y="33020"/>
                  </a:moveTo>
                  <a:lnTo>
                    <a:pt x="459106" y="33020"/>
                  </a:lnTo>
                  <a:lnTo>
                    <a:pt x="434854" y="59690"/>
                  </a:lnTo>
                  <a:lnTo>
                    <a:pt x="420394" y="90170"/>
                  </a:lnTo>
                  <a:lnTo>
                    <a:pt x="415952" y="125730"/>
                  </a:lnTo>
                  <a:lnTo>
                    <a:pt x="421756" y="165100"/>
                  </a:lnTo>
                  <a:lnTo>
                    <a:pt x="447470" y="181610"/>
                  </a:lnTo>
                  <a:lnTo>
                    <a:pt x="458739" y="181610"/>
                  </a:lnTo>
                  <a:lnTo>
                    <a:pt x="500266" y="161290"/>
                  </a:lnTo>
                  <a:lnTo>
                    <a:pt x="505963" y="152400"/>
                  </a:lnTo>
                  <a:lnTo>
                    <a:pt x="507796" y="151130"/>
                  </a:lnTo>
                  <a:lnTo>
                    <a:pt x="512151" y="149860"/>
                  </a:lnTo>
                  <a:lnTo>
                    <a:pt x="515732" y="148590"/>
                  </a:lnTo>
                  <a:lnTo>
                    <a:pt x="451337" y="148590"/>
                  </a:lnTo>
                  <a:lnTo>
                    <a:pt x="449515" y="118110"/>
                  </a:lnTo>
                  <a:lnTo>
                    <a:pt x="449439" y="116840"/>
                  </a:lnTo>
                  <a:lnTo>
                    <a:pt x="449363" y="115570"/>
                  </a:lnTo>
                  <a:lnTo>
                    <a:pt x="449287" y="114300"/>
                  </a:lnTo>
                  <a:lnTo>
                    <a:pt x="449211" y="113030"/>
                  </a:lnTo>
                  <a:lnTo>
                    <a:pt x="458828" y="83820"/>
                  </a:lnTo>
                  <a:lnTo>
                    <a:pt x="480123" y="58420"/>
                  </a:lnTo>
                  <a:lnTo>
                    <a:pt x="513031" y="38100"/>
                  </a:lnTo>
                  <a:lnTo>
                    <a:pt x="623024" y="38100"/>
                  </a:lnTo>
                  <a:lnTo>
                    <a:pt x="611257" y="3302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3481560" y="2488753"/>
            <a:ext cx="1397635" cy="1397635"/>
            <a:chOff x="13481560" y="2488753"/>
            <a:chExt cx="1397635" cy="1397635"/>
          </a:xfrm>
        </p:grpSpPr>
        <p:sp>
          <p:nvSpPr>
            <p:cNvPr id="26" name="object 26"/>
            <p:cNvSpPr/>
            <p:nvPr/>
          </p:nvSpPr>
          <p:spPr>
            <a:xfrm>
              <a:off x="13507150" y="2514344"/>
              <a:ext cx="1346200" cy="1346200"/>
            </a:xfrm>
            <a:custGeom>
              <a:avLst/>
              <a:gdLst/>
              <a:ahLst/>
              <a:cxnLst/>
              <a:rect l="l" t="t" r="r" b="b"/>
              <a:pathLst>
                <a:path w="1346200" h="1346200">
                  <a:moveTo>
                    <a:pt x="673089" y="1346189"/>
                  </a:moveTo>
                  <a:lnTo>
                    <a:pt x="721158" y="1344499"/>
                  </a:lnTo>
                  <a:lnTo>
                    <a:pt x="768315" y="1339505"/>
                  </a:lnTo>
                  <a:lnTo>
                    <a:pt x="814446" y="1331321"/>
                  </a:lnTo>
                  <a:lnTo>
                    <a:pt x="859437" y="1320060"/>
                  </a:lnTo>
                  <a:lnTo>
                    <a:pt x="903174" y="1305837"/>
                  </a:lnTo>
                  <a:lnTo>
                    <a:pt x="945544" y="1288766"/>
                  </a:lnTo>
                  <a:lnTo>
                    <a:pt x="986431" y="1268960"/>
                  </a:lnTo>
                  <a:lnTo>
                    <a:pt x="1025723" y="1246533"/>
                  </a:lnTo>
                  <a:lnTo>
                    <a:pt x="1063306" y="1221599"/>
                  </a:lnTo>
                  <a:lnTo>
                    <a:pt x="1099065" y="1194273"/>
                  </a:lnTo>
                  <a:lnTo>
                    <a:pt x="1132886" y="1164667"/>
                  </a:lnTo>
                  <a:lnTo>
                    <a:pt x="1164657" y="1132897"/>
                  </a:lnTo>
                  <a:lnTo>
                    <a:pt x="1194262" y="1099075"/>
                  </a:lnTo>
                  <a:lnTo>
                    <a:pt x="1221589" y="1063316"/>
                  </a:lnTo>
                  <a:lnTo>
                    <a:pt x="1246522" y="1025734"/>
                  </a:lnTo>
                  <a:lnTo>
                    <a:pt x="1268949" y="986442"/>
                  </a:lnTo>
                  <a:lnTo>
                    <a:pt x="1288755" y="945554"/>
                  </a:lnTo>
                  <a:lnTo>
                    <a:pt x="1305827" y="903185"/>
                  </a:lnTo>
                  <a:lnTo>
                    <a:pt x="1320049" y="859448"/>
                  </a:lnTo>
                  <a:lnTo>
                    <a:pt x="1331310" y="814457"/>
                  </a:lnTo>
                  <a:lnTo>
                    <a:pt x="1339494" y="768326"/>
                  </a:lnTo>
                  <a:lnTo>
                    <a:pt x="1344488" y="721169"/>
                  </a:lnTo>
                  <a:lnTo>
                    <a:pt x="1346178" y="673099"/>
                  </a:lnTo>
                  <a:lnTo>
                    <a:pt x="1344488" y="625029"/>
                  </a:lnTo>
                  <a:lnTo>
                    <a:pt x="1339494" y="577870"/>
                  </a:lnTo>
                  <a:lnTo>
                    <a:pt x="1331310" y="531738"/>
                  </a:lnTo>
                  <a:lnTo>
                    <a:pt x="1320049" y="486746"/>
                  </a:lnTo>
                  <a:lnTo>
                    <a:pt x="1305827" y="443008"/>
                  </a:lnTo>
                  <a:lnTo>
                    <a:pt x="1288755" y="400638"/>
                  </a:lnTo>
                  <a:lnTo>
                    <a:pt x="1268949" y="359750"/>
                  </a:lnTo>
                  <a:lnTo>
                    <a:pt x="1246522" y="320458"/>
                  </a:lnTo>
                  <a:lnTo>
                    <a:pt x="1221589" y="282875"/>
                  </a:lnTo>
                  <a:lnTo>
                    <a:pt x="1194262" y="247115"/>
                  </a:lnTo>
                  <a:lnTo>
                    <a:pt x="1164657" y="213293"/>
                  </a:lnTo>
                  <a:lnTo>
                    <a:pt x="1132886" y="181522"/>
                  </a:lnTo>
                  <a:lnTo>
                    <a:pt x="1099065" y="151916"/>
                  </a:lnTo>
                  <a:lnTo>
                    <a:pt x="1063306" y="124590"/>
                  </a:lnTo>
                  <a:lnTo>
                    <a:pt x="1025723" y="99656"/>
                  </a:lnTo>
                  <a:lnTo>
                    <a:pt x="986431" y="77229"/>
                  </a:lnTo>
                  <a:lnTo>
                    <a:pt x="945544" y="57423"/>
                  </a:lnTo>
                  <a:lnTo>
                    <a:pt x="903174" y="40352"/>
                  </a:lnTo>
                  <a:lnTo>
                    <a:pt x="859437" y="26128"/>
                  </a:lnTo>
                  <a:lnTo>
                    <a:pt x="814446" y="14868"/>
                  </a:lnTo>
                  <a:lnTo>
                    <a:pt x="768315" y="6684"/>
                  </a:lnTo>
                  <a:lnTo>
                    <a:pt x="721158" y="1690"/>
                  </a:lnTo>
                  <a:lnTo>
                    <a:pt x="673089" y="0"/>
                  </a:lnTo>
                  <a:lnTo>
                    <a:pt x="625020" y="1690"/>
                  </a:lnTo>
                  <a:lnTo>
                    <a:pt x="577862" y="6684"/>
                  </a:lnTo>
                  <a:lnTo>
                    <a:pt x="531731" y="14868"/>
                  </a:lnTo>
                  <a:lnTo>
                    <a:pt x="486741" y="26128"/>
                  </a:lnTo>
                  <a:lnTo>
                    <a:pt x="443003" y="40352"/>
                  </a:lnTo>
                  <a:lnTo>
                    <a:pt x="400634" y="57423"/>
                  </a:lnTo>
                  <a:lnTo>
                    <a:pt x="359747" y="77229"/>
                  </a:lnTo>
                  <a:lnTo>
                    <a:pt x="320455" y="99656"/>
                  </a:lnTo>
                  <a:lnTo>
                    <a:pt x="282872" y="124590"/>
                  </a:lnTo>
                  <a:lnTo>
                    <a:pt x="247113" y="151916"/>
                  </a:lnTo>
                  <a:lnTo>
                    <a:pt x="213291" y="181522"/>
                  </a:lnTo>
                  <a:lnTo>
                    <a:pt x="181521" y="213293"/>
                  </a:lnTo>
                  <a:lnTo>
                    <a:pt x="151916" y="247115"/>
                  </a:lnTo>
                  <a:lnTo>
                    <a:pt x="124589" y="282875"/>
                  </a:lnTo>
                  <a:lnTo>
                    <a:pt x="99656" y="320458"/>
                  </a:lnTo>
                  <a:lnTo>
                    <a:pt x="77229" y="359750"/>
                  </a:lnTo>
                  <a:lnTo>
                    <a:pt x="57423" y="400638"/>
                  </a:lnTo>
                  <a:lnTo>
                    <a:pt x="40351" y="443008"/>
                  </a:lnTo>
                  <a:lnTo>
                    <a:pt x="26128" y="486746"/>
                  </a:lnTo>
                  <a:lnTo>
                    <a:pt x="14868" y="531738"/>
                  </a:lnTo>
                  <a:lnTo>
                    <a:pt x="6684" y="577870"/>
                  </a:lnTo>
                  <a:lnTo>
                    <a:pt x="1690" y="625029"/>
                  </a:lnTo>
                  <a:lnTo>
                    <a:pt x="0" y="673099"/>
                  </a:lnTo>
                  <a:lnTo>
                    <a:pt x="1690" y="721169"/>
                  </a:lnTo>
                  <a:lnTo>
                    <a:pt x="6684" y="768326"/>
                  </a:lnTo>
                  <a:lnTo>
                    <a:pt x="14868" y="814457"/>
                  </a:lnTo>
                  <a:lnTo>
                    <a:pt x="26128" y="859448"/>
                  </a:lnTo>
                  <a:lnTo>
                    <a:pt x="40351" y="903185"/>
                  </a:lnTo>
                  <a:lnTo>
                    <a:pt x="57423" y="945554"/>
                  </a:lnTo>
                  <a:lnTo>
                    <a:pt x="77229" y="986442"/>
                  </a:lnTo>
                  <a:lnTo>
                    <a:pt x="99656" y="1025734"/>
                  </a:lnTo>
                  <a:lnTo>
                    <a:pt x="124589" y="1063316"/>
                  </a:lnTo>
                  <a:lnTo>
                    <a:pt x="151916" y="1099075"/>
                  </a:lnTo>
                  <a:lnTo>
                    <a:pt x="181521" y="1132897"/>
                  </a:lnTo>
                  <a:lnTo>
                    <a:pt x="213291" y="1164667"/>
                  </a:lnTo>
                  <a:lnTo>
                    <a:pt x="247113" y="1194273"/>
                  </a:lnTo>
                  <a:lnTo>
                    <a:pt x="282872" y="1221599"/>
                  </a:lnTo>
                  <a:lnTo>
                    <a:pt x="320455" y="1246533"/>
                  </a:lnTo>
                  <a:lnTo>
                    <a:pt x="359747" y="1268960"/>
                  </a:lnTo>
                  <a:lnTo>
                    <a:pt x="400634" y="1288766"/>
                  </a:lnTo>
                  <a:lnTo>
                    <a:pt x="443003" y="1305837"/>
                  </a:lnTo>
                  <a:lnTo>
                    <a:pt x="486741" y="1320060"/>
                  </a:lnTo>
                  <a:lnTo>
                    <a:pt x="531731" y="1331321"/>
                  </a:lnTo>
                  <a:lnTo>
                    <a:pt x="577862" y="1339505"/>
                  </a:lnTo>
                  <a:lnTo>
                    <a:pt x="625020" y="1344499"/>
                  </a:lnTo>
                  <a:lnTo>
                    <a:pt x="673089" y="1346189"/>
                  </a:lnTo>
                  <a:close/>
                </a:path>
              </a:pathLst>
            </a:custGeom>
            <a:ln w="51181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782637" y="2736360"/>
              <a:ext cx="795655" cy="902969"/>
            </a:xfrm>
            <a:custGeom>
              <a:avLst/>
              <a:gdLst/>
              <a:ahLst/>
              <a:cxnLst/>
              <a:rect l="l" t="t" r="r" b="b"/>
              <a:pathLst>
                <a:path w="795655" h="902970">
                  <a:moveTo>
                    <a:pt x="610311" y="365785"/>
                  </a:moveTo>
                  <a:lnTo>
                    <a:pt x="608876" y="358660"/>
                  </a:lnTo>
                  <a:lnTo>
                    <a:pt x="604951" y="352856"/>
                  </a:lnTo>
                  <a:lnTo>
                    <a:pt x="599147" y="348932"/>
                  </a:lnTo>
                  <a:lnTo>
                    <a:pt x="592035" y="347497"/>
                  </a:lnTo>
                  <a:lnTo>
                    <a:pt x="573747" y="347497"/>
                  </a:lnTo>
                  <a:lnTo>
                    <a:pt x="573747" y="384048"/>
                  </a:lnTo>
                  <a:lnTo>
                    <a:pt x="573747" y="499008"/>
                  </a:lnTo>
                  <a:lnTo>
                    <a:pt x="473341" y="499008"/>
                  </a:lnTo>
                  <a:lnTo>
                    <a:pt x="466229" y="500443"/>
                  </a:lnTo>
                  <a:lnTo>
                    <a:pt x="460425" y="504355"/>
                  </a:lnTo>
                  <a:lnTo>
                    <a:pt x="456514" y="510171"/>
                  </a:lnTo>
                  <a:lnTo>
                    <a:pt x="455079" y="517283"/>
                  </a:lnTo>
                  <a:lnTo>
                    <a:pt x="455079" y="617702"/>
                  </a:lnTo>
                  <a:lnTo>
                    <a:pt x="340118" y="617702"/>
                  </a:lnTo>
                  <a:lnTo>
                    <a:pt x="340118" y="517283"/>
                  </a:lnTo>
                  <a:lnTo>
                    <a:pt x="338683" y="510171"/>
                  </a:lnTo>
                  <a:lnTo>
                    <a:pt x="334772" y="504355"/>
                  </a:lnTo>
                  <a:lnTo>
                    <a:pt x="328955" y="500443"/>
                  </a:lnTo>
                  <a:lnTo>
                    <a:pt x="321843" y="499008"/>
                  </a:lnTo>
                  <a:lnTo>
                    <a:pt x="221437" y="499008"/>
                  </a:lnTo>
                  <a:lnTo>
                    <a:pt x="221437" y="384048"/>
                  </a:lnTo>
                  <a:lnTo>
                    <a:pt x="321843" y="384048"/>
                  </a:lnTo>
                  <a:lnTo>
                    <a:pt x="328955" y="382612"/>
                  </a:lnTo>
                  <a:lnTo>
                    <a:pt x="334772" y="378701"/>
                  </a:lnTo>
                  <a:lnTo>
                    <a:pt x="338683" y="372897"/>
                  </a:lnTo>
                  <a:lnTo>
                    <a:pt x="340118" y="365785"/>
                  </a:lnTo>
                  <a:lnTo>
                    <a:pt x="340118" y="265366"/>
                  </a:lnTo>
                  <a:lnTo>
                    <a:pt x="455079" y="265366"/>
                  </a:lnTo>
                  <a:lnTo>
                    <a:pt x="455079" y="365785"/>
                  </a:lnTo>
                  <a:lnTo>
                    <a:pt x="456514" y="372897"/>
                  </a:lnTo>
                  <a:lnTo>
                    <a:pt x="460425" y="378701"/>
                  </a:lnTo>
                  <a:lnTo>
                    <a:pt x="466229" y="382612"/>
                  </a:lnTo>
                  <a:lnTo>
                    <a:pt x="473341" y="384048"/>
                  </a:lnTo>
                  <a:lnTo>
                    <a:pt x="573747" y="384048"/>
                  </a:lnTo>
                  <a:lnTo>
                    <a:pt x="573747" y="347497"/>
                  </a:lnTo>
                  <a:lnTo>
                    <a:pt x="491617" y="347497"/>
                  </a:lnTo>
                  <a:lnTo>
                    <a:pt x="491617" y="265366"/>
                  </a:lnTo>
                  <a:lnTo>
                    <a:pt x="491617" y="247091"/>
                  </a:lnTo>
                  <a:lnTo>
                    <a:pt x="490181" y="239979"/>
                  </a:lnTo>
                  <a:lnTo>
                    <a:pt x="486270" y="234175"/>
                  </a:lnTo>
                  <a:lnTo>
                    <a:pt x="480466" y="230251"/>
                  </a:lnTo>
                  <a:lnTo>
                    <a:pt x="473341" y="228815"/>
                  </a:lnTo>
                  <a:lnTo>
                    <a:pt x="321843" y="228815"/>
                  </a:lnTo>
                  <a:lnTo>
                    <a:pt x="314731" y="230251"/>
                  </a:lnTo>
                  <a:lnTo>
                    <a:pt x="308914" y="234175"/>
                  </a:lnTo>
                  <a:lnTo>
                    <a:pt x="305003" y="239979"/>
                  </a:lnTo>
                  <a:lnTo>
                    <a:pt x="303568" y="247091"/>
                  </a:lnTo>
                  <a:lnTo>
                    <a:pt x="303568" y="347497"/>
                  </a:lnTo>
                  <a:lnTo>
                    <a:pt x="203161" y="347497"/>
                  </a:lnTo>
                  <a:lnTo>
                    <a:pt x="196049" y="348932"/>
                  </a:lnTo>
                  <a:lnTo>
                    <a:pt x="190233" y="352856"/>
                  </a:lnTo>
                  <a:lnTo>
                    <a:pt x="186321" y="358660"/>
                  </a:lnTo>
                  <a:lnTo>
                    <a:pt x="184886" y="365785"/>
                  </a:lnTo>
                  <a:lnTo>
                    <a:pt x="184886" y="517283"/>
                  </a:lnTo>
                  <a:lnTo>
                    <a:pt x="186321" y="524395"/>
                  </a:lnTo>
                  <a:lnTo>
                    <a:pt x="190233" y="530199"/>
                  </a:lnTo>
                  <a:lnTo>
                    <a:pt x="196049" y="534123"/>
                  </a:lnTo>
                  <a:lnTo>
                    <a:pt x="203161" y="535559"/>
                  </a:lnTo>
                  <a:lnTo>
                    <a:pt x="303568" y="535559"/>
                  </a:lnTo>
                  <a:lnTo>
                    <a:pt x="303568" y="635965"/>
                  </a:lnTo>
                  <a:lnTo>
                    <a:pt x="305003" y="643077"/>
                  </a:lnTo>
                  <a:lnTo>
                    <a:pt x="308914" y="648893"/>
                  </a:lnTo>
                  <a:lnTo>
                    <a:pt x="314731" y="652805"/>
                  </a:lnTo>
                  <a:lnTo>
                    <a:pt x="321843" y="654240"/>
                  </a:lnTo>
                  <a:lnTo>
                    <a:pt x="473341" y="654240"/>
                  </a:lnTo>
                  <a:lnTo>
                    <a:pt x="480466" y="652805"/>
                  </a:lnTo>
                  <a:lnTo>
                    <a:pt x="486270" y="648893"/>
                  </a:lnTo>
                  <a:lnTo>
                    <a:pt x="490181" y="643077"/>
                  </a:lnTo>
                  <a:lnTo>
                    <a:pt x="491617" y="635965"/>
                  </a:lnTo>
                  <a:lnTo>
                    <a:pt x="491617" y="617702"/>
                  </a:lnTo>
                  <a:lnTo>
                    <a:pt x="491617" y="535559"/>
                  </a:lnTo>
                  <a:lnTo>
                    <a:pt x="592035" y="535559"/>
                  </a:lnTo>
                  <a:lnTo>
                    <a:pt x="599147" y="534123"/>
                  </a:lnTo>
                  <a:lnTo>
                    <a:pt x="604951" y="530199"/>
                  </a:lnTo>
                  <a:lnTo>
                    <a:pt x="608876" y="524395"/>
                  </a:lnTo>
                  <a:lnTo>
                    <a:pt x="610311" y="517283"/>
                  </a:lnTo>
                  <a:lnTo>
                    <a:pt x="610311" y="365785"/>
                  </a:lnTo>
                  <a:close/>
                </a:path>
                <a:path w="795655" h="902970">
                  <a:moveTo>
                    <a:pt x="795197" y="167373"/>
                  </a:moveTo>
                  <a:lnTo>
                    <a:pt x="788568" y="159080"/>
                  </a:lnTo>
                  <a:lnTo>
                    <a:pt x="779310" y="157568"/>
                  </a:lnTo>
                  <a:lnTo>
                    <a:pt x="756754" y="152666"/>
                  </a:lnTo>
                  <a:lnTo>
                    <a:pt x="756754" y="190728"/>
                  </a:lnTo>
                  <a:lnTo>
                    <a:pt x="754722" y="210464"/>
                  </a:lnTo>
                  <a:lnTo>
                    <a:pt x="747026" y="268884"/>
                  </a:lnTo>
                  <a:lnTo>
                    <a:pt x="733323" y="346913"/>
                  </a:lnTo>
                  <a:lnTo>
                    <a:pt x="723760" y="391160"/>
                  </a:lnTo>
                  <a:lnTo>
                    <a:pt x="712139" y="437794"/>
                  </a:lnTo>
                  <a:lnTo>
                    <a:pt x="698296" y="485940"/>
                  </a:lnTo>
                  <a:lnTo>
                    <a:pt x="682053" y="534758"/>
                  </a:lnTo>
                  <a:lnTo>
                    <a:pt x="663219" y="583425"/>
                  </a:lnTo>
                  <a:lnTo>
                    <a:pt x="641604" y="631063"/>
                  </a:lnTo>
                  <a:lnTo>
                    <a:pt x="617042" y="676859"/>
                  </a:lnTo>
                  <a:lnTo>
                    <a:pt x="589356" y="719937"/>
                  </a:lnTo>
                  <a:lnTo>
                    <a:pt x="558355" y="759472"/>
                  </a:lnTo>
                  <a:lnTo>
                    <a:pt x="523849" y="794613"/>
                  </a:lnTo>
                  <a:lnTo>
                    <a:pt x="485686" y="824522"/>
                  </a:lnTo>
                  <a:lnTo>
                    <a:pt x="443649" y="848347"/>
                  </a:lnTo>
                  <a:lnTo>
                    <a:pt x="397586" y="865238"/>
                  </a:lnTo>
                  <a:lnTo>
                    <a:pt x="351523" y="848347"/>
                  </a:lnTo>
                  <a:lnTo>
                    <a:pt x="309499" y="824522"/>
                  </a:lnTo>
                  <a:lnTo>
                    <a:pt x="271335" y="794613"/>
                  </a:lnTo>
                  <a:lnTo>
                    <a:pt x="236829" y="759472"/>
                  </a:lnTo>
                  <a:lnTo>
                    <a:pt x="205828" y="719937"/>
                  </a:lnTo>
                  <a:lnTo>
                    <a:pt x="178142" y="676859"/>
                  </a:lnTo>
                  <a:lnTo>
                    <a:pt x="153581" y="631063"/>
                  </a:lnTo>
                  <a:lnTo>
                    <a:pt x="131965" y="583425"/>
                  </a:lnTo>
                  <a:lnTo>
                    <a:pt x="113131" y="534758"/>
                  </a:lnTo>
                  <a:lnTo>
                    <a:pt x="96888" y="485940"/>
                  </a:lnTo>
                  <a:lnTo>
                    <a:pt x="83045" y="437794"/>
                  </a:lnTo>
                  <a:lnTo>
                    <a:pt x="71437" y="391160"/>
                  </a:lnTo>
                  <a:lnTo>
                    <a:pt x="61874" y="346913"/>
                  </a:lnTo>
                  <a:lnTo>
                    <a:pt x="54178" y="305866"/>
                  </a:lnTo>
                  <a:lnTo>
                    <a:pt x="43662" y="236804"/>
                  </a:lnTo>
                  <a:lnTo>
                    <a:pt x="38442" y="190728"/>
                  </a:lnTo>
                  <a:lnTo>
                    <a:pt x="101676" y="176110"/>
                  </a:lnTo>
                  <a:lnTo>
                    <a:pt x="161582" y="157353"/>
                  </a:lnTo>
                  <a:lnTo>
                    <a:pt x="217195" y="135928"/>
                  </a:lnTo>
                  <a:lnTo>
                    <a:pt x="267576" y="113296"/>
                  </a:lnTo>
                  <a:lnTo>
                    <a:pt x="311759" y="90919"/>
                  </a:lnTo>
                  <a:lnTo>
                    <a:pt x="348792" y="70256"/>
                  </a:lnTo>
                  <a:lnTo>
                    <a:pt x="397586" y="39941"/>
                  </a:lnTo>
                  <a:lnTo>
                    <a:pt x="417461" y="52781"/>
                  </a:lnTo>
                  <a:lnTo>
                    <a:pt x="483425" y="90919"/>
                  </a:lnTo>
                  <a:lnTo>
                    <a:pt x="527608" y="113296"/>
                  </a:lnTo>
                  <a:lnTo>
                    <a:pt x="577989" y="135928"/>
                  </a:lnTo>
                  <a:lnTo>
                    <a:pt x="633615" y="157353"/>
                  </a:lnTo>
                  <a:lnTo>
                    <a:pt x="693521" y="176110"/>
                  </a:lnTo>
                  <a:lnTo>
                    <a:pt x="756754" y="190728"/>
                  </a:lnTo>
                  <a:lnTo>
                    <a:pt x="756754" y="152666"/>
                  </a:lnTo>
                  <a:lnTo>
                    <a:pt x="706920" y="141795"/>
                  </a:lnTo>
                  <a:lnTo>
                    <a:pt x="638530" y="120091"/>
                  </a:lnTo>
                  <a:lnTo>
                    <a:pt x="575843" y="94907"/>
                  </a:lnTo>
                  <a:lnTo>
                    <a:pt x="520585" y="68707"/>
                  </a:lnTo>
                  <a:lnTo>
                    <a:pt x="474472" y="43954"/>
                  </a:lnTo>
                  <a:lnTo>
                    <a:pt x="467702" y="39941"/>
                  </a:lnTo>
                  <a:lnTo>
                    <a:pt x="439229" y="23088"/>
                  </a:lnTo>
                  <a:lnTo>
                    <a:pt x="416560" y="8597"/>
                  </a:lnTo>
                  <a:lnTo>
                    <a:pt x="408190" y="2908"/>
                  </a:lnTo>
                  <a:lnTo>
                    <a:pt x="407149" y="2273"/>
                  </a:lnTo>
                  <a:lnTo>
                    <a:pt x="404990" y="1130"/>
                  </a:lnTo>
                  <a:lnTo>
                    <a:pt x="403936" y="698"/>
                  </a:lnTo>
                  <a:lnTo>
                    <a:pt x="402183" y="177"/>
                  </a:lnTo>
                  <a:lnTo>
                    <a:pt x="401637" y="0"/>
                  </a:lnTo>
                  <a:lnTo>
                    <a:pt x="393547" y="0"/>
                  </a:lnTo>
                  <a:lnTo>
                    <a:pt x="391261" y="698"/>
                  </a:lnTo>
                  <a:lnTo>
                    <a:pt x="390182" y="1130"/>
                  </a:lnTo>
                  <a:lnTo>
                    <a:pt x="388035" y="2273"/>
                  </a:lnTo>
                  <a:lnTo>
                    <a:pt x="386994" y="2908"/>
                  </a:lnTo>
                  <a:lnTo>
                    <a:pt x="378637" y="8597"/>
                  </a:lnTo>
                  <a:lnTo>
                    <a:pt x="355993" y="23088"/>
                  </a:lnTo>
                  <a:lnTo>
                    <a:pt x="320776" y="43954"/>
                  </a:lnTo>
                  <a:lnTo>
                    <a:pt x="274688" y="68707"/>
                  </a:lnTo>
                  <a:lnTo>
                    <a:pt x="219430" y="94907"/>
                  </a:lnTo>
                  <a:lnTo>
                    <a:pt x="156730" y="120091"/>
                  </a:lnTo>
                  <a:lnTo>
                    <a:pt x="88303" y="141795"/>
                  </a:lnTo>
                  <a:lnTo>
                    <a:pt x="15887" y="157568"/>
                  </a:lnTo>
                  <a:lnTo>
                    <a:pt x="6616" y="159080"/>
                  </a:lnTo>
                  <a:lnTo>
                    <a:pt x="0" y="167373"/>
                  </a:lnTo>
                  <a:lnTo>
                    <a:pt x="4965" y="224142"/>
                  </a:lnTo>
                  <a:lnTo>
                    <a:pt x="13589" y="288505"/>
                  </a:lnTo>
                  <a:lnTo>
                    <a:pt x="20218" y="328028"/>
                  </a:lnTo>
                  <a:lnTo>
                    <a:pt x="28651" y="371348"/>
                  </a:lnTo>
                  <a:lnTo>
                    <a:pt x="39077" y="417626"/>
                  </a:lnTo>
                  <a:lnTo>
                    <a:pt x="51714" y="466026"/>
                  </a:lnTo>
                  <a:lnTo>
                    <a:pt x="66751" y="515734"/>
                  </a:lnTo>
                  <a:lnTo>
                    <a:pt x="84391" y="565924"/>
                  </a:lnTo>
                  <a:lnTo>
                    <a:pt x="104838" y="615746"/>
                  </a:lnTo>
                  <a:lnTo>
                    <a:pt x="128282" y="664387"/>
                  </a:lnTo>
                  <a:lnTo>
                    <a:pt x="154914" y="711022"/>
                  </a:lnTo>
                  <a:lnTo>
                    <a:pt x="184950" y="754799"/>
                  </a:lnTo>
                  <a:lnTo>
                    <a:pt x="218592" y="794905"/>
                  </a:lnTo>
                  <a:lnTo>
                    <a:pt x="256019" y="830516"/>
                  </a:lnTo>
                  <a:lnTo>
                    <a:pt x="297446" y="860793"/>
                  </a:lnTo>
                  <a:lnTo>
                    <a:pt x="343065" y="884910"/>
                  </a:lnTo>
                  <a:lnTo>
                    <a:pt x="393077" y="902030"/>
                  </a:lnTo>
                  <a:lnTo>
                    <a:pt x="396036" y="902589"/>
                  </a:lnTo>
                  <a:lnTo>
                    <a:pt x="399135" y="902589"/>
                  </a:lnTo>
                  <a:lnTo>
                    <a:pt x="452120" y="884910"/>
                  </a:lnTo>
                  <a:lnTo>
                    <a:pt x="489343" y="865238"/>
                  </a:lnTo>
                  <a:lnTo>
                    <a:pt x="539178" y="830516"/>
                  </a:lnTo>
                  <a:lnTo>
                    <a:pt x="576605" y="794905"/>
                  </a:lnTo>
                  <a:lnTo>
                    <a:pt x="610235" y="754799"/>
                  </a:lnTo>
                  <a:lnTo>
                    <a:pt x="640283" y="711022"/>
                  </a:lnTo>
                  <a:lnTo>
                    <a:pt x="666915" y="664387"/>
                  </a:lnTo>
                  <a:lnTo>
                    <a:pt x="690359" y="615746"/>
                  </a:lnTo>
                  <a:lnTo>
                    <a:pt x="710806" y="565924"/>
                  </a:lnTo>
                  <a:lnTo>
                    <a:pt x="728446" y="515734"/>
                  </a:lnTo>
                  <a:lnTo>
                    <a:pt x="743483" y="466026"/>
                  </a:lnTo>
                  <a:lnTo>
                    <a:pt x="756119" y="417626"/>
                  </a:lnTo>
                  <a:lnTo>
                    <a:pt x="766546" y="371348"/>
                  </a:lnTo>
                  <a:lnTo>
                    <a:pt x="774979" y="328028"/>
                  </a:lnTo>
                  <a:lnTo>
                    <a:pt x="781596" y="288505"/>
                  </a:lnTo>
                  <a:lnTo>
                    <a:pt x="790232" y="224142"/>
                  </a:lnTo>
                  <a:lnTo>
                    <a:pt x="794016" y="184886"/>
                  </a:lnTo>
                  <a:lnTo>
                    <a:pt x="794600" y="176758"/>
                  </a:lnTo>
                  <a:lnTo>
                    <a:pt x="795197" y="167373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667" y="2488753"/>
            <a:ext cx="1397360" cy="139737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402" y="7609906"/>
            <a:ext cx="1201889" cy="120188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130" y="5761080"/>
            <a:ext cx="1201889" cy="120188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4792" y="7609906"/>
            <a:ext cx="1201889" cy="120188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524" y="7609906"/>
            <a:ext cx="1201879" cy="12018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2284" y="7609906"/>
            <a:ext cx="1201883" cy="120188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8346" y="5761080"/>
            <a:ext cx="1201889" cy="120188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9407" y="5761080"/>
            <a:ext cx="1201889" cy="1201889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10237" y="1040989"/>
            <a:ext cx="11007090" cy="9335770"/>
            <a:chOff x="7610237" y="1040989"/>
            <a:chExt cx="11007090" cy="9335770"/>
          </a:xfrm>
        </p:grpSpPr>
        <p:sp>
          <p:nvSpPr>
            <p:cNvPr id="3" name="object 3"/>
            <p:cNvSpPr/>
            <p:nvPr/>
          </p:nvSpPr>
          <p:spPr>
            <a:xfrm>
              <a:off x="15410257" y="4603917"/>
              <a:ext cx="3116580" cy="3116580"/>
            </a:xfrm>
            <a:custGeom>
              <a:avLst/>
              <a:gdLst/>
              <a:ahLst/>
              <a:cxnLst/>
              <a:rect l="l" t="t" r="r" b="b"/>
              <a:pathLst>
                <a:path w="3116580" h="3116579">
                  <a:moveTo>
                    <a:pt x="1558193" y="0"/>
                  </a:moveTo>
                  <a:lnTo>
                    <a:pt x="1509659" y="741"/>
                  </a:lnTo>
                  <a:lnTo>
                    <a:pt x="1461495" y="2951"/>
                  </a:lnTo>
                  <a:lnTo>
                    <a:pt x="1413721" y="6608"/>
                  </a:lnTo>
                  <a:lnTo>
                    <a:pt x="1366361" y="11691"/>
                  </a:lnTo>
                  <a:lnTo>
                    <a:pt x="1319435" y="18177"/>
                  </a:lnTo>
                  <a:lnTo>
                    <a:pt x="1272964" y="26046"/>
                  </a:lnTo>
                  <a:lnTo>
                    <a:pt x="1226971" y="35276"/>
                  </a:lnTo>
                  <a:lnTo>
                    <a:pt x="1181477" y="45844"/>
                  </a:lnTo>
                  <a:lnTo>
                    <a:pt x="1136503" y="57731"/>
                  </a:lnTo>
                  <a:lnTo>
                    <a:pt x="1092072" y="70914"/>
                  </a:lnTo>
                  <a:lnTo>
                    <a:pt x="1048203" y="85371"/>
                  </a:lnTo>
                  <a:lnTo>
                    <a:pt x="1004920" y="101082"/>
                  </a:lnTo>
                  <a:lnTo>
                    <a:pt x="962244" y="118024"/>
                  </a:lnTo>
                  <a:lnTo>
                    <a:pt x="920195" y="136176"/>
                  </a:lnTo>
                  <a:lnTo>
                    <a:pt x="878797" y="155517"/>
                  </a:lnTo>
                  <a:lnTo>
                    <a:pt x="838070" y="176024"/>
                  </a:lnTo>
                  <a:lnTo>
                    <a:pt x="798035" y="197677"/>
                  </a:lnTo>
                  <a:lnTo>
                    <a:pt x="758715" y="220453"/>
                  </a:lnTo>
                  <a:lnTo>
                    <a:pt x="720131" y="244332"/>
                  </a:lnTo>
                  <a:lnTo>
                    <a:pt x="682304" y="269292"/>
                  </a:lnTo>
                  <a:lnTo>
                    <a:pt x="645256" y="295310"/>
                  </a:lnTo>
                  <a:lnTo>
                    <a:pt x="609009" y="322367"/>
                  </a:lnTo>
                  <a:lnTo>
                    <a:pt x="573584" y="350439"/>
                  </a:lnTo>
                  <a:lnTo>
                    <a:pt x="539003" y="379506"/>
                  </a:lnTo>
                  <a:lnTo>
                    <a:pt x="505287" y="409545"/>
                  </a:lnTo>
                  <a:lnTo>
                    <a:pt x="472458" y="440537"/>
                  </a:lnTo>
                  <a:lnTo>
                    <a:pt x="440537" y="472458"/>
                  </a:lnTo>
                  <a:lnTo>
                    <a:pt x="409545" y="505287"/>
                  </a:lnTo>
                  <a:lnTo>
                    <a:pt x="379506" y="539003"/>
                  </a:lnTo>
                  <a:lnTo>
                    <a:pt x="350439" y="573584"/>
                  </a:lnTo>
                  <a:lnTo>
                    <a:pt x="322367" y="609009"/>
                  </a:lnTo>
                  <a:lnTo>
                    <a:pt x="295310" y="645256"/>
                  </a:lnTo>
                  <a:lnTo>
                    <a:pt x="269292" y="682304"/>
                  </a:lnTo>
                  <a:lnTo>
                    <a:pt x="244332" y="720131"/>
                  </a:lnTo>
                  <a:lnTo>
                    <a:pt x="220453" y="758715"/>
                  </a:lnTo>
                  <a:lnTo>
                    <a:pt x="197677" y="798035"/>
                  </a:lnTo>
                  <a:lnTo>
                    <a:pt x="176024" y="838070"/>
                  </a:lnTo>
                  <a:lnTo>
                    <a:pt x="155517" y="878797"/>
                  </a:lnTo>
                  <a:lnTo>
                    <a:pt x="136176" y="920195"/>
                  </a:lnTo>
                  <a:lnTo>
                    <a:pt x="118024" y="962244"/>
                  </a:lnTo>
                  <a:lnTo>
                    <a:pt x="101082" y="1004920"/>
                  </a:lnTo>
                  <a:lnTo>
                    <a:pt x="85371" y="1048203"/>
                  </a:lnTo>
                  <a:lnTo>
                    <a:pt x="70914" y="1092072"/>
                  </a:lnTo>
                  <a:lnTo>
                    <a:pt x="57731" y="1136503"/>
                  </a:lnTo>
                  <a:lnTo>
                    <a:pt x="45844" y="1181477"/>
                  </a:lnTo>
                  <a:lnTo>
                    <a:pt x="35276" y="1226971"/>
                  </a:lnTo>
                  <a:lnTo>
                    <a:pt x="26046" y="1272964"/>
                  </a:lnTo>
                  <a:lnTo>
                    <a:pt x="18177" y="1319435"/>
                  </a:lnTo>
                  <a:lnTo>
                    <a:pt x="11691" y="1366361"/>
                  </a:lnTo>
                  <a:lnTo>
                    <a:pt x="6608" y="1413721"/>
                  </a:lnTo>
                  <a:lnTo>
                    <a:pt x="2951" y="1461495"/>
                  </a:lnTo>
                  <a:lnTo>
                    <a:pt x="741" y="1509659"/>
                  </a:lnTo>
                  <a:lnTo>
                    <a:pt x="0" y="1558193"/>
                  </a:lnTo>
                  <a:lnTo>
                    <a:pt x="741" y="1606726"/>
                  </a:lnTo>
                  <a:lnTo>
                    <a:pt x="2951" y="1654890"/>
                  </a:lnTo>
                  <a:lnTo>
                    <a:pt x="6608" y="1702663"/>
                  </a:lnTo>
                  <a:lnTo>
                    <a:pt x="11691" y="1750023"/>
                  </a:lnTo>
                  <a:lnTo>
                    <a:pt x="18177" y="1796949"/>
                  </a:lnTo>
                  <a:lnTo>
                    <a:pt x="26046" y="1843419"/>
                  </a:lnTo>
                  <a:lnTo>
                    <a:pt x="35276" y="1889411"/>
                  </a:lnTo>
                  <a:lnTo>
                    <a:pt x="45844" y="1934905"/>
                  </a:lnTo>
                  <a:lnTo>
                    <a:pt x="57731" y="1979879"/>
                  </a:lnTo>
                  <a:lnTo>
                    <a:pt x="70914" y="2024310"/>
                  </a:lnTo>
                  <a:lnTo>
                    <a:pt x="85371" y="2068178"/>
                  </a:lnTo>
                  <a:lnTo>
                    <a:pt x="101082" y="2111461"/>
                  </a:lnTo>
                  <a:lnTo>
                    <a:pt x="118024" y="2154138"/>
                  </a:lnTo>
                  <a:lnTo>
                    <a:pt x="136176" y="2196186"/>
                  </a:lnTo>
                  <a:lnTo>
                    <a:pt x="155517" y="2237584"/>
                  </a:lnTo>
                  <a:lnTo>
                    <a:pt x="176024" y="2278312"/>
                  </a:lnTo>
                  <a:lnTo>
                    <a:pt x="197677" y="2318346"/>
                  </a:lnTo>
                  <a:lnTo>
                    <a:pt x="220453" y="2357666"/>
                  </a:lnTo>
                  <a:lnTo>
                    <a:pt x="244332" y="2396250"/>
                  </a:lnTo>
                  <a:lnTo>
                    <a:pt x="269292" y="2434077"/>
                  </a:lnTo>
                  <a:lnTo>
                    <a:pt x="295310" y="2471125"/>
                  </a:lnTo>
                  <a:lnTo>
                    <a:pt x="322367" y="2507372"/>
                  </a:lnTo>
                  <a:lnTo>
                    <a:pt x="350439" y="2542797"/>
                  </a:lnTo>
                  <a:lnTo>
                    <a:pt x="379506" y="2577378"/>
                  </a:lnTo>
                  <a:lnTo>
                    <a:pt x="409545" y="2611095"/>
                  </a:lnTo>
                  <a:lnTo>
                    <a:pt x="440537" y="2643924"/>
                  </a:lnTo>
                  <a:lnTo>
                    <a:pt x="472458" y="2675845"/>
                  </a:lnTo>
                  <a:lnTo>
                    <a:pt x="505287" y="2706837"/>
                  </a:lnTo>
                  <a:lnTo>
                    <a:pt x="539003" y="2736877"/>
                  </a:lnTo>
                  <a:lnTo>
                    <a:pt x="573584" y="2765944"/>
                  </a:lnTo>
                  <a:lnTo>
                    <a:pt x="609009" y="2794016"/>
                  </a:lnTo>
                  <a:lnTo>
                    <a:pt x="645256" y="2821073"/>
                  </a:lnTo>
                  <a:lnTo>
                    <a:pt x="682304" y="2847091"/>
                  </a:lnTo>
                  <a:lnTo>
                    <a:pt x="720131" y="2872051"/>
                  </a:lnTo>
                  <a:lnTo>
                    <a:pt x="758715" y="2895930"/>
                  </a:lnTo>
                  <a:lnTo>
                    <a:pt x="798035" y="2918707"/>
                  </a:lnTo>
                  <a:lnTo>
                    <a:pt x="838070" y="2940360"/>
                  </a:lnTo>
                  <a:lnTo>
                    <a:pt x="878797" y="2960867"/>
                  </a:lnTo>
                  <a:lnTo>
                    <a:pt x="920195" y="2980208"/>
                  </a:lnTo>
                  <a:lnTo>
                    <a:pt x="962244" y="2998360"/>
                  </a:lnTo>
                  <a:lnTo>
                    <a:pt x="1004920" y="3015303"/>
                  </a:lnTo>
                  <a:lnTo>
                    <a:pt x="1048203" y="3031013"/>
                  </a:lnTo>
                  <a:lnTo>
                    <a:pt x="1092072" y="3045471"/>
                  </a:lnTo>
                  <a:lnTo>
                    <a:pt x="1136503" y="3058654"/>
                  </a:lnTo>
                  <a:lnTo>
                    <a:pt x="1181477" y="3070541"/>
                  </a:lnTo>
                  <a:lnTo>
                    <a:pt x="1226971" y="3081110"/>
                  </a:lnTo>
                  <a:lnTo>
                    <a:pt x="1272964" y="3090340"/>
                  </a:lnTo>
                  <a:lnTo>
                    <a:pt x="1319435" y="3098209"/>
                  </a:lnTo>
                  <a:lnTo>
                    <a:pt x="1366361" y="3104695"/>
                  </a:lnTo>
                  <a:lnTo>
                    <a:pt x="1413721" y="3109778"/>
                  </a:lnTo>
                  <a:lnTo>
                    <a:pt x="1461495" y="3113435"/>
                  </a:lnTo>
                  <a:lnTo>
                    <a:pt x="1509659" y="3115645"/>
                  </a:lnTo>
                  <a:lnTo>
                    <a:pt x="1558193" y="3116386"/>
                  </a:lnTo>
                  <a:lnTo>
                    <a:pt x="1606727" y="3115645"/>
                  </a:lnTo>
                  <a:lnTo>
                    <a:pt x="1654891" y="3113435"/>
                  </a:lnTo>
                  <a:lnTo>
                    <a:pt x="1702664" y="3109778"/>
                  </a:lnTo>
                  <a:lnTo>
                    <a:pt x="1750025" y="3104695"/>
                  </a:lnTo>
                  <a:lnTo>
                    <a:pt x="1796951" y="3098209"/>
                  </a:lnTo>
                  <a:lnTo>
                    <a:pt x="1843421" y="3090340"/>
                  </a:lnTo>
                  <a:lnTo>
                    <a:pt x="1889415" y="3081110"/>
                  </a:lnTo>
                  <a:lnTo>
                    <a:pt x="1934909" y="3070541"/>
                  </a:lnTo>
                  <a:lnTo>
                    <a:pt x="1979882" y="3058654"/>
                  </a:lnTo>
                  <a:lnTo>
                    <a:pt x="2024314" y="3045471"/>
                  </a:lnTo>
                  <a:lnTo>
                    <a:pt x="2068182" y="3031013"/>
                  </a:lnTo>
                  <a:lnTo>
                    <a:pt x="2111466" y="3015303"/>
                  </a:lnTo>
                  <a:lnTo>
                    <a:pt x="2154142" y="2998360"/>
                  </a:lnTo>
                  <a:lnTo>
                    <a:pt x="2196190" y="2980208"/>
                  </a:lnTo>
                  <a:lnTo>
                    <a:pt x="2237589" y="2960867"/>
                  </a:lnTo>
                  <a:lnTo>
                    <a:pt x="2278316" y="2940360"/>
                  </a:lnTo>
                  <a:lnTo>
                    <a:pt x="2318351" y="2918707"/>
                  </a:lnTo>
                  <a:lnTo>
                    <a:pt x="2357671" y="2895930"/>
                  </a:lnTo>
                  <a:lnTo>
                    <a:pt x="2396255" y="2872051"/>
                  </a:lnTo>
                  <a:lnTo>
                    <a:pt x="2434082" y="2847091"/>
                  </a:lnTo>
                  <a:lnTo>
                    <a:pt x="2471129" y="2821073"/>
                  </a:lnTo>
                  <a:lnTo>
                    <a:pt x="2507376" y="2794016"/>
                  </a:lnTo>
                  <a:lnTo>
                    <a:pt x="2542801" y="2765944"/>
                  </a:lnTo>
                  <a:lnTo>
                    <a:pt x="2577383" y="2736877"/>
                  </a:lnTo>
                  <a:lnTo>
                    <a:pt x="2611099" y="2706837"/>
                  </a:lnTo>
                  <a:lnTo>
                    <a:pt x="2643928" y="2675845"/>
                  </a:lnTo>
                  <a:lnTo>
                    <a:pt x="2675849" y="2643924"/>
                  </a:lnTo>
                  <a:lnTo>
                    <a:pt x="2706840" y="2611095"/>
                  </a:lnTo>
                  <a:lnTo>
                    <a:pt x="2736880" y="2577378"/>
                  </a:lnTo>
                  <a:lnTo>
                    <a:pt x="2765947" y="2542797"/>
                  </a:lnTo>
                  <a:lnTo>
                    <a:pt x="2794019" y="2507372"/>
                  </a:lnTo>
                  <a:lnTo>
                    <a:pt x="2821075" y="2471125"/>
                  </a:lnTo>
                  <a:lnTo>
                    <a:pt x="2847094" y="2434077"/>
                  </a:lnTo>
                  <a:lnTo>
                    <a:pt x="2872054" y="2396250"/>
                  </a:lnTo>
                  <a:lnTo>
                    <a:pt x="2895932" y="2357666"/>
                  </a:lnTo>
                  <a:lnTo>
                    <a:pt x="2918709" y="2318346"/>
                  </a:lnTo>
                  <a:lnTo>
                    <a:pt x="2940362" y="2278312"/>
                  </a:lnTo>
                  <a:lnTo>
                    <a:pt x="2960869" y="2237584"/>
                  </a:lnTo>
                  <a:lnTo>
                    <a:pt x="2980210" y="2196186"/>
                  </a:lnTo>
                  <a:lnTo>
                    <a:pt x="2998362" y="2154138"/>
                  </a:lnTo>
                  <a:lnTo>
                    <a:pt x="3015304" y="2111461"/>
                  </a:lnTo>
                  <a:lnTo>
                    <a:pt x="3031014" y="2068178"/>
                  </a:lnTo>
                  <a:lnTo>
                    <a:pt x="3045472" y="2024310"/>
                  </a:lnTo>
                  <a:lnTo>
                    <a:pt x="3058655" y="1979879"/>
                  </a:lnTo>
                  <a:lnTo>
                    <a:pt x="3070541" y="1934905"/>
                  </a:lnTo>
                  <a:lnTo>
                    <a:pt x="3081110" y="1889411"/>
                  </a:lnTo>
                  <a:lnTo>
                    <a:pt x="3090340" y="1843419"/>
                  </a:lnTo>
                  <a:lnTo>
                    <a:pt x="3098209" y="1796949"/>
                  </a:lnTo>
                  <a:lnTo>
                    <a:pt x="3104695" y="1750023"/>
                  </a:lnTo>
                  <a:lnTo>
                    <a:pt x="3109778" y="1702663"/>
                  </a:lnTo>
                  <a:lnTo>
                    <a:pt x="3113435" y="1654890"/>
                  </a:lnTo>
                  <a:lnTo>
                    <a:pt x="3115645" y="1606726"/>
                  </a:lnTo>
                  <a:lnTo>
                    <a:pt x="3116386" y="1558193"/>
                  </a:lnTo>
                  <a:lnTo>
                    <a:pt x="3115645" y="1509659"/>
                  </a:lnTo>
                  <a:lnTo>
                    <a:pt x="3113435" y="1461495"/>
                  </a:lnTo>
                  <a:lnTo>
                    <a:pt x="3109778" y="1413721"/>
                  </a:lnTo>
                  <a:lnTo>
                    <a:pt x="3104695" y="1366361"/>
                  </a:lnTo>
                  <a:lnTo>
                    <a:pt x="3098209" y="1319435"/>
                  </a:lnTo>
                  <a:lnTo>
                    <a:pt x="3090340" y="1272964"/>
                  </a:lnTo>
                  <a:lnTo>
                    <a:pt x="3081110" y="1226971"/>
                  </a:lnTo>
                  <a:lnTo>
                    <a:pt x="3070541" y="1181477"/>
                  </a:lnTo>
                  <a:lnTo>
                    <a:pt x="3058655" y="1136503"/>
                  </a:lnTo>
                  <a:lnTo>
                    <a:pt x="3045472" y="1092072"/>
                  </a:lnTo>
                  <a:lnTo>
                    <a:pt x="3031014" y="1048203"/>
                  </a:lnTo>
                  <a:lnTo>
                    <a:pt x="3015304" y="1004920"/>
                  </a:lnTo>
                  <a:lnTo>
                    <a:pt x="2998362" y="962244"/>
                  </a:lnTo>
                  <a:lnTo>
                    <a:pt x="2980210" y="920195"/>
                  </a:lnTo>
                  <a:lnTo>
                    <a:pt x="2960869" y="878797"/>
                  </a:lnTo>
                  <a:lnTo>
                    <a:pt x="2940362" y="838070"/>
                  </a:lnTo>
                  <a:lnTo>
                    <a:pt x="2918709" y="798035"/>
                  </a:lnTo>
                  <a:lnTo>
                    <a:pt x="2895932" y="758715"/>
                  </a:lnTo>
                  <a:lnTo>
                    <a:pt x="2872054" y="720131"/>
                  </a:lnTo>
                  <a:lnTo>
                    <a:pt x="2847094" y="682304"/>
                  </a:lnTo>
                  <a:lnTo>
                    <a:pt x="2821075" y="645256"/>
                  </a:lnTo>
                  <a:lnTo>
                    <a:pt x="2794019" y="609009"/>
                  </a:lnTo>
                  <a:lnTo>
                    <a:pt x="2765947" y="573584"/>
                  </a:lnTo>
                  <a:lnTo>
                    <a:pt x="2736880" y="539003"/>
                  </a:lnTo>
                  <a:lnTo>
                    <a:pt x="2706840" y="505287"/>
                  </a:lnTo>
                  <a:lnTo>
                    <a:pt x="2675849" y="472458"/>
                  </a:lnTo>
                  <a:lnTo>
                    <a:pt x="2643928" y="440537"/>
                  </a:lnTo>
                  <a:lnTo>
                    <a:pt x="2611099" y="409545"/>
                  </a:lnTo>
                  <a:lnTo>
                    <a:pt x="2577383" y="379506"/>
                  </a:lnTo>
                  <a:lnTo>
                    <a:pt x="2542801" y="350439"/>
                  </a:lnTo>
                  <a:lnTo>
                    <a:pt x="2507376" y="322367"/>
                  </a:lnTo>
                  <a:lnTo>
                    <a:pt x="2471129" y="295310"/>
                  </a:lnTo>
                  <a:lnTo>
                    <a:pt x="2434082" y="269292"/>
                  </a:lnTo>
                  <a:lnTo>
                    <a:pt x="2396255" y="244332"/>
                  </a:lnTo>
                  <a:lnTo>
                    <a:pt x="2357671" y="220453"/>
                  </a:lnTo>
                  <a:lnTo>
                    <a:pt x="2318351" y="197677"/>
                  </a:lnTo>
                  <a:lnTo>
                    <a:pt x="2278316" y="176024"/>
                  </a:lnTo>
                  <a:lnTo>
                    <a:pt x="2237589" y="155517"/>
                  </a:lnTo>
                  <a:lnTo>
                    <a:pt x="2196190" y="136176"/>
                  </a:lnTo>
                  <a:lnTo>
                    <a:pt x="2154142" y="118024"/>
                  </a:lnTo>
                  <a:lnTo>
                    <a:pt x="2111466" y="101082"/>
                  </a:lnTo>
                  <a:lnTo>
                    <a:pt x="2068182" y="85371"/>
                  </a:lnTo>
                  <a:lnTo>
                    <a:pt x="2024314" y="70914"/>
                  </a:lnTo>
                  <a:lnTo>
                    <a:pt x="1979882" y="57731"/>
                  </a:lnTo>
                  <a:lnTo>
                    <a:pt x="1934909" y="45844"/>
                  </a:lnTo>
                  <a:lnTo>
                    <a:pt x="1889415" y="35276"/>
                  </a:lnTo>
                  <a:lnTo>
                    <a:pt x="1843421" y="26046"/>
                  </a:lnTo>
                  <a:lnTo>
                    <a:pt x="1796951" y="18177"/>
                  </a:lnTo>
                  <a:lnTo>
                    <a:pt x="1750025" y="11691"/>
                  </a:lnTo>
                  <a:lnTo>
                    <a:pt x="1702664" y="6608"/>
                  </a:lnTo>
                  <a:lnTo>
                    <a:pt x="1654891" y="2951"/>
                  </a:lnTo>
                  <a:lnTo>
                    <a:pt x="1606727" y="741"/>
                  </a:lnTo>
                  <a:lnTo>
                    <a:pt x="1558193" y="0"/>
                  </a:lnTo>
                  <a:close/>
                </a:path>
              </a:pathLst>
            </a:custGeom>
            <a:solidFill>
              <a:srgbClr val="FCEE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99755" y="2196081"/>
              <a:ext cx="6752590" cy="6752590"/>
            </a:xfrm>
            <a:custGeom>
              <a:avLst/>
              <a:gdLst/>
              <a:ahLst/>
              <a:cxnLst/>
              <a:rect l="l" t="t" r="r" b="b"/>
              <a:pathLst>
                <a:path w="6752590" h="6752590">
                  <a:moveTo>
                    <a:pt x="3376263" y="0"/>
                  </a:moveTo>
                  <a:lnTo>
                    <a:pt x="3327701" y="342"/>
                  </a:lnTo>
                  <a:lnTo>
                    <a:pt x="3279303" y="1365"/>
                  </a:lnTo>
                  <a:lnTo>
                    <a:pt x="3231075" y="3065"/>
                  </a:lnTo>
                  <a:lnTo>
                    <a:pt x="3183021" y="5437"/>
                  </a:lnTo>
                  <a:lnTo>
                    <a:pt x="3135145" y="8477"/>
                  </a:lnTo>
                  <a:lnTo>
                    <a:pt x="3087452" y="12179"/>
                  </a:lnTo>
                  <a:lnTo>
                    <a:pt x="3039946" y="16540"/>
                  </a:lnTo>
                  <a:lnTo>
                    <a:pt x="2992633" y="21555"/>
                  </a:lnTo>
                  <a:lnTo>
                    <a:pt x="2945517" y="27219"/>
                  </a:lnTo>
                  <a:lnTo>
                    <a:pt x="2898602" y="33528"/>
                  </a:lnTo>
                  <a:lnTo>
                    <a:pt x="2851893" y="40476"/>
                  </a:lnTo>
                  <a:lnTo>
                    <a:pt x="2805394" y="48060"/>
                  </a:lnTo>
                  <a:lnTo>
                    <a:pt x="2759110" y="56276"/>
                  </a:lnTo>
                  <a:lnTo>
                    <a:pt x="2713046" y="65117"/>
                  </a:lnTo>
                  <a:lnTo>
                    <a:pt x="2667206" y="74581"/>
                  </a:lnTo>
                  <a:lnTo>
                    <a:pt x="2621595" y="84661"/>
                  </a:lnTo>
                  <a:lnTo>
                    <a:pt x="2576217" y="95354"/>
                  </a:lnTo>
                  <a:lnTo>
                    <a:pt x="2531077" y="106656"/>
                  </a:lnTo>
                  <a:lnTo>
                    <a:pt x="2486179" y="118561"/>
                  </a:lnTo>
                  <a:lnTo>
                    <a:pt x="2441528" y="131064"/>
                  </a:lnTo>
                  <a:lnTo>
                    <a:pt x="2397129" y="144163"/>
                  </a:lnTo>
                  <a:lnTo>
                    <a:pt x="2352986" y="157851"/>
                  </a:lnTo>
                  <a:lnTo>
                    <a:pt x="2309104" y="172124"/>
                  </a:lnTo>
                  <a:lnTo>
                    <a:pt x="2265487" y="186978"/>
                  </a:lnTo>
                  <a:lnTo>
                    <a:pt x="2222140" y="202408"/>
                  </a:lnTo>
                  <a:lnTo>
                    <a:pt x="2179068" y="218410"/>
                  </a:lnTo>
                  <a:lnTo>
                    <a:pt x="2136274" y="234978"/>
                  </a:lnTo>
                  <a:lnTo>
                    <a:pt x="2093764" y="252109"/>
                  </a:lnTo>
                  <a:lnTo>
                    <a:pt x="2051542" y="269798"/>
                  </a:lnTo>
                  <a:lnTo>
                    <a:pt x="2009613" y="288040"/>
                  </a:lnTo>
                  <a:lnTo>
                    <a:pt x="1967981" y="306830"/>
                  </a:lnTo>
                  <a:lnTo>
                    <a:pt x="1926651" y="326165"/>
                  </a:lnTo>
                  <a:lnTo>
                    <a:pt x="1885628" y="346040"/>
                  </a:lnTo>
                  <a:lnTo>
                    <a:pt x="1844915" y="366449"/>
                  </a:lnTo>
                  <a:lnTo>
                    <a:pt x="1804519" y="387388"/>
                  </a:lnTo>
                  <a:lnTo>
                    <a:pt x="1764442" y="408854"/>
                  </a:lnTo>
                  <a:lnTo>
                    <a:pt x="1724690" y="430841"/>
                  </a:lnTo>
                  <a:lnTo>
                    <a:pt x="1685267" y="453344"/>
                  </a:lnTo>
                  <a:lnTo>
                    <a:pt x="1646178" y="476360"/>
                  </a:lnTo>
                  <a:lnTo>
                    <a:pt x="1607427" y="499883"/>
                  </a:lnTo>
                  <a:lnTo>
                    <a:pt x="1569020" y="523909"/>
                  </a:lnTo>
                  <a:lnTo>
                    <a:pt x="1530960" y="548433"/>
                  </a:lnTo>
                  <a:lnTo>
                    <a:pt x="1493252" y="573452"/>
                  </a:lnTo>
                  <a:lnTo>
                    <a:pt x="1455901" y="598959"/>
                  </a:lnTo>
                  <a:lnTo>
                    <a:pt x="1418911" y="624951"/>
                  </a:lnTo>
                  <a:lnTo>
                    <a:pt x="1382287" y="651424"/>
                  </a:lnTo>
                  <a:lnTo>
                    <a:pt x="1346034" y="678371"/>
                  </a:lnTo>
                  <a:lnTo>
                    <a:pt x="1310155" y="705790"/>
                  </a:lnTo>
                  <a:lnTo>
                    <a:pt x="1274656" y="733676"/>
                  </a:lnTo>
                  <a:lnTo>
                    <a:pt x="1239541" y="762023"/>
                  </a:lnTo>
                  <a:lnTo>
                    <a:pt x="1204815" y="790827"/>
                  </a:lnTo>
                  <a:lnTo>
                    <a:pt x="1170482" y="820084"/>
                  </a:lnTo>
                  <a:lnTo>
                    <a:pt x="1136547" y="849789"/>
                  </a:lnTo>
                  <a:lnTo>
                    <a:pt x="1103015" y="879938"/>
                  </a:lnTo>
                  <a:lnTo>
                    <a:pt x="1069889" y="910526"/>
                  </a:lnTo>
                  <a:lnTo>
                    <a:pt x="1037175" y="941548"/>
                  </a:lnTo>
                  <a:lnTo>
                    <a:pt x="1004877" y="973000"/>
                  </a:lnTo>
                  <a:lnTo>
                    <a:pt x="973000" y="1004877"/>
                  </a:lnTo>
                  <a:lnTo>
                    <a:pt x="941548" y="1037175"/>
                  </a:lnTo>
                  <a:lnTo>
                    <a:pt x="910526" y="1069889"/>
                  </a:lnTo>
                  <a:lnTo>
                    <a:pt x="879938" y="1103015"/>
                  </a:lnTo>
                  <a:lnTo>
                    <a:pt x="849789" y="1136547"/>
                  </a:lnTo>
                  <a:lnTo>
                    <a:pt x="820084" y="1170482"/>
                  </a:lnTo>
                  <a:lnTo>
                    <a:pt x="790827" y="1204815"/>
                  </a:lnTo>
                  <a:lnTo>
                    <a:pt x="762023" y="1239541"/>
                  </a:lnTo>
                  <a:lnTo>
                    <a:pt x="733676" y="1274656"/>
                  </a:lnTo>
                  <a:lnTo>
                    <a:pt x="705790" y="1310155"/>
                  </a:lnTo>
                  <a:lnTo>
                    <a:pt x="678371" y="1346034"/>
                  </a:lnTo>
                  <a:lnTo>
                    <a:pt x="651424" y="1382287"/>
                  </a:lnTo>
                  <a:lnTo>
                    <a:pt x="624951" y="1418911"/>
                  </a:lnTo>
                  <a:lnTo>
                    <a:pt x="598959" y="1455901"/>
                  </a:lnTo>
                  <a:lnTo>
                    <a:pt x="573452" y="1493252"/>
                  </a:lnTo>
                  <a:lnTo>
                    <a:pt x="548433" y="1530960"/>
                  </a:lnTo>
                  <a:lnTo>
                    <a:pt x="523909" y="1569020"/>
                  </a:lnTo>
                  <a:lnTo>
                    <a:pt x="499883" y="1607427"/>
                  </a:lnTo>
                  <a:lnTo>
                    <a:pt x="476360" y="1646178"/>
                  </a:lnTo>
                  <a:lnTo>
                    <a:pt x="453344" y="1685267"/>
                  </a:lnTo>
                  <a:lnTo>
                    <a:pt x="430841" y="1724690"/>
                  </a:lnTo>
                  <a:lnTo>
                    <a:pt x="408854" y="1764442"/>
                  </a:lnTo>
                  <a:lnTo>
                    <a:pt x="387388" y="1804519"/>
                  </a:lnTo>
                  <a:lnTo>
                    <a:pt x="366449" y="1844915"/>
                  </a:lnTo>
                  <a:lnTo>
                    <a:pt x="346040" y="1885628"/>
                  </a:lnTo>
                  <a:lnTo>
                    <a:pt x="326165" y="1926651"/>
                  </a:lnTo>
                  <a:lnTo>
                    <a:pt x="306830" y="1967981"/>
                  </a:lnTo>
                  <a:lnTo>
                    <a:pt x="288040" y="2009613"/>
                  </a:lnTo>
                  <a:lnTo>
                    <a:pt x="269798" y="2051542"/>
                  </a:lnTo>
                  <a:lnTo>
                    <a:pt x="252109" y="2093764"/>
                  </a:lnTo>
                  <a:lnTo>
                    <a:pt x="234978" y="2136274"/>
                  </a:lnTo>
                  <a:lnTo>
                    <a:pt x="218410" y="2179068"/>
                  </a:lnTo>
                  <a:lnTo>
                    <a:pt x="202408" y="2222140"/>
                  </a:lnTo>
                  <a:lnTo>
                    <a:pt x="186978" y="2265487"/>
                  </a:lnTo>
                  <a:lnTo>
                    <a:pt x="172124" y="2309104"/>
                  </a:lnTo>
                  <a:lnTo>
                    <a:pt x="157851" y="2352986"/>
                  </a:lnTo>
                  <a:lnTo>
                    <a:pt x="144163" y="2397129"/>
                  </a:lnTo>
                  <a:lnTo>
                    <a:pt x="131064" y="2441528"/>
                  </a:lnTo>
                  <a:lnTo>
                    <a:pt x="118561" y="2486179"/>
                  </a:lnTo>
                  <a:lnTo>
                    <a:pt x="106656" y="2531077"/>
                  </a:lnTo>
                  <a:lnTo>
                    <a:pt x="95354" y="2576217"/>
                  </a:lnTo>
                  <a:lnTo>
                    <a:pt x="84661" y="2621595"/>
                  </a:lnTo>
                  <a:lnTo>
                    <a:pt x="74581" y="2667206"/>
                  </a:lnTo>
                  <a:lnTo>
                    <a:pt x="65117" y="2713046"/>
                  </a:lnTo>
                  <a:lnTo>
                    <a:pt x="56276" y="2759110"/>
                  </a:lnTo>
                  <a:lnTo>
                    <a:pt x="48060" y="2805394"/>
                  </a:lnTo>
                  <a:lnTo>
                    <a:pt x="40476" y="2851893"/>
                  </a:lnTo>
                  <a:lnTo>
                    <a:pt x="33528" y="2898602"/>
                  </a:lnTo>
                  <a:lnTo>
                    <a:pt x="27219" y="2945517"/>
                  </a:lnTo>
                  <a:lnTo>
                    <a:pt x="21555" y="2992633"/>
                  </a:lnTo>
                  <a:lnTo>
                    <a:pt x="16540" y="3039946"/>
                  </a:lnTo>
                  <a:lnTo>
                    <a:pt x="12179" y="3087452"/>
                  </a:lnTo>
                  <a:lnTo>
                    <a:pt x="8477" y="3135145"/>
                  </a:lnTo>
                  <a:lnTo>
                    <a:pt x="5437" y="3183021"/>
                  </a:lnTo>
                  <a:lnTo>
                    <a:pt x="3065" y="3231075"/>
                  </a:lnTo>
                  <a:lnTo>
                    <a:pt x="1365" y="3279303"/>
                  </a:lnTo>
                  <a:lnTo>
                    <a:pt x="342" y="3327701"/>
                  </a:lnTo>
                  <a:lnTo>
                    <a:pt x="0" y="3376263"/>
                  </a:lnTo>
                  <a:lnTo>
                    <a:pt x="342" y="3424826"/>
                  </a:lnTo>
                  <a:lnTo>
                    <a:pt x="1365" y="3473223"/>
                  </a:lnTo>
                  <a:lnTo>
                    <a:pt x="3065" y="3521451"/>
                  </a:lnTo>
                  <a:lnTo>
                    <a:pt x="5437" y="3569506"/>
                  </a:lnTo>
                  <a:lnTo>
                    <a:pt x="8477" y="3617382"/>
                  </a:lnTo>
                  <a:lnTo>
                    <a:pt x="12179" y="3665075"/>
                  </a:lnTo>
                  <a:lnTo>
                    <a:pt x="16540" y="3712580"/>
                  </a:lnTo>
                  <a:lnTo>
                    <a:pt x="21555" y="3759893"/>
                  </a:lnTo>
                  <a:lnTo>
                    <a:pt x="27219" y="3807009"/>
                  </a:lnTo>
                  <a:lnTo>
                    <a:pt x="33528" y="3853924"/>
                  </a:lnTo>
                  <a:lnTo>
                    <a:pt x="40476" y="3900634"/>
                  </a:lnTo>
                  <a:lnTo>
                    <a:pt x="48060" y="3947132"/>
                  </a:lnTo>
                  <a:lnTo>
                    <a:pt x="56276" y="3993416"/>
                  </a:lnTo>
                  <a:lnTo>
                    <a:pt x="65117" y="4039480"/>
                  </a:lnTo>
                  <a:lnTo>
                    <a:pt x="74581" y="4085320"/>
                  </a:lnTo>
                  <a:lnTo>
                    <a:pt x="84661" y="4130931"/>
                  </a:lnTo>
                  <a:lnTo>
                    <a:pt x="95354" y="4176309"/>
                  </a:lnTo>
                  <a:lnTo>
                    <a:pt x="106656" y="4221449"/>
                  </a:lnTo>
                  <a:lnTo>
                    <a:pt x="118561" y="4266347"/>
                  </a:lnTo>
                  <a:lnTo>
                    <a:pt x="131064" y="4310997"/>
                  </a:lnTo>
                  <a:lnTo>
                    <a:pt x="144163" y="4355396"/>
                  </a:lnTo>
                  <a:lnTo>
                    <a:pt x="157851" y="4399539"/>
                  </a:lnTo>
                  <a:lnTo>
                    <a:pt x="172124" y="4443421"/>
                  </a:lnTo>
                  <a:lnTo>
                    <a:pt x="186978" y="4487038"/>
                  </a:lnTo>
                  <a:lnTo>
                    <a:pt x="202408" y="4530385"/>
                  </a:lnTo>
                  <a:lnTo>
                    <a:pt x="218410" y="4573457"/>
                  </a:lnTo>
                  <a:lnTo>
                    <a:pt x="234978" y="4616251"/>
                  </a:lnTo>
                  <a:lnTo>
                    <a:pt x="252109" y="4658761"/>
                  </a:lnTo>
                  <a:lnTo>
                    <a:pt x="269798" y="4700982"/>
                  </a:lnTo>
                  <a:lnTo>
                    <a:pt x="288040" y="4742911"/>
                  </a:lnTo>
                  <a:lnTo>
                    <a:pt x="306830" y="4784543"/>
                  </a:lnTo>
                  <a:lnTo>
                    <a:pt x="326165" y="4825873"/>
                  </a:lnTo>
                  <a:lnTo>
                    <a:pt x="346040" y="4866896"/>
                  </a:lnTo>
                  <a:lnTo>
                    <a:pt x="366449" y="4907609"/>
                  </a:lnTo>
                  <a:lnTo>
                    <a:pt x="387388" y="4948006"/>
                  </a:lnTo>
                  <a:lnTo>
                    <a:pt x="408854" y="4988082"/>
                  </a:lnTo>
                  <a:lnTo>
                    <a:pt x="430841" y="5027834"/>
                  </a:lnTo>
                  <a:lnTo>
                    <a:pt x="453344" y="5067257"/>
                  </a:lnTo>
                  <a:lnTo>
                    <a:pt x="476360" y="5106346"/>
                  </a:lnTo>
                  <a:lnTo>
                    <a:pt x="499883" y="5145096"/>
                  </a:lnTo>
                  <a:lnTo>
                    <a:pt x="523909" y="5183503"/>
                  </a:lnTo>
                  <a:lnTo>
                    <a:pt x="548433" y="5221563"/>
                  </a:lnTo>
                  <a:lnTo>
                    <a:pt x="573452" y="5259271"/>
                  </a:lnTo>
                  <a:lnTo>
                    <a:pt x="598959" y="5296622"/>
                  </a:lnTo>
                  <a:lnTo>
                    <a:pt x="624951" y="5333612"/>
                  </a:lnTo>
                  <a:lnTo>
                    <a:pt x="651424" y="5370235"/>
                  </a:lnTo>
                  <a:lnTo>
                    <a:pt x="678371" y="5406489"/>
                  </a:lnTo>
                  <a:lnTo>
                    <a:pt x="705790" y="5442367"/>
                  </a:lnTo>
                  <a:lnTo>
                    <a:pt x="733676" y="5477866"/>
                  </a:lnTo>
                  <a:lnTo>
                    <a:pt x="762023" y="5512981"/>
                  </a:lnTo>
                  <a:lnTo>
                    <a:pt x="790827" y="5547707"/>
                  </a:lnTo>
                  <a:lnTo>
                    <a:pt x="820084" y="5582040"/>
                  </a:lnTo>
                  <a:lnTo>
                    <a:pt x="849789" y="5615974"/>
                  </a:lnTo>
                  <a:lnTo>
                    <a:pt x="879938" y="5649507"/>
                  </a:lnTo>
                  <a:lnTo>
                    <a:pt x="910526" y="5682632"/>
                  </a:lnTo>
                  <a:lnTo>
                    <a:pt x="941548" y="5715346"/>
                  </a:lnTo>
                  <a:lnTo>
                    <a:pt x="973000" y="5747644"/>
                  </a:lnTo>
                  <a:lnTo>
                    <a:pt x="1004877" y="5779521"/>
                  </a:lnTo>
                  <a:lnTo>
                    <a:pt x="1037175" y="5810973"/>
                  </a:lnTo>
                  <a:lnTo>
                    <a:pt x="1069889" y="5841995"/>
                  </a:lnTo>
                  <a:lnTo>
                    <a:pt x="1103015" y="5872583"/>
                  </a:lnTo>
                  <a:lnTo>
                    <a:pt x="1136547" y="5902731"/>
                  </a:lnTo>
                  <a:lnTo>
                    <a:pt x="1170482" y="5932436"/>
                  </a:lnTo>
                  <a:lnTo>
                    <a:pt x="1204815" y="5961693"/>
                  </a:lnTo>
                  <a:lnTo>
                    <a:pt x="1239541" y="5990497"/>
                  </a:lnTo>
                  <a:lnTo>
                    <a:pt x="1274656" y="6018844"/>
                  </a:lnTo>
                  <a:lnTo>
                    <a:pt x="1310155" y="6046730"/>
                  </a:lnTo>
                  <a:lnTo>
                    <a:pt x="1346034" y="6074148"/>
                  </a:lnTo>
                  <a:lnTo>
                    <a:pt x="1382287" y="6101096"/>
                  </a:lnTo>
                  <a:lnTo>
                    <a:pt x="1418911" y="6127568"/>
                  </a:lnTo>
                  <a:lnTo>
                    <a:pt x="1455901" y="6153560"/>
                  </a:lnTo>
                  <a:lnTo>
                    <a:pt x="1493252" y="6179068"/>
                  </a:lnTo>
                  <a:lnTo>
                    <a:pt x="1530960" y="6204086"/>
                  </a:lnTo>
                  <a:lnTo>
                    <a:pt x="1569020" y="6228610"/>
                  </a:lnTo>
                  <a:lnTo>
                    <a:pt x="1607427" y="6252636"/>
                  </a:lnTo>
                  <a:lnTo>
                    <a:pt x="1646178" y="6276159"/>
                  </a:lnTo>
                  <a:lnTo>
                    <a:pt x="1685267" y="6299174"/>
                  </a:lnTo>
                  <a:lnTo>
                    <a:pt x="1724690" y="6321678"/>
                  </a:lnTo>
                  <a:lnTo>
                    <a:pt x="1764442" y="6343664"/>
                  </a:lnTo>
                  <a:lnTo>
                    <a:pt x="1804519" y="6365130"/>
                  </a:lnTo>
                  <a:lnTo>
                    <a:pt x="1844915" y="6386069"/>
                  </a:lnTo>
                  <a:lnTo>
                    <a:pt x="1885628" y="6406478"/>
                  </a:lnTo>
                  <a:lnTo>
                    <a:pt x="1926651" y="6426353"/>
                  </a:lnTo>
                  <a:lnTo>
                    <a:pt x="1967981" y="6445687"/>
                  </a:lnTo>
                  <a:lnTo>
                    <a:pt x="2009613" y="6464478"/>
                  </a:lnTo>
                  <a:lnTo>
                    <a:pt x="2051542" y="6482720"/>
                  </a:lnTo>
                  <a:lnTo>
                    <a:pt x="2093764" y="6500408"/>
                  </a:lnTo>
                  <a:lnTo>
                    <a:pt x="2136274" y="6517539"/>
                  </a:lnTo>
                  <a:lnTo>
                    <a:pt x="2179068" y="6534108"/>
                  </a:lnTo>
                  <a:lnTo>
                    <a:pt x="2222140" y="6550109"/>
                  </a:lnTo>
                  <a:lnTo>
                    <a:pt x="2265487" y="6565539"/>
                  </a:lnTo>
                  <a:lnTo>
                    <a:pt x="2309104" y="6580393"/>
                  </a:lnTo>
                  <a:lnTo>
                    <a:pt x="2352986" y="6594666"/>
                  </a:lnTo>
                  <a:lnTo>
                    <a:pt x="2397129" y="6608354"/>
                  </a:lnTo>
                  <a:lnTo>
                    <a:pt x="2441528" y="6621452"/>
                  </a:lnTo>
                  <a:lnTo>
                    <a:pt x="2486179" y="6633956"/>
                  </a:lnTo>
                  <a:lnTo>
                    <a:pt x="2531077" y="6645861"/>
                  </a:lnTo>
                  <a:lnTo>
                    <a:pt x="2576217" y="6657162"/>
                  </a:lnTo>
                  <a:lnTo>
                    <a:pt x="2621595" y="6667855"/>
                  </a:lnTo>
                  <a:lnTo>
                    <a:pt x="2667206" y="6677936"/>
                  </a:lnTo>
                  <a:lnTo>
                    <a:pt x="2713046" y="6687399"/>
                  </a:lnTo>
                  <a:lnTo>
                    <a:pt x="2759110" y="6696241"/>
                  </a:lnTo>
                  <a:lnTo>
                    <a:pt x="2805394" y="6704456"/>
                  </a:lnTo>
                  <a:lnTo>
                    <a:pt x="2851893" y="6712040"/>
                  </a:lnTo>
                  <a:lnTo>
                    <a:pt x="2898602" y="6718989"/>
                  </a:lnTo>
                  <a:lnTo>
                    <a:pt x="2945517" y="6725297"/>
                  </a:lnTo>
                  <a:lnTo>
                    <a:pt x="2992633" y="6730961"/>
                  </a:lnTo>
                  <a:lnTo>
                    <a:pt x="3039946" y="6735976"/>
                  </a:lnTo>
                  <a:lnTo>
                    <a:pt x="3087452" y="6740337"/>
                  </a:lnTo>
                  <a:lnTo>
                    <a:pt x="3135145" y="6744039"/>
                  </a:lnTo>
                  <a:lnTo>
                    <a:pt x="3183021" y="6747079"/>
                  </a:lnTo>
                  <a:lnTo>
                    <a:pt x="3231075" y="6749451"/>
                  </a:lnTo>
                  <a:lnTo>
                    <a:pt x="3279303" y="6751151"/>
                  </a:lnTo>
                  <a:lnTo>
                    <a:pt x="3327701" y="6752174"/>
                  </a:lnTo>
                  <a:lnTo>
                    <a:pt x="3376263" y="6752516"/>
                  </a:lnTo>
                  <a:lnTo>
                    <a:pt x="3424826" y="6752174"/>
                  </a:lnTo>
                  <a:lnTo>
                    <a:pt x="3473223" y="6751151"/>
                  </a:lnTo>
                  <a:lnTo>
                    <a:pt x="3521451" y="6749451"/>
                  </a:lnTo>
                  <a:lnTo>
                    <a:pt x="3569506" y="6747079"/>
                  </a:lnTo>
                  <a:lnTo>
                    <a:pt x="3617382" y="6744039"/>
                  </a:lnTo>
                  <a:lnTo>
                    <a:pt x="3665075" y="6740337"/>
                  </a:lnTo>
                  <a:lnTo>
                    <a:pt x="3712580" y="6735976"/>
                  </a:lnTo>
                  <a:lnTo>
                    <a:pt x="3759893" y="6730961"/>
                  </a:lnTo>
                  <a:lnTo>
                    <a:pt x="3807009" y="6725297"/>
                  </a:lnTo>
                  <a:lnTo>
                    <a:pt x="3853925" y="6718989"/>
                  </a:lnTo>
                  <a:lnTo>
                    <a:pt x="3900634" y="6712040"/>
                  </a:lnTo>
                  <a:lnTo>
                    <a:pt x="3947133" y="6704456"/>
                  </a:lnTo>
                  <a:lnTo>
                    <a:pt x="3993416" y="6696241"/>
                  </a:lnTo>
                  <a:lnTo>
                    <a:pt x="4039481" y="6687399"/>
                  </a:lnTo>
                  <a:lnTo>
                    <a:pt x="4085321" y="6677936"/>
                  </a:lnTo>
                  <a:lnTo>
                    <a:pt x="4130932" y="6667855"/>
                  </a:lnTo>
                  <a:lnTo>
                    <a:pt x="4176310" y="6657162"/>
                  </a:lnTo>
                  <a:lnTo>
                    <a:pt x="4221450" y="6645861"/>
                  </a:lnTo>
                  <a:lnTo>
                    <a:pt x="4266347" y="6633956"/>
                  </a:lnTo>
                  <a:lnTo>
                    <a:pt x="4310998" y="6621452"/>
                  </a:lnTo>
                  <a:lnTo>
                    <a:pt x="4355397" y="6608354"/>
                  </a:lnTo>
                  <a:lnTo>
                    <a:pt x="4399540" y="6594666"/>
                  </a:lnTo>
                  <a:lnTo>
                    <a:pt x="4443422" y="6580393"/>
                  </a:lnTo>
                  <a:lnTo>
                    <a:pt x="4487039" y="6565539"/>
                  </a:lnTo>
                  <a:lnTo>
                    <a:pt x="4530386" y="6550109"/>
                  </a:lnTo>
                  <a:lnTo>
                    <a:pt x="4573459" y="6534108"/>
                  </a:lnTo>
                  <a:lnTo>
                    <a:pt x="4616252" y="6517539"/>
                  </a:lnTo>
                  <a:lnTo>
                    <a:pt x="4658762" y="6500408"/>
                  </a:lnTo>
                  <a:lnTo>
                    <a:pt x="4700984" y="6482720"/>
                  </a:lnTo>
                  <a:lnTo>
                    <a:pt x="4742913" y="6464478"/>
                  </a:lnTo>
                  <a:lnTo>
                    <a:pt x="4784545" y="6445687"/>
                  </a:lnTo>
                  <a:lnTo>
                    <a:pt x="4825875" y="6426353"/>
                  </a:lnTo>
                  <a:lnTo>
                    <a:pt x="4866898" y="6406478"/>
                  </a:lnTo>
                  <a:lnTo>
                    <a:pt x="4907611" y="6386069"/>
                  </a:lnTo>
                  <a:lnTo>
                    <a:pt x="4948008" y="6365130"/>
                  </a:lnTo>
                  <a:lnTo>
                    <a:pt x="4988085" y="6343664"/>
                  </a:lnTo>
                  <a:lnTo>
                    <a:pt x="5027837" y="6321678"/>
                  </a:lnTo>
                  <a:lnTo>
                    <a:pt x="5067260" y="6299174"/>
                  </a:lnTo>
                  <a:lnTo>
                    <a:pt x="5106348" y="6276159"/>
                  </a:lnTo>
                  <a:lnTo>
                    <a:pt x="5145099" y="6252636"/>
                  </a:lnTo>
                  <a:lnTo>
                    <a:pt x="5183506" y="6228610"/>
                  </a:lnTo>
                  <a:lnTo>
                    <a:pt x="5221566" y="6204086"/>
                  </a:lnTo>
                  <a:lnTo>
                    <a:pt x="5259274" y="6179068"/>
                  </a:lnTo>
                  <a:lnTo>
                    <a:pt x="5296625" y="6153560"/>
                  </a:lnTo>
                  <a:lnTo>
                    <a:pt x="5333615" y="6127568"/>
                  </a:lnTo>
                  <a:lnTo>
                    <a:pt x="5370239" y="6101096"/>
                  </a:lnTo>
                  <a:lnTo>
                    <a:pt x="5406493" y="6074148"/>
                  </a:lnTo>
                  <a:lnTo>
                    <a:pt x="5442371" y="6046730"/>
                  </a:lnTo>
                  <a:lnTo>
                    <a:pt x="5477870" y="6018844"/>
                  </a:lnTo>
                  <a:lnTo>
                    <a:pt x="5512985" y="5990497"/>
                  </a:lnTo>
                  <a:lnTo>
                    <a:pt x="5547711" y="5961693"/>
                  </a:lnTo>
                  <a:lnTo>
                    <a:pt x="5582044" y="5932436"/>
                  </a:lnTo>
                  <a:lnTo>
                    <a:pt x="5615979" y="5902731"/>
                  </a:lnTo>
                  <a:lnTo>
                    <a:pt x="5649512" y="5872583"/>
                  </a:lnTo>
                  <a:lnTo>
                    <a:pt x="5682637" y="5841995"/>
                  </a:lnTo>
                  <a:lnTo>
                    <a:pt x="5715351" y="5810973"/>
                  </a:lnTo>
                  <a:lnTo>
                    <a:pt x="5747649" y="5779521"/>
                  </a:lnTo>
                  <a:lnTo>
                    <a:pt x="5779527" y="5747644"/>
                  </a:lnTo>
                  <a:lnTo>
                    <a:pt x="5810978" y="5715346"/>
                  </a:lnTo>
                  <a:lnTo>
                    <a:pt x="5842001" y="5682632"/>
                  </a:lnTo>
                  <a:lnTo>
                    <a:pt x="5872588" y="5649507"/>
                  </a:lnTo>
                  <a:lnTo>
                    <a:pt x="5902737" y="5615974"/>
                  </a:lnTo>
                  <a:lnTo>
                    <a:pt x="5932442" y="5582040"/>
                  </a:lnTo>
                  <a:lnTo>
                    <a:pt x="5961699" y="5547707"/>
                  </a:lnTo>
                  <a:lnTo>
                    <a:pt x="5990504" y="5512981"/>
                  </a:lnTo>
                  <a:lnTo>
                    <a:pt x="6018851" y="5477866"/>
                  </a:lnTo>
                  <a:lnTo>
                    <a:pt x="6046736" y="5442367"/>
                  </a:lnTo>
                  <a:lnTo>
                    <a:pt x="6074155" y="5406489"/>
                  </a:lnTo>
                  <a:lnTo>
                    <a:pt x="6101103" y="5370235"/>
                  </a:lnTo>
                  <a:lnTo>
                    <a:pt x="6127575" y="5333612"/>
                  </a:lnTo>
                  <a:lnTo>
                    <a:pt x="6153567" y="5296622"/>
                  </a:lnTo>
                  <a:lnTo>
                    <a:pt x="6179075" y="5259271"/>
                  </a:lnTo>
                  <a:lnTo>
                    <a:pt x="6204093" y="5221563"/>
                  </a:lnTo>
                  <a:lnTo>
                    <a:pt x="6228618" y="5183503"/>
                  </a:lnTo>
                  <a:lnTo>
                    <a:pt x="6252644" y="5145096"/>
                  </a:lnTo>
                  <a:lnTo>
                    <a:pt x="6276167" y="5106346"/>
                  </a:lnTo>
                  <a:lnTo>
                    <a:pt x="6299182" y="5067257"/>
                  </a:lnTo>
                  <a:lnTo>
                    <a:pt x="6321686" y="5027834"/>
                  </a:lnTo>
                  <a:lnTo>
                    <a:pt x="6343672" y="4988082"/>
                  </a:lnTo>
                  <a:lnTo>
                    <a:pt x="6365138" y="4948006"/>
                  </a:lnTo>
                  <a:lnTo>
                    <a:pt x="6386078" y="4907609"/>
                  </a:lnTo>
                  <a:lnTo>
                    <a:pt x="6406487" y="4866896"/>
                  </a:lnTo>
                  <a:lnTo>
                    <a:pt x="6426361" y="4825873"/>
                  </a:lnTo>
                  <a:lnTo>
                    <a:pt x="6445696" y="4784543"/>
                  </a:lnTo>
                  <a:lnTo>
                    <a:pt x="6464487" y="4742911"/>
                  </a:lnTo>
                  <a:lnTo>
                    <a:pt x="6482729" y="4700982"/>
                  </a:lnTo>
                  <a:lnTo>
                    <a:pt x="6500417" y="4658761"/>
                  </a:lnTo>
                  <a:lnTo>
                    <a:pt x="6517548" y="4616251"/>
                  </a:lnTo>
                  <a:lnTo>
                    <a:pt x="6534117" y="4573457"/>
                  </a:lnTo>
                  <a:lnTo>
                    <a:pt x="6550118" y="4530385"/>
                  </a:lnTo>
                  <a:lnTo>
                    <a:pt x="6565548" y="4487038"/>
                  </a:lnTo>
                  <a:lnTo>
                    <a:pt x="6580402" y="4443421"/>
                  </a:lnTo>
                  <a:lnTo>
                    <a:pt x="6594676" y="4399539"/>
                  </a:lnTo>
                  <a:lnTo>
                    <a:pt x="6608364" y="4355396"/>
                  </a:lnTo>
                  <a:lnTo>
                    <a:pt x="6621462" y="4310997"/>
                  </a:lnTo>
                  <a:lnTo>
                    <a:pt x="6633966" y="4266347"/>
                  </a:lnTo>
                  <a:lnTo>
                    <a:pt x="6645871" y="4221449"/>
                  </a:lnTo>
                  <a:lnTo>
                    <a:pt x="6657172" y="4176309"/>
                  </a:lnTo>
                  <a:lnTo>
                    <a:pt x="6667865" y="4130931"/>
                  </a:lnTo>
                  <a:lnTo>
                    <a:pt x="6677946" y="4085320"/>
                  </a:lnTo>
                  <a:lnTo>
                    <a:pt x="6687409" y="4039480"/>
                  </a:lnTo>
                  <a:lnTo>
                    <a:pt x="6696251" y="3993416"/>
                  </a:lnTo>
                  <a:lnTo>
                    <a:pt x="6704466" y="3947132"/>
                  </a:lnTo>
                  <a:lnTo>
                    <a:pt x="6712050" y="3900634"/>
                  </a:lnTo>
                  <a:lnTo>
                    <a:pt x="6718999" y="3853924"/>
                  </a:lnTo>
                  <a:lnTo>
                    <a:pt x="6725307" y="3807009"/>
                  </a:lnTo>
                  <a:lnTo>
                    <a:pt x="6730971" y="3759893"/>
                  </a:lnTo>
                  <a:lnTo>
                    <a:pt x="6735986" y="3712580"/>
                  </a:lnTo>
                  <a:lnTo>
                    <a:pt x="6740347" y="3665075"/>
                  </a:lnTo>
                  <a:lnTo>
                    <a:pt x="6744050" y="3617382"/>
                  </a:lnTo>
                  <a:lnTo>
                    <a:pt x="6747089" y="3569506"/>
                  </a:lnTo>
                  <a:lnTo>
                    <a:pt x="6749461" y="3521451"/>
                  </a:lnTo>
                  <a:lnTo>
                    <a:pt x="6751161" y="3473223"/>
                  </a:lnTo>
                  <a:lnTo>
                    <a:pt x="6752185" y="3424826"/>
                  </a:lnTo>
                  <a:lnTo>
                    <a:pt x="6752527" y="3376263"/>
                  </a:lnTo>
                  <a:lnTo>
                    <a:pt x="6752185" y="3327701"/>
                  </a:lnTo>
                  <a:lnTo>
                    <a:pt x="6751161" y="3279303"/>
                  </a:lnTo>
                  <a:lnTo>
                    <a:pt x="6749461" y="3231075"/>
                  </a:lnTo>
                  <a:lnTo>
                    <a:pt x="6747089" y="3183021"/>
                  </a:lnTo>
                  <a:lnTo>
                    <a:pt x="6744050" y="3135145"/>
                  </a:lnTo>
                  <a:lnTo>
                    <a:pt x="6740347" y="3087452"/>
                  </a:lnTo>
                  <a:lnTo>
                    <a:pt x="6735986" y="3039946"/>
                  </a:lnTo>
                  <a:lnTo>
                    <a:pt x="6730971" y="2992633"/>
                  </a:lnTo>
                  <a:lnTo>
                    <a:pt x="6725307" y="2945517"/>
                  </a:lnTo>
                  <a:lnTo>
                    <a:pt x="6718999" y="2898602"/>
                  </a:lnTo>
                  <a:lnTo>
                    <a:pt x="6712050" y="2851893"/>
                  </a:lnTo>
                  <a:lnTo>
                    <a:pt x="6704466" y="2805394"/>
                  </a:lnTo>
                  <a:lnTo>
                    <a:pt x="6696251" y="2759110"/>
                  </a:lnTo>
                  <a:lnTo>
                    <a:pt x="6687409" y="2713046"/>
                  </a:lnTo>
                  <a:lnTo>
                    <a:pt x="6677946" y="2667206"/>
                  </a:lnTo>
                  <a:lnTo>
                    <a:pt x="6667865" y="2621595"/>
                  </a:lnTo>
                  <a:lnTo>
                    <a:pt x="6657172" y="2576217"/>
                  </a:lnTo>
                  <a:lnTo>
                    <a:pt x="6645871" y="2531077"/>
                  </a:lnTo>
                  <a:lnTo>
                    <a:pt x="6633966" y="2486179"/>
                  </a:lnTo>
                  <a:lnTo>
                    <a:pt x="6621462" y="2441528"/>
                  </a:lnTo>
                  <a:lnTo>
                    <a:pt x="6608364" y="2397129"/>
                  </a:lnTo>
                  <a:lnTo>
                    <a:pt x="6594676" y="2352986"/>
                  </a:lnTo>
                  <a:lnTo>
                    <a:pt x="6580402" y="2309104"/>
                  </a:lnTo>
                  <a:lnTo>
                    <a:pt x="6565548" y="2265487"/>
                  </a:lnTo>
                  <a:lnTo>
                    <a:pt x="6550118" y="2222140"/>
                  </a:lnTo>
                  <a:lnTo>
                    <a:pt x="6534117" y="2179068"/>
                  </a:lnTo>
                  <a:lnTo>
                    <a:pt x="6517548" y="2136274"/>
                  </a:lnTo>
                  <a:lnTo>
                    <a:pt x="6500417" y="2093764"/>
                  </a:lnTo>
                  <a:lnTo>
                    <a:pt x="6482729" y="2051542"/>
                  </a:lnTo>
                  <a:lnTo>
                    <a:pt x="6464487" y="2009613"/>
                  </a:lnTo>
                  <a:lnTo>
                    <a:pt x="6445696" y="1967981"/>
                  </a:lnTo>
                  <a:lnTo>
                    <a:pt x="6426361" y="1926651"/>
                  </a:lnTo>
                  <a:lnTo>
                    <a:pt x="6406487" y="1885628"/>
                  </a:lnTo>
                  <a:lnTo>
                    <a:pt x="6386078" y="1844915"/>
                  </a:lnTo>
                  <a:lnTo>
                    <a:pt x="6365138" y="1804519"/>
                  </a:lnTo>
                  <a:lnTo>
                    <a:pt x="6343672" y="1764442"/>
                  </a:lnTo>
                  <a:lnTo>
                    <a:pt x="6321686" y="1724690"/>
                  </a:lnTo>
                  <a:lnTo>
                    <a:pt x="6299182" y="1685267"/>
                  </a:lnTo>
                  <a:lnTo>
                    <a:pt x="6276167" y="1646178"/>
                  </a:lnTo>
                  <a:lnTo>
                    <a:pt x="6252644" y="1607427"/>
                  </a:lnTo>
                  <a:lnTo>
                    <a:pt x="6228618" y="1569020"/>
                  </a:lnTo>
                  <a:lnTo>
                    <a:pt x="6204093" y="1530960"/>
                  </a:lnTo>
                  <a:lnTo>
                    <a:pt x="6179075" y="1493252"/>
                  </a:lnTo>
                  <a:lnTo>
                    <a:pt x="6153567" y="1455901"/>
                  </a:lnTo>
                  <a:lnTo>
                    <a:pt x="6127575" y="1418911"/>
                  </a:lnTo>
                  <a:lnTo>
                    <a:pt x="6101103" y="1382287"/>
                  </a:lnTo>
                  <a:lnTo>
                    <a:pt x="6074155" y="1346034"/>
                  </a:lnTo>
                  <a:lnTo>
                    <a:pt x="6046736" y="1310155"/>
                  </a:lnTo>
                  <a:lnTo>
                    <a:pt x="6018851" y="1274656"/>
                  </a:lnTo>
                  <a:lnTo>
                    <a:pt x="5990504" y="1239541"/>
                  </a:lnTo>
                  <a:lnTo>
                    <a:pt x="5961699" y="1204815"/>
                  </a:lnTo>
                  <a:lnTo>
                    <a:pt x="5932442" y="1170482"/>
                  </a:lnTo>
                  <a:lnTo>
                    <a:pt x="5902737" y="1136547"/>
                  </a:lnTo>
                  <a:lnTo>
                    <a:pt x="5872588" y="1103015"/>
                  </a:lnTo>
                  <a:lnTo>
                    <a:pt x="5842001" y="1069889"/>
                  </a:lnTo>
                  <a:lnTo>
                    <a:pt x="5810978" y="1037175"/>
                  </a:lnTo>
                  <a:lnTo>
                    <a:pt x="5779527" y="1004877"/>
                  </a:lnTo>
                  <a:lnTo>
                    <a:pt x="5747649" y="973000"/>
                  </a:lnTo>
                  <a:lnTo>
                    <a:pt x="5715351" y="941548"/>
                  </a:lnTo>
                  <a:lnTo>
                    <a:pt x="5682637" y="910526"/>
                  </a:lnTo>
                  <a:lnTo>
                    <a:pt x="5649512" y="879938"/>
                  </a:lnTo>
                  <a:lnTo>
                    <a:pt x="5615979" y="849789"/>
                  </a:lnTo>
                  <a:lnTo>
                    <a:pt x="5582044" y="820084"/>
                  </a:lnTo>
                  <a:lnTo>
                    <a:pt x="5547711" y="790827"/>
                  </a:lnTo>
                  <a:lnTo>
                    <a:pt x="5512985" y="762023"/>
                  </a:lnTo>
                  <a:lnTo>
                    <a:pt x="5477870" y="733676"/>
                  </a:lnTo>
                  <a:lnTo>
                    <a:pt x="5442371" y="705790"/>
                  </a:lnTo>
                  <a:lnTo>
                    <a:pt x="5406493" y="678371"/>
                  </a:lnTo>
                  <a:lnTo>
                    <a:pt x="5370239" y="651424"/>
                  </a:lnTo>
                  <a:lnTo>
                    <a:pt x="5333615" y="624951"/>
                  </a:lnTo>
                  <a:lnTo>
                    <a:pt x="5296625" y="598959"/>
                  </a:lnTo>
                  <a:lnTo>
                    <a:pt x="5259274" y="573452"/>
                  </a:lnTo>
                  <a:lnTo>
                    <a:pt x="5221566" y="548433"/>
                  </a:lnTo>
                  <a:lnTo>
                    <a:pt x="5183506" y="523909"/>
                  </a:lnTo>
                  <a:lnTo>
                    <a:pt x="5145099" y="499883"/>
                  </a:lnTo>
                  <a:lnTo>
                    <a:pt x="5106348" y="476360"/>
                  </a:lnTo>
                  <a:lnTo>
                    <a:pt x="5067260" y="453344"/>
                  </a:lnTo>
                  <a:lnTo>
                    <a:pt x="5027837" y="430841"/>
                  </a:lnTo>
                  <a:lnTo>
                    <a:pt x="4988085" y="408854"/>
                  </a:lnTo>
                  <a:lnTo>
                    <a:pt x="4948008" y="387388"/>
                  </a:lnTo>
                  <a:lnTo>
                    <a:pt x="4907611" y="366449"/>
                  </a:lnTo>
                  <a:lnTo>
                    <a:pt x="4866898" y="346040"/>
                  </a:lnTo>
                  <a:lnTo>
                    <a:pt x="4825875" y="326165"/>
                  </a:lnTo>
                  <a:lnTo>
                    <a:pt x="4784545" y="306830"/>
                  </a:lnTo>
                  <a:lnTo>
                    <a:pt x="4742913" y="288040"/>
                  </a:lnTo>
                  <a:lnTo>
                    <a:pt x="4700984" y="269798"/>
                  </a:lnTo>
                  <a:lnTo>
                    <a:pt x="4658762" y="252109"/>
                  </a:lnTo>
                  <a:lnTo>
                    <a:pt x="4616252" y="234978"/>
                  </a:lnTo>
                  <a:lnTo>
                    <a:pt x="4573459" y="218410"/>
                  </a:lnTo>
                  <a:lnTo>
                    <a:pt x="4530386" y="202408"/>
                  </a:lnTo>
                  <a:lnTo>
                    <a:pt x="4487039" y="186978"/>
                  </a:lnTo>
                  <a:lnTo>
                    <a:pt x="4443422" y="172124"/>
                  </a:lnTo>
                  <a:lnTo>
                    <a:pt x="4399540" y="157851"/>
                  </a:lnTo>
                  <a:lnTo>
                    <a:pt x="4355397" y="144163"/>
                  </a:lnTo>
                  <a:lnTo>
                    <a:pt x="4310998" y="131064"/>
                  </a:lnTo>
                  <a:lnTo>
                    <a:pt x="4266347" y="118561"/>
                  </a:lnTo>
                  <a:lnTo>
                    <a:pt x="4221450" y="106656"/>
                  </a:lnTo>
                  <a:lnTo>
                    <a:pt x="4176310" y="95354"/>
                  </a:lnTo>
                  <a:lnTo>
                    <a:pt x="4130932" y="84661"/>
                  </a:lnTo>
                  <a:lnTo>
                    <a:pt x="4085321" y="74581"/>
                  </a:lnTo>
                  <a:lnTo>
                    <a:pt x="4039481" y="65117"/>
                  </a:lnTo>
                  <a:lnTo>
                    <a:pt x="3993416" y="56276"/>
                  </a:lnTo>
                  <a:lnTo>
                    <a:pt x="3947133" y="48060"/>
                  </a:lnTo>
                  <a:lnTo>
                    <a:pt x="3900634" y="40476"/>
                  </a:lnTo>
                  <a:lnTo>
                    <a:pt x="3853925" y="33528"/>
                  </a:lnTo>
                  <a:lnTo>
                    <a:pt x="3807009" y="27219"/>
                  </a:lnTo>
                  <a:lnTo>
                    <a:pt x="3759893" y="21555"/>
                  </a:lnTo>
                  <a:lnTo>
                    <a:pt x="3712580" y="16540"/>
                  </a:lnTo>
                  <a:lnTo>
                    <a:pt x="3665075" y="12179"/>
                  </a:lnTo>
                  <a:lnTo>
                    <a:pt x="3617382" y="8477"/>
                  </a:lnTo>
                  <a:lnTo>
                    <a:pt x="3569506" y="5437"/>
                  </a:lnTo>
                  <a:lnTo>
                    <a:pt x="3521451" y="3065"/>
                  </a:lnTo>
                  <a:lnTo>
                    <a:pt x="3473223" y="1365"/>
                  </a:lnTo>
                  <a:lnTo>
                    <a:pt x="3424826" y="342"/>
                  </a:lnTo>
                  <a:lnTo>
                    <a:pt x="3376263" y="0"/>
                  </a:lnTo>
                  <a:close/>
                </a:path>
              </a:pathLst>
            </a:custGeom>
            <a:solidFill>
              <a:srgbClr val="F3EA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237" y="2011258"/>
              <a:ext cx="5503488" cy="71221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8551" y="1040989"/>
              <a:ext cx="3428678" cy="44371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95918" y="5939533"/>
              <a:ext cx="3428678" cy="443711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15</a:t>
            </a:fld>
            <a:endParaRPr spc="-25"/>
          </a:p>
        </p:txBody>
      </p:sp>
      <p:sp>
        <p:nvSpPr>
          <p:cNvPr id="9" name="object 9"/>
          <p:cNvSpPr txBox="1"/>
          <p:nvPr/>
        </p:nvSpPr>
        <p:spPr>
          <a:xfrm>
            <a:off x="741203" y="1371549"/>
            <a:ext cx="4907915" cy="2190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40">
                <a:solidFill>
                  <a:srgbClr val="237D12"/>
                </a:solidFill>
                <a:latin typeface="Arial"/>
                <a:cs typeface="Arial"/>
              </a:rPr>
              <a:t>Flyers</a:t>
            </a:r>
            <a:r>
              <a:rPr sz="2950" i="1" spc="-1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2950" i="1" spc="-1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Printed</a:t>
            </a:r>
            <a:r>
              <a:rPr sz="2950" i="1" spc="-1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Media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Flyers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posters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vital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components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support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initiatives.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effectively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communicate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key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messages,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promote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events,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engage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templates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shown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here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each use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graphic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element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determine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which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resonates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most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largest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population.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05531" y="1674288"/>
            <a:ext cx="10982325" cy="7642225"/>
            <a:chOff x="7505531" y="1674288"/>
            <a:chExt cx="10982325" cy="7642225"/>
          </a:xfrm>
        </p:grpSpPr>
        <p:sp>
          <p:nvSpPr>
            <p:cNvPr id="3" name="object 3"/>
            <p:cNvSpPr/>
            <p:nvPr/>
          </p:nvSpPr>
          <p:spPr>
            <a:xfrm>
              <a:off x="12602757" y="1674288"/>
              <a:ext cx="4607560" cy="4607560"/>
            </a:xfrm>
            <a:custGeom>
              <a:avLst/>
              <a:gdLst/>
              <a:ahLst/>
              <a:cxnLst/>
              <a:rect l="l" t="t" r="r" b="b"/>
              <a:pathLst>
                <a:path w="4607559" h="4607560">
                  <a:moveTo>
                    <a:pt x="2303594" y="0"/>
                  </a:moveTo>
                  <a:lnTo>
                    <a:pt x="2255399" y="494"/>
                  </a:lnTo>
                  <a:lnTo>
                    <a:pt x="2207444" y="1970"/>
                  </a:lnTo>
                  <a:lnTo>
                    <a:pt x="2159741" y="4418"/>
                  </a:lnTo>
                  <a:lnTo>
                    <a:pt x="2112297" y="7829"/>
                  </a:lnTo>
                  <a:lnTo>
                    <a:pt x="2065124" y="12193"/>
                  </a:lnTo>
                  <a:lnTo>
                    <a:pt x="2018231" y="17501"/>
                  </a:lnTo>
                  <a:lnTo>
                    <a:pt x="1971627" y="23742"/>
                  </a:lnTo>
                  <a:lnTo>
                    <a:pt x="1925322" y="30907"/>
                  </a:lnTo>
                  <a:lnTo>
                    <a:pt x="1879325" y="38987"/>
                  </a:lnTo>
                  <a:lnTo>
                    <a:pt x="1833646" y="47972"/>
                  </a:lnTo>
                  <a:lnTo>
                    <a:pt x="1788296" y="57853"/>
                  </a:lnTo>
                  <a:lnTo>
                    <a:pt x="1743282" y="68619"/>
                  </a:lnTo>
                  <a:lnTo>
                    <a:pt x="1698616" y="80261"/>
                  </a:lnTo>
                  <a:lnTo>
                    <a:pt x="1654307" y="92770"/>
                  </a:lnTo>
                  <a:lnTo>
                    <a:pt x="1610363" y="106135"/>
                  </a:lnTo>
                  <a:lnTo>
                    <a:pt x="1566796" y="120348"/>
                  </a:lnTo>
                  <a:lnTo>
                    <a:pt x="1523614" y="135398"/>
                  </a:lnTo>
                  <a:lnTo>
                    <a:pt x="1480827" y="151276"/>
                  </a:lnTo>
                  <a:lnTo>
                    <a:pt x="1438445" y="167973"/>
                  </a:lnTo>
                  <a:lnTo>
                    <a:pt x="1396477" y="185479"/>
                  </a:lnTo>
                  <a:lnTo>
                    <a:pt x="1354933" y="203783"/>
                  </a:lnTo>
                  <a:lnTo>
                    <a:pt x="1313823" y="222877"/>
                  </a:lnTo>
                  <a:lnTo>
                    <a:pt x="1273156" y="242751"/>
                  </a:lnTo>
                  <a:lnTo>
                    <a:pt x="1232942" y="263395"/>
                  </a:lnTo>
                  <a:lnTo>
                    <a:pt x="1193190" y="284800"/>
                  </a:lnTo>
                  <a:lnTo>
                    <a:pt x="1153911" y="306956"/>
                  </a:lnTo>
                  <a:lnTo>
                    <a:pt x="1115113" y="329854"/>
                  </a:lnTo>
                  <a:lnTo>
                    <a:pt x="1076806" y="353483"/>
                  </a:lnTo>
                  <a:lnTo>
                    <a:pt x="1039001" y="377834"/>
                  </a:lnTo>
                  <a:lnTo>
                    <a:pt x="1001706" y="402898"/>
                  </a:lnTo>
                  <a:lnTo>
                    <a:pt x="964931" y="428665"/>
                  </a:lnTo>
                  <a:lnTo>
                    <a:pt x="928686" y="455125"/>
                  </a:lnTo>
                  <a:lnTo>
                    <a:pt x="892980" y="482269"/>
                  </a:lnTo>
                  <a:lnTo>
                    <a:pt x="857823" y="510087"/>
                  </a:lnTo>
                  <a:lnTo>
                    <a:pt x="823225" y="538570"/>
                  </a:lnTo>
                  <a:lnTo>
                    <a:pt x="789196" y="567707"/>
                  </a:lnTo>
                  <a:lnTo>
                    <a:pt x="755744" y="597489"/>
                  </a:lnTo>
                  <a:lnTo>
                    <a:pt x="722879" y="627907"/>
                  </a:lnTo>
                  <a:lnTo>
                    <a:pt x="690612" y="658952"/>
                  </a:lnTo>
                  <a:lnTo>
                    <a:pt x="658952" y="690612"/>
                  </a:lnTo>
                  <a:lnTo>
                    <a:pt x="627907" y="722879"/>
                  </a:lnTo>
                  <a:lnTo>
                    <a:pt x="597489" y="755744"/>
                  </a:lnTo>
                  <a:lnTo>
                    <a:pt x="567707" y="789196"/>
                  </a:lnTo>
                  <a:lnTo>
                    <a:pt x="538570" y="823225"/>
                  </a:lnTo>
                  <a:lnTo>
                    <a:pt x="510087" y="857823"/>
                  </a:lnTo>
                  <a:lnTo>
                    <a:pt x="482269" y="892980"/>
                  </a:lnTo>
                  <a:lnTo>
                    <a:pt x="455125" y="928686"/>
                  </a:lnTo>
                  <a:lnTo>
                    <a:pt x="428665" y="964931"/>
                  </a:lnTo>
                  <a:lnTo>
                    <a:pt x="402898" y="1001706"/>
                  </a:lnTo>
                  <a:lnTo>
                    <a:pt x="377834" y="1039001"/>
                  </a:lnTo>
                  <a:lnTo>
                    <a:pt x="353483" y="1076806"/>
                  </a:lnTo>
                  <a:lnTo>
                    <a:pt x="329854" y="1115113"/>
                  </a:lnTo>
                  <a:lnTo>
                    <a:pt x="306956" y="1153911"/>
                  </a:lnTo>
                  <a:lnTo>
                    <a:pt x="284800" y="1193190"/>
                  </a:lnTo>
                  <a:lnTo>
                    <a:pt x="263395" y="1232942"/>
                  </a:lnTo>
                  <a:lnTo>
                    <a:pt x="242751" y="1273156"/>
                  </a:lnTo>
                  <a:lnTo>
                    <a:pt x="222877" y="1313823"/>
                  </a:lnTo>
                  <a:lnTo>
                    <a:pt x="203783" y="1354933"/>
                  </a:lnTo>
                  <a:lnTo>
                    <a:pt x="185479" y="1396477"/>
                  </a:lnTo>
                  <a:lnTo>
                    <a:pt x="167973" y="1438445"/>
                  </a:lnTo>
                  <a:lnTo>
                    <a:pt x="151276" y="1480827"/>
                  </a:lnTo>
                  <a:lnTo>
                    <a:pt x="135398" y="1523614"/>
                  </a:lnTo>
                  <a:lnTo>
                    <a:pt x="120348" y="1566796"/>
                  </a:lnTo>
                  <a:lnTo>
                    <a:pt x="106135" y="1610363"/>
                  </a:lnTo>
                  <a:lnTo>
                    <a:pt x="92770" y="1654307"/>
                  </a:lnTo>
                  <a:lnTo>
                    <a:pt x="80261" y="1698616"/>
                  </a:lnTo>
                  <a:lnTo>
                    <a:pt x="68619" y="1743282"/>
                  </a:lnTo>
                  <a:lnTo>
                    <a:pt x="57853" y="1788296"/>
                  </a:lnTo>
                  <a:lnTo>
                    <a:pt x="47972" y="1833646"/>
                  </a:lnTo>
                  <a:lnTo>
                    <a:pt x="38987" y="1879325"/>
                  </a:lnTo>
                  <a:lnTo>
                    <a:pt x="30907" y="1925322"/>
                  </a:lnTo>
                  <a:lnTo>
                    <a:pt x="23742" y="1971627"/>
                  </a:lnTo>
                  <a:lnTo>
                    <a:pt x="17501" y="2018231"/>
                  </a:lnTo>
                  <a:lnTo>
                    <a:pt x="12193" y="2065124"/>
                  </a:lnTo>
                  <a:lnTo>
                    <a:pt x="7829" y="2112297"/>
                  </a:lnTo>
                  <a:lnTo>
                    <a:pt x="4418" y="2159741"/>
                  </a:lnTo>
                  <a:lnTo>
                    <a:pt x="1970" y="2207444"/>
                  </a:lnTo>
                  <a:lnTo>
                    <a:pt x="494" y="2255399"/>
                  </a:lnTo>
                  <a:lnTo>
                    <a:pt x="0" y="2303594"/>
                  </a:lnTo>
                  <a:lnTo>
                    <a:pt x="494" y="2351790"/>
                  </a:lnTo>
                  <a:lnTo>
                    <a:pt x="1970" y="2399744"/>
                  </a:lnTo>
                  <a:lnTo>
                    <a:pt x="4418" y="2447448"/>
                  </a:lnTo>
                  <a:lnTo>
                    <a:pt x="7829" y="2494891"/>
                  </a:lnTo>
                  <a:lnTo>
                    <a:pt x="12193" y="2542064"/>
                  </a:lnTo>
                  <a:lnTo>
                    <a:pt x="17501" y="2588958"/>
                  </a:lnTo>
                  <a:lnTo>
                    <a:pt x="23742" y="2635562"/>
                  </a:lnTo>
                  <a:lnTo>
                    <a:pt x="30907" y="2681867"/>
                  </a:lnTo>
                  <a:lnTo>
                    <a:pt x="38987" y="2727864"/>
                  </a:lnTo>
                  <a:lnTo>
                    <a:pt x="47972" y="2773542"/>
                  </a:lnTo>
                  <a:lnTo>
                    <a:pt x="57853" y="2818893"/>
                  </a:lnTo>
                  <a:lnTo>
                    <a:pt x="68619" y="2863906"/>
                  </a:lnTo>
                  <a:lnTo>
                    <a:pt x="80261" y="2908572"/>
                  </a:lnTo>
                  <a:lnTo>
                    <a:pt x="92770" y="2952882"/>
                  </a:lnTo>
                  <a:lnTo>
                    <a:pt x="106135" y="2996825"/>
                  </a:lnTo>
                  <a:lnTo>
                    <a:pt x="120348" y="3040393"/>
                  </a:lnTo>
                  <a:lnTo>
                    <a:pt x="135398" y="3083575"/>
                  </a:lnTo>
                  <a:lnTo>
                    <a:pt x="151276" y="3126362"/>
                  </a:lnTo>
                  <a:lnTo>
                    <a:pt x="167973" y="3168744"/>
                  </a:lnTo>
                  <a:lnTo>
                    <a:pt x="185479" y="3210711"/>
                  </a:lnTo>
                  <a:lnTo>
                    <a:pt x="203783" y="3252255"/>
                  </a:lnTo>
                  <a:lnTo>
                    <a:pt x="222877" y="3293365"/>
                  </a:lnTo>
                  <a:lnTo>
                    <a:pt x="242751" y="3334032"/>
                  </a:lnTo>
                  <a:lnTo>
                    <a:pt x="263395" y="3374246"/>
                  </a:lnTo>
                  <a:lnTo>
                    <a:pt x="284800" y="3413998"/>
                  </a:lnTo>
                  <a:lnTo>
                    <a:pt x="306956" y="3453278"/>
                  </a:lnTo>
                  <a:lnTo>
                    <a:pt x="329854" y="3492076"/>
                  </a:lnTo>
                  <a:lnTo>
                    <a:pt x="353483" y="3530382"/>
                  </a:lnTo>
                  <a:lnTo>
                    <a:pt x="377834" y="3568188"/>
                  </a:lnTo>
                  <a:lnTo>
                    <a:pt x="402898" y="3605483"/>
                  </a:lnTo>
                  <a:lnTo>
                    <a:pt x="428665" y="3642258"/>
                  </a:lnTo>
                  <a:lnTo>
                    <a:pt x="455125" y="3678503"/>
                  </a:lnTo>
                  <a:lnTo>
                    <a:pt x="482269" y="3714209"/>
                  </a:lnTo>
                  <a:lnTo>
                    <a:pt x="510087" y="3749365"/>
                  </a:lnTo>
                  <a:lnTo>
                    <a:pt x="538570" y="3783963"/>
                  </a:lnTo>
                  <a:lnTo>
                    <a:pt x="567707" y="3817993"/>
                  </a:lnTo>
                  <a:lnTo>
                    <a:pt x="597489" y="3851445"/>
                  </a:lnTo>
                  <a:lnTo>
                    <a:pt x="627907" y="3884309"/>
                  </a:lnTo>
                  <a:lnTo>
                    <a:pt x="658952" y="3916576"/>
                  </a:lnTo>
                  <a:lnTo>
                    <a:pt x="690612" y="3948237"/>
                  </a:lnTo>
                  <a:lnTo>
                    <a:pt x="722879" y="3979281"/>
                  </a:lnTo>
                  <a:lnTo>
                    <a:pt x="755744" y="4009699"/>
                  </a:lnTo>
                  <a:lnTo>
                    <a:pt x="789196" y="4039482"/>
                  </a:lnTo>
                  <a:lnTo>
                    <a:pt x="823225" y="4068619"/>
                  </a:lnTo>
                  <a:lnTo>
                    <a:pt x="857823" y="4097101"/>
                  </a:lnTo>
                  <a:lnTo>
                    <a:pt x="892980" y="4124919"/>
                  </a:lnTo>
                  <a:lnTo>
                    <a:pt x="928686" y="4152063"/>
                  </a:lnTo>
                  <a:lnTo>
                    <a:pt x="964931" y="4178523"/>
                  </a:lnTo>
                  <a:lnTo>
                    <a:pt x="1001706" y="4204290"/>
                  </a:lnTo>
                  <a:lnTo>
                    <a:pt x="1039001" y="4229354"/>
                  </a:lnTo>
                  <a:lnTo>
                    <a:pt x="1076806" y="4253706"/>
                  </a:lnTo>
                  <a:lnTo>
                    <a:pt x="1115113" y="4277335"/>
                  </a:lnTo>
                  <a:lnTo>
                    <a:pt x="1153911" y="4300232"/>
                  </a:lnTo>
                  <a:lnTo>
                    <a:pt x="1193190" y="4322388"/>
                  </a:lnTo>
                  <a:lnTo>
                    <a:pt x="1232942" y="4343793"/>
                  </a:lnTo>
                  <a:lnTo>
                    <a:pt x="1273156" y="4364437"/>
                  </a:lnTo>
                  <a:lnTo>
                    <a:pt x="1313823" y="4384311"/>
                  </a:lnTo>
                  <a:lnTo>
                    <a:pt x="1354933" y="4403405"/>
                  </a:lnTo>
                  <a:lnTo>
                    <a:pt x="1396477" y="4421710"/>
                  </a:lnTo>
                  <a:lnTo>
                    <a:pt x="1438445" y="4439215"/>
                  </a:lnTo>
                  <a:lnTo>
                    <a:pt x="1480827" y="4455912"/>
                  </a:lnTo>
                  <a:lnTo>
                    <a:pt x="1523614" y="4471790"/>
                  </a:lnTo>
                  <a:lnTo>
                    <a:pt x="1566796" y="4486841"/>
                  </a:lnTo>
                  <a:lnTo>
                    <a:pt x="1610363" y="4501053"/>
                  </a:lnTo>
                  <a:lnTo>
                    <a:pt x="1654307" y="4514419"/>
                  </a:lnTo>
                  <a:lnTo>
                    <a:pt x="1698616" y="4526928"/>
                  </a:lnTo>
                  <a:lnTo>
                    <a:pt x="1743282" y="4538570"/>
                  </a:lnTo>
                  <a:lnTo>
                    <a:pt x="1788296" y="4549336"/>
                  </a:lnTo>
                  <a:lnTo>
                    <a:pt x="1833646" y="4559216"/>
                  </a:lnTo>
                  <a:lnTo>
                    <a:pt x="1879325" y="4568201"/>
                  </a:lnTo>
                  <a:lnTo>
                    <a:pt x="1925322" y="4576281"/>
                  </a:lnTo>
                  <a:lnTo>
                    <a:pt x="1971627" y="4583447"/>
                  </a:lnTo>
                  <a:lnTo>
                    <a:pt x="2018231" y="4589688"/>
                  </a:lnTo>
                  <a:lnTo>
                    <a:pt x="2065124" y="4594995"/>
                  </a:lnTo>
                  <a:lnTo>
                    <a:pt x="2112297" y="4599359"/>
                  </a:lnTo>
                  <a:lnTo>
                    <a:pt x="2159741" y="4602770"/>
                  </a:lnTo>
                  <a:lnTo>
                    <a:pt x="2207444" y="4605219"/>
                  </a:lnTo>
                  <a:lnTo>
                    <a:pt x="2255399" y="4606695"/>
                  </a:lnTo>
                  <a:lnTo>
                    <a:pt x="2303594" y="4607189"/>
                  </a:lnTo>
                  <a:lnTo>
                    <a:pt x="2351790" y="4606695"/>
                  </a:lnTo>
                  <a:lnTo>
                    <a:pt x="2399744" y="4605219"/>
                  </a:lnTo>
                  <a:lnTo>
                    <a:pt x="2447448" y="4602770"/>
                  </a:lnTo>
                  <a:lnTo>
                    <a:pt x="2494891" y="4599359"/>
                  </a:lnTo>
                  <a:lnTo>
                    <a:pt x="2542064" y="4594995"/>
                  </a:lnTo>
                  <a:lnTo>
                    <a:pt x="2588958" y="4589688"/>
                  </a:lnTo>
                  <a:lnTo>
                    <a:pt x="2635562" y="4583447"/>
                  </a:lnTo>
                  <a:lnTo>
                    <a:pt x="2681867" y="4576281"/>
                  </a:lnTo>
                  <a:lnTo>
                    <a:pt x="2727864" y="4568201"/>
                  </a:lnTo>
                  <a:lnTo>
                    <a:pt x="2773542" y="4559216"/>
                  </a:lnTo>
                  <a:lnTo>
                    <a:pt x="2818893" y="4549336"/>
                  </a:lnTo>
                  <a:lnTo>
                    <a:pt x="2863906" y="4538570"/>
                  </a:lnTo>
                  <a:lnTo>
                    <a:pt x="2908572" y="4526928"/>
                  </a:lnTo>
                  <a:lnTo>
                    <a:pt x="2952882" y="4514419"/>
                  </a:lnTo>
                  <a:lnTo>
                    <a:pt x="2996825" y="4501053"/>
                  </a:lnTo>
                  <a:lnTo>
                    <a:pt x="3040393" y="4486841"/>
                  </a:lnTo>
                  <a:lnTo>
                    <a:pt x="3083575" y="4471790"/>
                  </a:lnTo>
                  <a:lnTo>
                    <a:pt x="3126362" y="4455912"/>
                  </a:lnTo>
                  <a:lnTo>
                    <a:pt x="3168744" y="4439215"/>
                  </a:lnTo>
                  <a:lnTo>
                    <a:pt x="3210711" y="4421710"/>
                  </a:lnTo>
                  <a:lnTo>
                    <a:pt x="3252255" y="4403405"/>
                  </a:lnTo>
                  <a:lnTo>
                    <a:pt x="3293365" y="4384311"/>
                  </a:lnTo>
                  <a:lnTo>
                    <a:pt x="3334032" y="4364437"/>
                  </a:lnTo>
                  <a:lnTo>
                    <a:pt x="3374246" y="4343793"/>
                  </a:lnTo>
                  <a:lnTo>
                    <a:pt x="3413998" y="4322388"/>
                  </a:lnTo>
                  <a:lnTo>
                    <a:pt x="3453278" y="4300232"/>
                  </a:lnTo>
                  <a:lnTo>
                    <a:pt x="3492076" y="4277335"/>
                  </a:lnTo>
                  <a:lnTo>
                    <a:pt x="3530382" y="4253706"/>
                  </a:lnTo>
                  <a:lnTo>
                    <a:pt x="3568188" y="4229354"/>
                  </a:lnTo>
                  <a:lnTo>
                    <a:pt x="3605483" y="4204290"/>
                  </a:lnTo>
                  <a:lnTo>
                    <a:pt x="3642258" y="4178523"/>
                  </a:lnTo>
                  <a:lnTo>
                    <a:pt x="3678503" y="4152063"/>
                  </a:lnTo>
                  <a:lnTo>
                    <a:pt x="3714209" y="4124919"/>
                  </a:lnTo>
                  <a:lnTo>
                    <a:pt x="3749365" y="4097101"/>
                  </a:lnTo>
                  <a:lnTo>
                    <a:pt x="3783963" y="4068619"/>
                  </a:lnTo>
                  <a:lnTo>
                    <a:pt x="3817993" y="4039482"/>
                  </a:lnTo>
                  <a:lnTo>
                    <a:pt x="3851445" y="4009699"/>
                  </a:lnTo>
                  <a:lnTo>
                    <a:pt x="3884309" y="3979281"/>
                  </a:lnTo>
                  <a:lnTo>
                    <a:pt x="3916576" y="3948237"/>
                  </a:lnTo>
                  <a:lnTo>
                    <a:pt x="3948237" y="3916576"/>
                  </a:lnTo>
                  <a:lnTo>
                    <a:pt x="3979281" y="3884309"/>
                  </a:lnTo>
                  <a:lnTo>
                    <a:pt x="4009699" y="3851445"/>
                  </a:lnTo>
                  <a:lnTo>
                    <a:pt x="4039482" y="3817993"/>
                  </a:lnTo>
                  <a:lnTo>
                    <a:pt x="4068619" y="3783963"/>
                  </a:lnTo>
                  <a:lnTo>
                    <a:pt x="4097101" y="3749365"/>
                  </a:lnTo>
                  <a:lnTo>
                    <a:pt x="4124919" y="3714209"/>
                  </a:lnTo>
                  <a:lnTo>
                    <a:pt x="4152063" y="3678503"/>
                  </a:lnTo>
                  <a:lnTo>
                    <a:pt x="4178523" y="3642258"/>
                  </a:lnTo>
                  <a:lnTo>
                    <a:pt x="4204290" y="3605483"/>
                  </a:lnTo>
                  <a:lnTo>
                    <a:pt x="4229354" y="3568188"/>
                  </a:lnTo>
                  <a:lnTo>
                    <a:pt x="4253706" y="3530382"/>
                  </a:lnTo>
                  <a:lnTo>
                    <a:pt x="4277335" y="3492076"/>
                  </a:lnTo>
                  <a:lnTo>
                    <a:pt x="4300232" y="3453278"/>
                  </a:lnTo>
                  <a:lnTo>
                    <a:pt x="4322388" y="3413998"/>
                  </a:lnTo>
                  <a:lnTo>
                    <a:pt x="4343793" y="3374246"/>
                  </a:lnTo>
                  <a:lnTo>
                    <a:pt x="4364437" y="3334032"/>
                  </a:lnTo>
                  <a:lnTo>
                    <a:pt x="4384311" y="3293365"/>
                  </a:lnTo>
                  <a:lnTo>
                    <a:pt x="4403405" y="3252255"/>
                  </a:lnTo>
                  <a:lnTo>
                    <a:pt x="4421710" y="3210711"/>
                  </a:lnTo>
                  <a:lnTo>
                    <a:pt x="4439215" y="3168744"/>
                  </a:lnTo>
                  <a:lnTo>
                    <a:pt x="4455912" y="3126362"/>
                  </a:lnTo>
                  <a:lnTo>
                    <a:pt x="4471790" y="3083575"/>
                  </a:lnTo>
                  <a:lnTo>
                    <a:pt x="4486841" y="3040393"/>
                  </a:lnTo>
                  <a:lnTo>
                    <a:pt x="4501053" y="2996825"/>
                  </a:lnTo>
                  <a:lnTo>
                    <a:pt x="4514419" y="2952882"/>
                  </a:lnTo>
                  <a:lnTo>
                    <a:pt x="4526928" y="2908572"/>
                  </a:lnTo>
                  <a:lnTo>
                    <a:pt x="4538570" y="2863906"/>
                  </a:lnTo>
                  <a:lnTo>
                    <a:pt x="4549336" y="2818893"/>
                  </a:lnTo>
                  <a:lnTo>
                    <a:pt x="4559216" y="2773542"/>
                  </a:lnTo>
                  <a:lnTo>
                    <a:pt x="4568201" y="2727864"/>
                  </a:lnTo>
                  <a:lnTo>
                    <a:pt x="4576281" y="2681867"/>
                  </a:lnTo>
                  <a:lnTo>
                    <a:pt x="4583447" y="2635562"/>
                  </a:lnTo>
                  <a:lnTo>
                    <a:pt x="4589688" y="2588958"/>
                  </a:lnTo>
                  <a:lnTo>
                    <a:pt x="4594995" y="2542064"/>
                  </a:lnTo>
                  <a:lnTo>
                    <a:pt x="4599359" y="2494891"/>
                  </a:lnTo>
                  <a:lnTo>
                    <a:pt x="4602770" y="2447448"/>
                  </a:lnTo>
                  <a:lnTo>
                    <a:pt x="4605219" y="2399744"/>
                  </a:lnTo>
                  <a:lnTo>
                    <a:pt x="4606695" y="2351790"/>
                  </a:lnTo>
                  <a:lnTo>
                    <a:pt x="4607189" y="2303594"/>
                  </a:lnTo>
                  <a:lnTo>
                    <a:pt x="4606695" y="2255399"/>
                  </a:lnTo>
                  <a:lnTo>
                    <a:pt x="4605219" y="2207444"/>
                  </a:lnTo>
                  <a:lnTo>
                    <a:pt x="4602770" y="2159741"/>
                  </a:lnTo>
                  <a:lnTo>
                    <a:pt x="4599359" y="2112297"/>
                  </a:lnTo>
                  <a:lnTo>
                    <a:pt x="4594995" y="2065124"/>
                  </a:lnTo>
                  <a:lnTo>
                    <a:pt x="4589688" y="2018231"/>
                  </a:lnTo>
                  <a:lnTo>
                    <a:pt x="4583447" y="1971627"/>
                  </a:lnTo>
                  <a:lnTo>
                    <a:pt x="4576281" y="1925322"/>
                  </a:lnTo>
                  <a:lnTo>
                    <a:pt x="4568201" y="1879325"/>
                  </a:lnTo>
                  <a:lnTo>
                    <a:pt x="4559216" y="1833646"/>
                  </a:lnTo>
                  <a:lnTo>
                    <a:pt x="4549336" y="1788296"/>
                  </a:lnTo>
                  <a:lnTo>
                    <a:pt x="4538570" y="1743282"/>
                  </a:lnTo>
                  <a:lnTo>
                    <a:pt x="4526928" y="1698616"/>
                  </a:lnTo>
                  <a:lnTo>
                    <a:pt x="4514419" y="1654307"/>
                  </a:lnTo>
                  <a:lnTo>
                    <a:pt x="4501053" y="1610363"/>
                  </a:lnTo>
                  <a:lnTo>
                    <a:pt x="4486841" y="1566796"/>
                  </a:lnTo>
                  <a:lnTo>
                    <a:pt x="4471790" y="1523614"/>
                  </a:lnTo>
                  <a:lnTo>
                    <a:pt x="4455912" y="1480827"/>
                  </a:lnTo>
                  <a:lnTo>
                    <a:pt x="4439215" y="1438445"/>
                  </a:lnTo>
                  <a:lnTo>
                    <a:pt x="4421710" y="1396477"/>
                  </a:lnTo>
                  <a:lnTo>
                    <a:pt x="4403405" y="1354933"/>
                  </a:lnTo>
                  <a:lnTo>
                    <a:pt x="4384311" y="1313823"/>
                  </a:lnTo>
                  <a:lnTo>
                    <a:pt x="4364437" y="1273156"/>
                  </a:lnTo>
                  <a:lnTo>
                    <a:pt x="4343793" y="1232942"/>
                  </a:lnTo>
                  <a:lnTo>
                    <a:pt x="4322388" y="1193190"/>
                  </a:lnTo>
                  <a:lnTo>
                    <a:pt x="4300232" y="1153911"/>
                  </a:lnTo>
                  <a:lnTo>
                    <a:pt x="4277335" y="1115113"/>
                  </a:lnTo>
                  <a:lnTo>
                    <a:pt x="4253706" y="1076806"/>
                  </a:lnTo>
                  <a:lnTo>
                    <a:pt x="4229354" y="1039001"/>
                  </a:lnTo>
                  <a:lnTo>
                    <a:pt x="4204290" y="1001706"/>
                  </a:lnTo>
                  <a:lnTo>
                    <a:pt x="4178523" y="964931"/>
                  </a:lnTo>
                  <a:lnTo>
                    <a:pt x="4152063" y="928686"/>
                  </a:lnTo>
                  <a:lnTo>
                    <a:pt x="4124919" y="892980"/>
                  </a:lnTo>
                  <a:lnTo>
                    <a:pt x="4097101" y="857823"/>
                  </a:lnTo>
                  <a:lnTo>
                    <a:pt x="4068619" y="823225"/>
                  </a:lnTo>
                  <a:lnTo>
                    <a:pt x="4039482" y="789196"/>
                  </a:lnTo>
                  <a:lnTo>
                    <a:pt x="4009699" y="755744"/>
                  </a:lnTo>
                  <a:lnTo>
                    <a:pt x="3979281" y="722879"/>
                  </a:lnTo>
                  <a:lnTo>
                    <a:pt x="3948237" y="690612"/>
                  </a:lnTo>
                  <a:lnTo>
                    <a:pt x="3916576" y="658952"/>
                  </a:lnTo>
                  <a:lnTo>
                    <a:pt x="3884309" y="627907"/>
                  </a:lnTo>
                  <a:lnTo>
                    <a:pt x="3851445" y="597489"/>
                  </a:lnTo>
                  <a:lnTo>
                    <a:pt x="3817993" y="567707"/>
                  </a:lnTo>
                  <a:lnTo>
                    <a:pt x="3783963" y="538570"/>
                  </a:lnTo>
                  <a:lnTo>
                    <a:pt x="3749365" y="510087"/>
                  </a:lnTo>
                  <a:lnTo>
                    <a:pt x="3714209" y="482269"/>
                  </a:lnTo>
                  <a:lnTo>
                    <a:pt x="3678503" y="455125"/>
                  </a:lnTo>
                  <a:lnTo>
                    <a:pt x="3642258" y="428665"/>
                  </a:lnTo>
                  <a:lnTo>
                    <a:pt x="3605483" y="402898"/>
                  </a:lnTo>
                  <a:lnTo>
                    <a:pt x="3568188" y="377834"/>
                  </a:lnTo>
                  <a:lnTo>
                    <a:pt x="3530382" y="353483"/>
                  </a:lnTo>
                  <a:lnTo>
                    <a:pt x="3492076" y="329854"/>
                  </a:lnTo>
                  <a:lnTo>
                    <a:pt x="3453278" y="306956"/>
                  </a:lnTo>
                  <a:lnTo>
                    <a:pt x="3413998" y="284800"/>
                  </a:lnTo>
                  <a:lnTo>
                    <a:pt x="3374246" y="263395"/>
                  </a:lnTo>
                  <a:lnTo>
                    <a:pt x="3334032" y="242751"/>
                  </a:lnTo>
                  <a:lnTo>
                    <a:pt x="3293365" y="222877"/>
                  </a:lnTo>
                  <a:lnTo>
                    <a:pt x="3252255" y="203783"/>
                  </a:lnTo>
                  <a:lnTo>
                    <a:pt x="3210711" y="185479"/>
                  </a:lnTo>
                  <a:lnTo>
                    <a:pt x="3168744" y="167973"/>
                  </a:lnTo>
                  <a:lnTo>
                    <a:pt x="3126362" y="151276"/>
                  </a:lnTo>
                  <a:lnTo>
                    <a:pt x="3083575" y="135398"/>
                  </a:lnTo>
                  <a:lnTo>
                    <a:pt x="3040393" y="120348"/>
                  </a:lnTo>
                  <a:lnTo>
                    <a:pt x="2996825" y="106135"/>
                  </a:lnTo>
                  <a:lnTo>
                    <a:pt x="2952882" y="92770"/>
                  </a:lnTo>
                  <a:lnTo>
                    <a:pt x="2908572" y="80261"/>
                  </a:lnTo>
                  <a:lnTo>
                    <a:pt x="2863906" y="68619"/>
                  </a:lnTo>
                  <a:lnTo>
                    <a:pt x="2818893" y="57853"/>
                  </a:lnTo>
                  <a:lnTo>
                    <a:pt x="2773542" y="47972"/>
                  </a:lnTo>
                  <a:lnTo>
                    <a:pt x="2727864" y="38987"/>
                  </a:lnTo>
                  <a:lnTo>
                    <a:pt x="2681867" y="30907"/>
                  </a:lnTo>
                  <a:lnTo>
                    <a:pt x="2635562" y="23742"/>
                  </a:lnTo>
                  <a:lnTo>
                    <a:pt x="2588958" y="17501"/>
                  </a:lnTo>
                  <a:lnTo>
                    <a:pt x="2542064" y="12193"/>
                  </a:lnTo>
                  <a:lnTo>
                    <a:pt x="2494891" y="7829"/>
                  </a:lnTo>
                  <a:lnTo>
                    <a:pt x="2447448" y="4418"/>
                  </a:lnTo>
                  <a:lnTo>
                    <a:pt x="2399744" y="1970"/>
                  </a:lnTo>
                  <a:lnTo>
                    <a:pt x="2351790" y="494"/>
                  </a:lnTo>
                  <a:lnTo>
                    <a:pt x="2303594" y="0"/>
                  </a:lnTo>
                  <a:close/>
                </a:path>
              </a:pathLst>
            </a:custGeom>
            <a:solidFill>
              <a:srgbClr val="FC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05531" y="3665848"/>
              <a:ext cx="5650230" cy="5650230"/>
            </a:xfrm>
            <a:custGeom>
              <a:avLst/>
              <a:gdLst/>
              <a:ahLst/>
              <a:cxnLst/>
              <a:rect l="l" t="t" r="r" b="b"/>
              <a:pathLst>
                <a:path w="5650230" h="5650230">
                  <a:moveTo>
                    <a:pt x="2825044" y="0"/>
                  </a:moveTo>
                  <a:lnTo>
                    <a:pt x="2776885" y="402"/>
                  </a:lnTo>
                  <a:lnTo>
                    <a:pt x="2728921" y="1604"/>
                  </a:lnTo>
                  <a:lnTo>
                    <a:pt x="2681158" y="3600"/>
                  </a:lnTo>
                  <a:lnTo>
                    <a:pt x="2633602" y="6384"/>
                  </a:lnTo>
                  <a:lnTo>
                    <a:pt x="2586260" y="9949"/>
                  </a:lnTo>
                  <a:lnTo>
                    <a:pt x="2539138" y="14288"/>
                  </a:lnTo>
                  <a:lnTo>
                    <a:pt x="2492243" y="19396"/>
                  </a:lnTo>
                  <a:lnTo>
                    <a:pt x="2445581" y="25265"/>
                  </a:lnTo>
                  <a:lnTo>
                    <a:pt x="2399159" y="31891"/>
                  </a:lnTo>
                  <a:lnTo>
                    <a:pt x="2352982" y="39265"/>
                  </a:lnTo>
                  <a:lnTo>
                    <a:pt x="2307057" y="47382"/>
                  </a:lnTo>
                  <a:lnTo>
                    <a:pt x="2261390" y="56236"/>
                  </a:lnTo>
                  <a:lnTo>
                    <a:pt x="2215989" y="65820"/>
                  </a:lnTo>
                  <a:lnTo>
                    <a:pt x="2170859" y="76127"/>
                  </a:lnTo>
                  <a:lnTo>
                    <a:pt x="2126006" y="87152"/>
                  </a:lnTo>
                  <a:lnTo>
                    <a:pt x="2081437" y="98888"/>
                  </a:lnTo>
                  <a:lnTo>
                    <a:pt x="2037159" y="111328"/>
                  </a:lnTo>
                  <a:lnTo>
                    <a:pt x="1993177" y="124467"/>
                  </a:lnTo>
                  <a:lnTo>
                    <a:pt x="1949499" y="138297"/>
                  </a:lnTo>
                  <a:lnTo>
                    <a:pt x="1906129" y="152813"/>
                  </a:lnTo>
                  <a:lnTo>
                    <a:pt x="1863076" y="168008"/>
                  </a:lnTo>
                  <a:lnTo>
                    <a:pt x="1820345" y="183876"/>
                  </a:lnTo>
                  <a:lnTo>
                    <a:pt x="1777943" y="200410"/>
                  </a:lnTo>
                  <a:lnTo>
                    <a:pt x="1735875" y="217604"/>
                  </a:lnTo>
                  <a:lnTo>
                    <a:pt x="1694149" y="235451"/>
                  </a:lnTo>
                  <a:lnTo>
                    <a:pt x="1652770" y="253946"/>
                  </a:lnTo>
                  <a:lnTo>
                    <a:pt x="1611746" y="273082"/>
                  </a:lnTo>
                  <a:lnTo>
                    <a:pt x="1571082" y="292852"/>
                  </a:lnTo>
                  <a:lnTo>
                    <a:pt x="1530785" y="313251"/>
                  </a:lnTo>
                  <a:lnTo>
                    <a:pt x="1490861" y="334271"/>
                  </a:lnTo>
                  <a:lnTo>
                    <a:pt x="1451317" y="355906"/>
                  </a:lnTo>
                  <a:lnTo>
                    <a:pt x="1412158" y="378151"/>
                  </a:lnTo>
                  <a:lnTo>
                    <a:pt x="1373392" y="400998"/>
                  </a:lnTo>
                  <a:lnTo>
                    <a:pt x="1335024" y="424441"/>
                  </a:lnTo>
                  <a:lnTo>
                    <a:pt x="1297062" y="448474"/>
                  </a:lnTo>
                  <a:lnTo>
                    <a:pt x="1259511" y="473091"/>
                  </a:lnTo>
                  <a:lnTo>
                    <a:pt x="1222378" y="498285"/>
                  </a:lnTo>
                  <a:lnTo>
                    <a:pt x="1185669" y="524049"/>
                  </a:lnTo>
                  <a:lnTo>
                    <a:pt x="1149391" y="550378"/>
                  </a:lnTo>
                  <a:lnTo>
                    <a:pt x="1113549" y="577265"/>
                  </a:lnTo>
                  <a:lnTo>
                    <a:pt x="1078151" y="604704"/>
                  </a:lnTo>
                  <a:lnTo>
                    <a:pt x="1043202" y="632688"/>
                  </a:lnTo>
                  <a:lnTo>
                    <a:pt x="1008710" y="661210"/>
                  </a:lnTo>
                  <a:lnTo>
                    <a:pt x="974680" y="690266"/>
                  </a:lnTo>
                  <a:lnTo>
                    <a:pt x="941118" y="719847"/>
                  </a:lnTo>
                  <a:lnTo>
                    <a:pt x="908032" y="749948"/>
                  </a:lnTo>
                  <a:lnTo>
                    <a:pt x="875428" y="780563"/>
                  </a:lnTo>
                  <a:lnTo>
                    <a:pt x="843311" y="811685"/>
                  </a:lnTo>
                  <a:lnTo>
                    <a:pt x="811689" y="843307"/>
                  </a:lnTo>
                  <a:lnTo>
                    <a:pt x="780567" y="875424"/>
                  </a:lnTo>
                  <a:lnTo>
                    <a:pt x="749952" y="908028"/>
                  </a:lnTo>
                  <a:lnTo>
                    <a:pt x="719851" y="941114"/>
                  </a:lnTo>
                  <a:lnTo>
                    <a:pt x="690269" y="974675"/>
                  </a:lnTo>
                  <a:lnTo>
                    <a:pt x="661214" y="1008705"/>
                  </a:lnTo>
                  <a:lnTo>
                    <a:pt x="632691" y="1043198"/>
                  </a:lnTo>
                  <a:lnTo>
                    <a:pt x="604707" y="1078146"/>
                  </a:lnTo>
                  <a:lnTo>
                    <a:pt x="577268" y="1113545"/>
                  </a:lnTo>
                  <a:lnTo>
                    <a:pt x="550381" y="1149386"/>
                  </a:lnTo>
                  <a:lnTo>
                    <a:pt x="524052" y="1185664"/>
                  </a:lnTo>
                  <a:lnTo>
                    <a:pt x="498287" y="1222373"/>
                  </a:lnTo>
                  <a:lnTo>
                    <a:pt x="473094" y="1259507"/>
                  </a:lnTo>
                  <a:lnTo>
                    <a:pt x="448477" y="1297057"/>
                  </a:lnTo>
                  <a:lnTo>
                    <a:pt x="424443" y="1335020"/>
                  </a:lnTo>
                  <a:lnTo>
                    <a:pt x="401000" y="1373387"/>
                  </a:lnTo>
                  <a:lnTo>
                    <a:pt x="378153" y="1412153"/>
                  </a:lnTo>
                  <a:lnTo>
                    <a:pt x="355908" y="1451312"/>
                  </a:lnTo>
                  <a:lnTo>
                    <a:pt x="334273" y="1490856"/>
                  </a:lnTo>
                  <a:lnTo>
                    <a:pt x="313253" y="1530780"/>
                  </a:lnTo>
                  <a:lnTo>
                    <a:pt x="292854" y="1571077"/>
                  </a:lnTo>
                  <a:lnTo>
                    <a:pt x="273084" y="1611741"/>
                  </a:lnTo>
                  <a:lnTo>
                    <a:pt x="253948" y="1652766"/>
                  </a:lnTo>
                  <a:lnTo>
                    <a:pt x="235453" y="1694144"/>
                  </a:lnTo>
                  <a:lnTo>
                    <a:pt x="217605" y="1735871"/>
                  </a:lnTo>
                  <a:lnTo>
                    <a:pt x="200411" y="1777938"/>
                  </a:lnTo>
                  <a:lnTo>
                    <a:pt x="183877" y="1820341"/>
                  </a:lnTo>
                  <a:lnTo>
                    <a:pt x="168009" y="1863072"/>
                  </a:lnTo>
                  <a:lnTo>
                    <a:pt x="152814" y="1906125"/>
                  </a:lnTo>
                  <a:lnTo>
                    <a:pt x="138298" y="1949495"/>
                  </a:lnTo>
                  <a:lnTo>
                    <a:pt x="124468" y="1993173"/>
                  </a:lnTo>
                  <a:lnTo>
                    <a:pt x="111329" y="2037155"/>
                  </a:lnTo>
                  <a:lnTo>
                    <a:pt x="98888" y="2081434"/>
                  </a:lnTo>
                  <a:lnTo>
                    <a:pt x="87153" y="2126002"/>
                  </a:lnTo>
                  <a:lnTo>
                    <a:pt x="76128" y="2170855"/>
                  </a:lnTo>
                  <a:lnTo>
                    <a:pt x="65820" y="2215986"/>
                  </a:lnTo>
                  <a:lnTo>
                    <a:pt x="56236" y="2261387"/>
                  </a:lnTo>
                  <a:lnTo>
                    <a:pt x="47383" y="2307054"/>
                  </a:lnTo>
                  <a:lnTo>
                    <a:pt x="39265" y="2352979"/>
                  </a:lnTo>
                  <a:lnTo>
                    <a:pt x="31891" y="2399156"/>
                  </a:lnTo>
                  <a:lnTo>
                    <a:pt x="25266" y="2445579"/>
                  </a:lnTo>
                  <a:lnTo>
                    <a:pt x="19396" y="2492241"/>
                  </a:lnTo>
                  <a:lnTo>
                    <a:pt x="14288" y="2539137"/>
                  </a:lnTo>
                  <a:lnTo>
                    <a:pt x="9949" y="2586259"/>
                  </a:lnTo>
                  <a:lnTo>
                    <a:pt x="6384" y="2633601"/>
                  </a:lnTo>
                  <a:lnTo>
                    <a:pt x="3600" y="2681157"/>
                  </a:lnTo>
                  <a:lnTo>
                    <a:pt x="1604" y="2728920"/>
                  </a:lnTo>
                  <a:lnTo>
                    <a:pt x="402" y="2776885"/>
                  </a:lnTo>
                  <a:lnTo>
                    <a:pt x="0" y="2825044"/>
                  </a:lnTo>
                  <a:lnTo>
                    <a:pt x="402" y="2873204"/>
                  </a:lnTo>
                  <a:lnTo>
                    <a:pt x="1604" y="2921168"/>
                  </a:lnTo>
                  <a:lnTo>
                    <a:pt x="3600" y="2968932"/>
                  </a:lnTo>
                  <a:lnTo>
                    <a:pt x="6384" y="3016488"/>
                  </a:lnTo>
                  <a:lnTo>
                    <a:pt x="9949" y="3063830"/>
                  </a:lnTo>
                  <a:lnTo>
                    <a:pt x="14288" y="3110952"/>
                  </a:lnTo>
                  <a:lnTo>
                    <a:pt x="19396" y="3157847"/>
                  </a:lnTo>
                  <a:lnTo>
                    <a:pt x="25266" y="3204510"/>
                  </a:lnTo>
                  <a:lnTo>
                    <a:pt x="31891" y="3250933"/>
                  </a:lnTo>
                  <a:lnTo>
                    <a:pt x="39265" y="3297110"/>
                  </a:lnTo>
                  <a:lnTo>
                    <a:pt x="47383" y="3343035"/>
                  </a:lnTo>
                  <a:lnTo>
                    <a:pt x="56236" y="3388701"/>
                  </a:lnTo>
                  <a:lnTo>
                    <a:pt x="65820" y="3434103"/>
                  </a:lnTo>
                  <a:lnTo>
                    <a:pt x="76128" y="3479233"/>
                  </a:lnTo>
                  <a:lnTo>
                    <a:pt x="87153" y="3524086"/>
                  </a:lnTo>
                  <a:lnTo>
                    <a:pt x="98888" y="3568655"/>
                  </a:lnTo>
                  <a:lnTo>
                    <a:pt x="111329" y="3612934"/>
                  </a:lnTo>
                  <a:lnTo>
                    <a:pt x="124468" y="3656916"/>
                  </a:lnTo>
                  <a:lnTo>
                    <a:pt x="138298" y="3700594"/>
                  </a:lnTo>
                  <a:lnTo>
                    <a:pt x="152814" y="3743963"/>
                  </a:lnTo>
                  <a:lnTo>
                    <a:pt x="168009" y="3787017"/>
                  </a:lnTo>
                  <a:lnTo>
                    <a:pt x="183877" y="3829748"/>
                  </a:lnTo>
                  <a:lnTo>
                    <a:pt x="200411" y="3872150"/>
                  </a:lnTo>
                  <a:lnTo>
                    <a:pt x="217605" y="3914218"/>
                  </a:lnTo>
                  <a:lnTo>
                    <a:pt x="235453" y="3955944"/>
                  </a:lnTo>
                  <a:lnTo>
                    <a:pt x="253948" y="3997323"/>
                  </a:lnTo>
                  <a:lnTo>
                    <a:pt x="273084" y="4038347"/>
                  </a:lnTo>
                  <a:lnTo>
                    <a:pt x="292854" y="4079011"/>
                  </a:lnTo>
                  <a:lnTo>
                    <a:pt x="313253" y="4119308"/>
                  </a:lnTo>
                  <a:lnTo>
                    <a:pt x="334273" y="4159232"/>
                  </a:lnTo>
                  <a:lnTo>
                    <a:pt x="355908" y="4198777"/>
                  </a:lnTo>
                  <a:lnTo>
                    <a:pt x="378153" y="4237935"/>
                  </a:lnTo>
                  <a:lnTo>
                    <a:pt x="401000" y="4276701"/>
                  </a:lnTo>
                  <a:lnTo>
                    <a:pt x="424443" y="4315069"/>
                  </a:lnTo>
                  <a:lnTo>
                    <a:pt x="448477" y="4353031"/>
                  </a:lnTo>
                  <a:lnTo>
                    <a:pt x="473094" y="4390582"/>
                  </a:lnTo>
                  <a:lnTo>
                    <a:pt x="498287" y="4427715"/>
                  </a:lnTo>
                  <a:lnTo>
                    <a:pt x="524052" y="4464424"/>
                  </a:lnTo>
                  <a:lnTo>
                    <a:pt x="550381" y="4500703"/>
                  </a:lnTo>
                  <a:lnTo>
                    <a:pt x="577268" y="4536544"/>
                  </a:lnTo>
                  <a:lnTo>
                    <a:pt x="604707" y="4571942"/>
                  </a:lnTo>
                  <a:lnTo>
                    <a:pt x="632691" y="4606891"/>
                  </a:lnTo>
                  <a:lnTo>
                    <a:pt x="661214" y="4641383"/>
                  </a:lnTo>
                  <a:lnTo>
                    <a:pt x="690269" y="4675413"/>
                  </a:lnTo>
                  <a:lnTo>
                    <a:pt x="719851" y="4708974"/>
                  </a:lnTo>
                  <a:lnTo>
                    <a:pt x="749952" y="4742061"/>
                  </a:lnTo>
                  <a:lnTo>
                    <a:pt x="780567" y="4774665"/>
                  </a:lnTo>
                  <a:lnTo>
                    <a:pt x="811689" y="4806782"/>
                  </a:lnTo>
                  <a:lnTo>
                    <a:pt x="843311" y="4838404"/>
                  </a:lnTo>
                  <a:lnTo>
                    <a:pt x="875428" y="4869526"/>
                  </a:lnTo>
                  <a:lnTo>
                    <a:pt x="908032" y="4900140"/>
                  </a:lnTo>
                  <a:lnTo>
                    <a:pt x="941118" y="4930242"/>
                  </a:lnTo>
                  <a:lnTo>
                    <a:pt x="974680" y="4959823"/>
                  </a:lnTo>
                  <a:lnTo>
                    <a:pt x="1008710" y="4988878"/>
                  </a:lnTo>
                  <a:lnTo>
                    <a:pt x="1043202" y="5017401"/>
                  </a:lnTo>
                  <a:lnTo>
                    <a:pt x="1078151" y="5045385"/>
                  </a:lnTo>
                  <a:lnTo>
                    <a:pt x="1113549" y="5072824"/>
                  </a:lnTo>
                  <a:lnTo>
                    <a:pt x="1149391" y="5099711"/>
                  </a:lnTo>
                  <a:lnTo>
                    <a:pt x="1185669" y="5126040"/>
                  </a:lnTo>
                  <a:lnTo>
                    <a:pt x="1222378" y="5151804"/>
                  </a:lnTo>
                  <a:lnTo>
                    <a:pt x="1259511" y="5176998"/>
                  </a:lnTo>
                  <a:lnTo>
                    <a:pt x="1297062" y="5201615"/>
                  </a:lnTo>
                  <a:lnTo>
                    <a:pt x="1335024" y="5225648"/>
                  </a:lnTo>
                  <a:lnTo>
                    <a:pt x="1373392" y="5249091"/>
                  </a:lnTo>
                  <a:lnTo>
                    <a:pt x="1412158" y="5271938"/>
                  </a:lnTo>
                  <a:lnTo>
                    <a:pt x="1451317" y="5294183"/>
                  </a:lnTo>
                  <a:lnTo>
                    <a:pt x="1490861" y="5315818"/>
                  </a:lnTo>
                  <a:lnTo>
                    <a:pt x="1530785" y="5336838"/>
                  </a:lnTo>
                  <a:lnTo>
                    <a:pt x="1571082" y="5357236"/>
                  </a:lnTo>
                  <a:lnTo>
                    <a:pt x="1611746" y="5377007"/>
                  </a:lnTo>
                  <a:lnTo>
                    <a:pt x="1652770" y="5396142"/>
                  </a:lnTo>
                  <a:lnTo>
                    <a:pt x="1694149" y="5414637"/>
                  </a:lnTo>
                  <a:lnTo>
                    <a:pt x="1735875" y="5432485"/>
                  </a:lnTo>
                  <a:lnTo>
                    <a:pt x="1777943" y="5449679"/>
                  </a:lnTo>
                  <a:lnTo>
                    <a:pt x="1820345" y="5466213"/>
                  </a:lnTo>
                  <a:lnTo>
                    <a:pt x="1863076" y="5482081"/>
                  </a:lnTo>
                  <a:lnTo>
                    <a:pt x="1906129" y="5497276"/>
                  </a:lnTo>
                  <a:lnTo>
                    <a:pt x="1949499" y="5511792"/>
                  </a:lnTo>
                  <a:lnTo>
                    <a:pt x="1993177" y="5525622"/>
                  </a:lnTo>
                  <a:lnTo>
                    <a:pt x="2037159" y="5538761"/>
                  </a:lnTo>
                  <a:lnTo>
                    <a:pt x="2081437" y="5551201"/>
                  </a:lnTo>
                  <a:lnTo>
                    <a:pt x="2126006" y="5562937"/>
                  </a:lnTo>
                  <a:lnTo>
                    <a:pt x="2170859" y="5573962"/>
                  </a:lnTo>
                  <a:lnTo>
                    <a:pt x="2215989" y="5584269"/>
                  </a:lnTo>
                  <a:lnTo>
                    <a:pt x="2261390" y="5593853"/>
                  </a:lnTo>
                  <a:lnTo>
                    <a:pt x="2307057" y="5602706"/>
                  </a:lnTo>
                  <a:lnTo>
                    <a:pt x="2352982" y="5610824"/>
                  </a:lnTo>
                  <a:lnTo>
                    <a:pt x="2399159" y="5618198"/>
                  </a:lnTo>
                  <a:lnTo>
                    <a:pt x="2445581" y="5624823"/>
                  </a:lnTo>
                  <a:lnTo>
                    <a:pt x="2492243" y="5630693"/>
                  </a:lnTo>
                  <a:lnTo>
                    <a:pt x="2539138" y="5635801"/>
                  </a:lnTo>
                  <a:lnTo>
                    <a:pt x="2586260" y="5640140"/>
                  </a:lnTo>
                  <a:lnTo>
                    <a:pt x="2633602" y="5643705"/>
                  </a:lnTo>
                  <a:lnTo>
                    <a:pt x="2681158" y="5646488"/>
                  </a:lnTo>
                  <a:lnTo>
                    <a:pt x="2728921" y="5648485"/>
                  </a:lnTo>
                  <a:lnTo>
                    <a:pt x="2776885" y="5649687"/>
                  </a:lnTo>
                  <a:lnTo>
                    <a:pt x="2825044" y="5650089"/>
                  </a:lnTo>
                  <a:lnTo>
                    <a:pt x="2873203" y="5649687"/>
                  </a:lnTo>
                  <a:lnTo>
                    <a:pt x="2921168" y="5648485"/>
                  </a:lnTo>
                  <a:lnTo>
                    <a:pt x="2968931" y="5646488"/>
                  </a:lnTo>
                  <a:lnTo>
                    <a:pt x="3016487" y="5643705"/>
                  </a:lnTo>
                  <a:lnTo>
                    <a:pt x="3063829" y="5640140"/>
                  </a:lnTo>
                  <a:lnTo>
                    <a:pt x="3110950" y="5635801"/>
                  </a:lnTo>
                  <a:lnTo>
                    <a:pt x="3157845" y="5630693"/>
                  </a:lnTo>
                  <a:lnTo>
                    <a:pt x="3204508" y="5624823"/>
                  </a:lnTo>
                  <a:lnTo>
                    <a:pt x="3250930" y="5618198"/>
                  </a:lnTo>
                  <a:lnTo>
                    <a:pt x="3297107" y="5610824"/>
                  </a:lnTo>
                  <a:lnTo>
                    <a:pt x="3343032" y="5602706"/>
                  </a:lnTo>
                  <a:lnTo>
                    <a:pt x="3388698" y="5593853"/>
                  </a:lnTo>
                  <a:lnTo>
                    <a:pt x="3434100" y="5584269"/>
                  </a:lnTo>
                  <a:lnTo>
                    <a:pt x="3479230" y="5573962"/>
                  </a:lnTo>
                  <a:lnTo>
                    <a:pt x="3524083" y="5562937"/>
                  </a:lnTo>
                  <a:lnTo>
                    <a:pt x="3568652" y="5551201"/>
                  </a:lnTo>
                  <a:lnTo>
                    <a:pt x="3612930" y="5538761"/>
                  </a:lnTo>
                  <a:lnTo>
                    <a:pt x="3656912" y="5525622"/>
                  </a:lnTo>
                  <a:lnTo>
                    <a:pt x="3700590" y="5511792"/>
                  </a:lnTo>
                  <a:lnTo>
                    <a:pt x="3743959" y="5497276"/>
                  </a:lnTo>
                  <a:lnTo>
                    <a:pt x="3787013" y="5482081"/>
                  </a:lnTo>
                  <a:lnTo>
                    <a:pt x="3829744" y="5466213"/>
                  </a:lnTo>
                  <a:lnTo>
                    <a:pt x="3872146" y="5449679"/>
                  </a:lnTo>
                  <a:lnTo>
                    <a:pt x="3914214" y="5432485"/>
                  </a:lnTo>
                  <a:lnTo>
                    <a:pt x="3955940" y="5414637"/>
                  </a:lnTo>
                  <a:lnTo>
                    <a:pt x="3997318" y="5396142"/>
                  </a:lnTo>
                  <a:lnTo>
                    <a:pt x="4038343" y="5377007"/>
                  </a:lnTo>
                  <a:lnTo>
                    <a:pt x="4079007" y="5357236"/>
                  </a:lnTo>
                  <a:lnTo>
                    <a:pt x="4119304" y="5336838"/>
                  </a:lnTo>
                  <a:lnTo>
                    <a:pt x="4159228" y="5315818"/>
                  </a:lnTo>
                  <a:lnTo>
                    <a:pt x="4198772" y="5294183"/>
                  </a:lnTo>
                  <a:lnTo>
                    <a:pt x="4237931" y="5271938"/>
                  </a:lnTo>
                  <a:lnTo>
                    <a:pt x="4276697" y="5249091"/>
                  </a:lnTo>
                  <a:lnTo>
                    <a:pt x="4315064" y="5225648"/>
                  </a:lnTo>
                  <a:lnTo>
                    <a:pt x="4353027" y="5201615"/>
                  </a:lnTo>
                  <a:lnTo>
                    <a:pt x="4390578" y="5176998"/>
                  </a:lnTo>
                  <a:lnTo>
                    <a:pt x="4427711" y="5151804"/>
                  </a:lnTo>
                  <a:lnTo>
                    <a:pt x="4464420" y="5126040"/>
                  </a:lnTo>
                  <a:lnTo>
                    <a:pt x="4500698" y="5099711"/>
                  </a:lnTo>
                  <a:lnTo>
                    <a:pt x="4536540" y="5072824"/>
                  </a:lnTo>
                  <a:lnTo>
                    <a:pt x="4571938" y="5045385"/>
                  </a:lnTo>
                  <a:lnTo>
                    <a:pt x="4606886" y="5017401"/>
                  </a:lnTo>
                  <a:lnTo>
                    <a:pt x="4641379" y="4988878"/>
                  </a:lnTo>
                  <a:lnTo>
                    <a:pt x="4675409" y="4959823"/>
                  </a:lnTo>
                  <a:lnTo>
                    <a:pt x="4708970" y="4930242"/>
                  </a:lnTo>
                  <a:lnTo>
                    <a:pt x="4742056" y="4900140"/>
                  </a:lnTo>
                  <a:lnTo>
                    <a:pt x="4774661" y="4869526"/>
                  </a:lnTo>
                  <a:lnTo>
                    <a:pt x="4806778" y="4838404"/>
                  </a:lnTo>
                  <a:lnTo>
                    <a:pt x="4838400" y="4806782"/>
                  </a:lnTo>
                  <a:lnTo>
                    <a:pt x="4869522" y="4774665"/>
                  </a:lnTo>
                  <a:lnTo>
                    <a:pt x="4900137" y="4742061"/>
                  </a:lnTo>
                  <a:lnTo>
                    <a:pt x="4930238" y="4708974"/>
                  </a:lnTo>
                  <a:lnTo>
                    <a:pt x="4959819" y="4675413"/>
                  </a:lnTo>
                  <a:lnTo>
                    <a:pt x="4988875" y="4641383"/>
                  </a:lnTo>
                  <a:lnTo>
                    <a:pt x="5017398" y="4606891"/>
                  </a:lnTo>
                  <a:lnTo>
                    <a:pt x="5045382" y="4571942"/>
                  </a:lnTo>
                  <a:lnTo>
                    <a:pt x="5072820" y="4536544"/>
                  </a:lnTo>
                  <a:lnTo>
                    <a:pt x="5099708" y="4500703"/>
                  </a:lnTo>
                  <a:lnTo>
                    <a:pt x="5126037" y="4464424"/>
                  </a:lnTo>
                  <a:lnTo>
                    <a:pt x="5151801" y="4427715"/>
                  </a:lnTo>
                  <a:lnTo>
                    <a:pt x="5176995" y="4390582"/>
                  </a:lnTo>
                  <a:lnTo>
                    <a:pt x="5201612" y="4353031"/>
                  </a:lnTo>
                  <a:lnTo>
                    <a:pt x="5225645" y="4315069"/>
                  </a:lnTo>
                  <a:lnTo>
                    <a:pt x="5249089" y="4276701"/>
                  </a:lnTo>
                  <a:lnTo>
                    <a:pt x="5271936" y="4237935"/>
                  </a:lnTo>
                  <a:lnTo>
                    <a:pt x="5294180" y="4198777"/>
                  </a:lnTo>
                  <a:lnTo>
                    <a:pt x="5315816" y="4159232"/>
                  </a:lnTo>
                  <a:lnTo>
                    <a:pt x="5336836" y="4119308"/>
                  </a:lnTo>
                  <a:lnTo>
                    <a:pt x="5357235" y="4079011"/>
                  </a:lnTo>
                  <a:lnTo>
                    <a:pt x="5377005" y="4038347"/>
                  </a:lnTo>
                  <a:lnTo>
                    <a:pt x="5396141" y="3997323"/>
                  </a:lnTo>
                  <a:lnTo>
                    <a:pt x="5414636" y="3955944"/>
                  </a:lnTo>
                  <a:lnTo>
                    <a:pt x="5432483" y="3914218"/>
                  </a:lnTo>
                  <a:lnTo>
                    <a:pt x="5449678" y="3872150"/>
                  </a:lnTo>
                  <a:lnTo>
                    <a:pt x="5466212" y="3829748"/>
                  </a:lnTo>
                  <a:lnTo>
                    <a:pt x="5482080" y="3787017"/>
                  </a:lnTo>
                  <a:lnTo>
                    <a:pt x="5497275" y="3743963"/>
                  </a:lnTo>
                  <a:lnTo>
                    <a:pt x="5511791" y="3700594"/>
                  </a:lnTo>
                  <a:lnTo>
                    <a:pt x="5525621" y="3656916"/>
                  </a:lnTo>
                  <a:lnTo>
                    <a:pt x="5538760" y="3612934"/>
                  </a:lnTo>
                  <a:lnTo>
                    <a:pt x="5551200" y="3568655"/>
                  </a:lnTo>
                  <a:lnTo>
                    <a:pt x="5562936" y="3524086"/>
                  </a:lnTo>
                  <a:lnTo>
                    <a:pt x="5573961" y="3479233"/>
                  </a:lnTo>
                  <a:lnTo>
                    <a:pt x="5584269" y="3434103"/>
                  </a:lnTo>
                  <a:lnTo>
                    <a:pt x="5593852" y="3388701"/>
                  </a:lnTo>
                  <a:lnTo>
                    <a:pt x="5602706" y="3343035"/>
                  </a:lnTo>
                  <a:lnTo>
                    <a:pt x="5610823" y="3297110"/>
                  </a:lnTo>
                  <a:lnTo>
                    <a:pt x="5618198" y="3250933"/>
                  </a:lnTo>
                  <a:lnTo>
                    <a:pt x="5624823" y="3204510"/>
                  </a:lnTo>
                  <a:lnTo>
                    <a:pt x="5630693" y="3157847"/>
                  </a:lnTo>
                  <a:lnTo>
                    <a:pt x="5635801" y="3110952"/>
                  </a:lnTo>
                  <a:lnTo>
                    <a:pt x="5640140" y="3063830"/>
                  </a:lnTo>
                  <a:lnTo>
                    <a:pt x="5643705" y="3016488"/>
                  </a:lnTo>
                  <a:lnTo>
                    <a:pt x="5646488" y="2968932"/>
                  </a:lnTo>
                  <a:lnTo>
                    <a:pt x="5648485" y="2921168"/>
                  </a:lnTo>
                  <a:lnTo>
                    <a:pt x="5649687" y="2873204"/>
                  </a:lnTo>
                  <a:lnTo>
                    <a:pt x="5650089" y="2825044"/>
                  </a:lnTo>
                  <a:lnTo>
                    <a:pt x="5649687" y="2776885"/>
                  </a:lnTo>
                  <a:lnTo>
                    <a:pt x="5648485" y="2728920"/>
                  </a:lnTo>
                  <a:lnTo>
                    <a:pt x="5646488" y="2681157"/>
                  </a:lnTo>
                  <a:lnTo>
                    <a:pt x="5643705" y="2633601"/>
                  </a:lnTo>
                  <a:lnTo>
                    <a:pt x="5640140" y="2586259"/>
                  </a:lnTo>
                  <a:lnTo>
                    <a:pt x="5635801" y="2539137"/>
                  </a:lnTo>
                  <a:lnTo>
                    <a:pt x="5630693" y="2492241"/>
                  </a:lnTo>
                  <a:lnTo>
                    <a:pt x="5624823" y="2445579"/>
                  </a:lnTo>
                  <a:lnTo>
                    <a:pt x="5618198" y="2399156"/>
                  </a:lnTo>
                  <a:lnTo>
                    <a:pt x="5610823" y="2352979"/>
                  </a:lnTo>
                  <a:lnTo>
                    <a:pt x="5602706" y="2307054"/>
                  </a:lnTo>
                  <a:lnTo>
                    <a:pt x="5593852" y="2261387"/>
                  </a:lnTo>
                  <a:lnTo>
                    <a:pt x="5584269" y="2215986"/>
                  </a:lnTo>
                  <a:lnTo>
                    <a:pt x="5573961" y="2170855"/>
                  </a:lnTo>
                  <a:lnTo>
                    <a:pt x="5562936" y="2126002"/>
                  </a:lnTo>
                  <a:lnTo>
                    <a:pt x="5551200" y="2081434"/>
                  </a:lnTo>
                  <a:lnTo>
                    <a:pt x="5538760" y="2037155"/>
                  </a:lnTo>
                  <a:lnTo>
                    <a:pt x="5525621" y="1993173"/>
                  </a:lnTo>
                  <a:lnTo>
                    <a:pt x="5511791" y="1949495"/>
                  </a:lnTo>
                  <a:lnTo>
                    <a:pt x="5497275" y="1906125"/>
                  </a:lnTo>
                  <a:lnTo>
                    <a:pt x="5482080" y="1863072"/>
                  </a:lnTo>
                  <a:lnTo>
                    <a:pt x="5466212" y="1820341"/>
                  </a:lnTo>
                  <a:lnTo>
                    <a:pt x="5449678" y="1777938"/>
                  </a:lnTo>
                  <a:lnTo>
                    <a:pt x="5432483" y="1735871"/>
                  </a:lnTo>
                  <a:lnTo>
                    <a:pt x="5414636" y="1694144"/>
                  </a:lnTo>
                  <a:lnTo>
                    <a:pt x="5396141" y="1652766"/>
                  </a:lnTo>
                  <a:lnTo>
                    <a:pt x="5377005" y="1611741"/>
                  </a:lnTo>
                  <a:lnTo>
                    <a:pt x="5357235" y="1571077"/>
                  </a:lnTo>
                  <a:lnTo>
                    <a:pt x="5336836" y="1530780"/>
                  </a:lnTo>
                  <a:lnTo>
                    <a:pt x="5315816" y="1490856"/>
                  </a:lnTo>
                  <a:lnTo>
                    <a:pt x="5294180" y="1451312"/>
                  </a:lnTo>
                  <a:lnTo>
                    <a:pt x="5271936" y="1412153"/>
                  </a:lnTo>
                  <a:lnTo>
                    <a:pt x="5249089" y="1373387"/>
                  </a:lnTo>
                  <a:lnTo>
                    <a:pt x="5225645" y="1335020"/>
                  </a:lnTo>
                  <a:lnTo>
                    <a:pt x="5201612" y="1297057"/>
                  </a:lnTo>
                  <a:lnTo>
                    <a:pt x="5176995" y="1259507"/>
                  </a:lnTo>
                  <a:lnTo>
                    <a:pt x="5151801" y="1222373"/>
                  </a:lnTo>
                  <a:lnTo>
                    <a:pt x="5126037" y="1185664"/>
                  </a:lnTo>
                  <a:lnTo>
                    <a:pt x="5099708" y="1149386"/>
                  </a:lnTo>
                  <a:lnTo>
                    <a:pt x="5072820" y="1113545"/>
                  </a:lnTo>
                  <a:lnTo>
                    <a:pt x="5045382" y="1078146"/>
                  </a:lnTo>
                  <a:lnTo>
                    <a:pt x="5017398" y="1043198"/>
                  </a:lnTo>
                  <a:lnTo>
                    <a:pt x="4988875" y="1008705"/>
                  </a:lnTo>
                  <a:lnTo>
                    <a:pt x="4959819" y="974675"/>
                  </a:lnTo>
                  <a:lnTo>
                    <a:pt x="4930238" y="941114"/>
                  </a:lnTo>
                  <a:lnTo>
                    <a:pt x="4900137" y="908028"/>
                  </a:lnTo>
                  <a:lnTo>
                    <a:pt x="4869522" y="875424"/>
                  </a:lnTo>
                  <a:lnTo>
                    <a:pt x="4838400" y="843307"/>
                  </a:lnTo>
                  <a:lnTo>
                    <a:pt x="4806778" y="811685"/>
                  </a:lnTo>
                  <a:lnTo>
                    <a:pt x="4774661" y="780563"/>
                  </a:lnTo>
                  <a:lnTo>
                    <a:pt x="4742056" y="749948"/>
                  </a:lnTo>
                  <a:lnTo>
                    <a:pt x="4708970" y="719847"/>
                  </a:lnTo>
                  <a:lnTo>
                    <a:pt x="4675409" y="690266"/>
                  </a:lnTo>
                  <a:lnTo>
                    <a:pt x="4641379" y="661210"/>
                  </a:lnTo>
                  <a:lnTo>
                    <a:pt x="4606886" y="632688"/>
                  </a:lnTo>
                  <a:lnTo>
                    <a:pt x="4571938" y="604704"/>
                  </a:lnTo>
                  <a:lnTo>
                    <a:pt x="4536540" y="577265"/>
                  </a:lnTo>
                  <a:lnTo>
                    <a:pt x="4500698" y="550378"/>
                  </a:lnTo>
                  <a:lnTo>
                    <a:pt x="4464420" y="524049"/>
                  </a:lnTo>
                  <a:lnTo>
                    <a:pt x="4427711" y="498285"/>
                  </a:lnTo>
                  <a:lnTo>
                    <a:pt x="4390578" y="473091"/>
                  </a:lnTo>
                  <a:lnTo>
                    <a:pt x="4353027" y="448474"/>
                  </a:lnTo>
                  <a:lnTo>
                    <a:pt x="4315064" y="424441"/>
                  </a:lnTo>
                  <a:lnTo>
                    <a:pt x="4276697" y="400998"/>
                  </a:lnTo>
                  <a:lnTo>
                    <a:pt x="4237931" y="378151"/>
                  </a:lnTo>
                  <a:lnTo>
                    <a:pt x="4198772" y="355906"/>
                  </a:lnTo>
                  <a:lnTo>
                    <a:pt x="4159228" y="334271"/>
                  </a:lnTo>
                  <a:lnTo>
                    <a:pt x="4119304" y="313251"/>
                  </a:lnTo>
                  <a:lnTo>
                    <a:pt x="4079007" y="292852"/>
                  </a:lnTo>
                  <a:lnTo>
                    <a:pt x="4038343" y="273082"/>
                  </a:lnTo>
                  <a:lnTo>
                    <a:pt x="3997318" y="253946"/>
                  </a:lnTo>
                  <a:lnTo>
                    <a:pt x="3955940" y="235451"/>
                  </a:lnTo>
                  <a:lnTo>
                    <a:pt x="3914214" y="217604"/>
                  </a:lnTo>
                  <a:lnTo>
                    <a:pt x="3872146" y="200410"/>
                  </a:lnTo>
                  <a:lnTo>
                    <a:pt x="3829744" y="183876"/>
                  </a:lnTo>
                  <a:lnTo>
                    <a:pt x="3787013" y="168008"/>
                  </a:lnTo>
                  <a:lnTo>
                    <a:pt x="3743959" y="152813"/>
                  </a:lnTo>
                  <a:lnTo>
                    <a:pt x="3700590" y="138297"/>
                  </a:lnTo>
                  <a:lnTo>
                    <a:pt x="3656912" y="124467"/>
                  </a:lnTo>
                  <a:lnTo>
                    <a:pt x="3612930" y="111328"/>
                  </a:lnTo>
                  <a:lnTo>
                    <a:pt x="3568652" y="98888"/>
                  </a:lnTo>
                  <a:lnTo>
                    <a:pt x="3524083" y="87152"/>
                  </a:lnTo>
                  <a:lnTo>
                    <a:pt x="3479230" y="76127"/>
                  </a:lnTo>
                  <a:lnTo>
                    <a:pt x="3434100" y="65820"/>
                  </a:lnTo>
                  <a:lnTo>
                    <a:pt x="3388698" y="56236"/>
                  </a:lnTo>
                  <a:lnTo>
                    <a:pt x="3343032" y="47382"/>
                  </a:lnTo>
                  <a:lnTo>
                    <a:pt x="3297107" y="39265"/>
                  </a:lnTo>
                  <a:lnTo>
                    <a:pt x="3250930" y="31891"/>
                  </a:lnTo>
                  <a:lnTo>
                    <a:pt x="3204508" y="25265"/>
                  </a:lnTo>
                  <a:lnTo>
                    <a:pt x="3157845" y="19396"/>
                  </a:lnTo>
                  <a:lnTo>
                    <a:pt x="3110950" y="14288"/>
                  </a:lnTo>
                  <a:lnTo>
                    <a:pt x="3063829" y="9949"/>
                  </a:lnTo>
                  <a:lnTo>
                    <a:pt x="3016487" y="6384"/>
                  </a:lnTo>
                  <a:lnTo>
                    <a:pt x="2968931" y="3600"/>
                  </a:lnTo>
                  <a:lnTo>
                    <a:pt x="2921168" y="1604"/>
                  </a:lnTo>
                  <a:lnTo>
                    <a:pt x="2873203" y="402"/>
                  </a:lnTo>
                  <a:lnTo>
                    <a:pt x="2825044" y="0"/>
                  </a:lnTo>
                  <a:close/>
                </a:path>
              </a:pathLst>
            </a:custGeom>
            <a:solidFill>
              <a:srgbClr val="C7F2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2755" y="2849201"/>
              <a:ext cx="3363248" cy="56008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7403" y="2849201"/>
              <a:ext cx="3363248" cy="5768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9958" y="2849201"/>
              <a:ext cx="3367436" cy="60184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16</a:t>
            </a:fld>
            <a:endParaRPr spc="-25"/>
          </a:p>
        </p:txBody>
      </p:sp>
      <p:sp>
        <p:nvSpPr>
          <p:cNvPr id="9" name="object 9"/>
          <p:cNvSpPr txBox="1"/>
          <p:nvPr/>
        </p:nvSpPr>
        <p:spPr>
          <a:xfrm>
            <a:off x="741203" y="1371549"/>
            <a:ext cx="4534535" cy="4744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Social</a:t>
            </a:r>
            <a:r>
              <a:rPr sz="2950" i="1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Media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Social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media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posts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instrumental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advancing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leveraging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reach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engagement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potential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online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platforms.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foster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two-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way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communication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encouraging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questions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discussions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also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get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more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involved.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Perhaps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all,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social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media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analytics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track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post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reach,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engagement,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audience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demographics,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providing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valuable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insights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refining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initiative’s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strategy.</a:t>
            </a:r>
            <a:endParaRPr sz="1450">
              <a:latin typeface="Arial"/>
              <a:cs typeface="Arial"/>
            </a:endParaRPr>
          </a:p>
          <a:p>
            <a:pPr marL="12700" marR="1651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options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shown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promote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organization,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participation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 an event,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results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event.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Each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uses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graphic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element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what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connects</a:t>
            </a:r>
            <a:r>
              <a:rPr sz="1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audiences.</a:t>
            </a:r>
            <a:endParaRPr sz="1450">
              <a:latin typeface="Arial"/>
              <a:cs typeface="Arial"/>
            </a:endParaRPr>
          </a:p>
          <a:p>
            <a:pPr marL="12700" marR="571500">
              <a:lnSpc>
                <a:spcPct val="104200"/>
              </a:lnSpc>
              <a:spcBef>
                <a:spcPts val="990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practices,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HubSpot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provides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handy </a:t>
            </a:r>
            <a:r>
              <a:rPr sz="1450" u="heavy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Social</a:t>
            </a:r>
            <a:r>
              <a:rPr sz="1450" u="heavy" spc="10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450" u="heavy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Media</a:t>
            </a:r>
            <a:r>
              <a:rPr sz="1450" u="heavy" spc="10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450" u="heavy" spc="5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Marketing</a:t>
            </a:r>
            <a:r>
              <a:rPr sz="1450" u="heavy" spc="105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450" u="heavy" spc="-10">
                <a:solidFill>
                  <a:srgbClr val="356889"/>
                </a:solidFill>
                <a:uFill>
                  <a:solidFill>
                    <a:srgbClr val="356889"/>
                  </a:solidFill>
                </a:uFill>
                <a:latin typeface="Arial"/>
                <a:cs typeface="Arial"/>
                <a:hlinkClick r:id="rId5"/>
              </a:rPr>
              <a:t>Guide</a:t>
            </a:r>
            <a:r>
              <a:rPr sz="1450" spc="-10">
                <a:solidFill>
                  <a:srgbClr val="356889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679315" cy="38963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Info</a:t>
            </a:r>
            <a:r>
              <a:rPr sz="2950" i="1" spc="-7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Sheets</a:t>
            </a:r>
            <a:endParaRPr sz="2950">
              <a:latin typeface="Arial"/>
              <a:cs typeface="Arial"/>
            </a:endParaRPr>
          </a:p>
          <a:p>
            <a:pPr marL="12700" marR="157480">
              <a:lnSpc>
                <a:spcPct val="104200"/>
              </a:lnSpc>
              <a:spcBef>
                <a:spcPts val="2595"/>
              </a:spcBef>
            </a:pP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Quantifiable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data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provides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compelling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narrative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effectively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persuade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group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members,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policymakers,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large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tangible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forestry.</a:t>
            </a:r>
            <a:endParaRPr sz="1450">
              <a:latin typeface="Arial"/>
              <a:cs typeface="Arial"/>
            </a:endParaRPr>
          </a:p>
          <a:p>
            <a:pPr marL="12700" marR="253365">
              <a:lnSpc>
                <a:spcPct val="104200"/>
              </a:lnSpc>
              <a:spcBef>
                <a:spcPts val="74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solid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facts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figures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backed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scientific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evidence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supported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references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wellbeing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benefit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environment.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Further,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we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offer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information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numerous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advantages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food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forests.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info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sheets,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advocates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persuasive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case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critical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role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sustainable,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healthy,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thriving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world.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76338" y="710763"/>
            <a:ext cx="6412230" cy="8089900"/>
            <a:chOff x="6776338" y="710763"/>
            <a:chExt cx="6412230" cy="8089900"/>
          </a:xfrm>
        </p:grpSpPr>
        <p:sp>
          <p:nvSpPr>
            <p:cNvPr id="5" name="object 5"/>
            <p:cNvSpPr/>
            <p:nvPr/>
          </p:nvSpPr>
          <p:spPr>
            <a:xfrm>
              <a:off x="6776338" y="710763"/>
              <a:ext cx="6412230" cy="8089900"/>
            </a:xfrm>
            <a:custGeom>
              <a:avLst/>
              <a:gdLst/>
              <a:ahLst/>
              <a:cxnLst/>
              <a:rect l="l" t="t" r="r" b="b"/>
              <a:pathLst>
                <a:path w="6412230" h="8089900">
                  <a:moveTo>
                    <a:pt x="6411951" y="0"/>
                  </a:moveTo>
                  <a:lnTo>
                    <a:pt x="0" y="0"/>
                  </a:lnTo>
                  <a:lnTo>
                    <a:pt x="0" y="8089387"/>
                  </a:lnTo>
                  <a:lnTo>
                    <a:pt x="6411951" y="8089387"/>
                  </a:lnTo>
                  <a:lnTo>
                    <a:pt x="6411951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57365" y="992650"/>
              <a:ext cx="5703570" cy="6663690"/>
            </a:xfrm>
            <a:custGeom>
              <a:avLst/>
              <a:gdLst/>
              <a:ahLst/>
              <a:cxnLst/>
              <a:rect l="l" t="t" r="r" b="b"/>
              <a:pathLst>
                <a:path w="5703570" h="6663690">
                  <a:moveTo>
                    <a:pt x="5703290" y="1491043"/>
                  </a:moveTo>
                  <a:lnTo>
                    <a:pt x="0" y="1491043"/>
                  </a:lnTo>
                  <a:lnTo>
                    <a:pt x="0" y="6663144"/>
                  </a:lnTo>
                  <a:lnTo>
                    <a:pt x="5703290" y="6663144"/>
                  </a:lnTo>
                  <a:lnTo>
                    <a:pt x="5703290" y="1491043"/>
                  </a:lnTo>
                  <a:close/>
                </a:path>
                <a:path w="5703570" h="6663690">
                  <a:moveTo>
                    <a:pt x="5703290" y="0"/>
                  </a:moveTo>
                  <a:lnTo>
                    <a:pt x="0" y="0"/>
                  </a:lnTo>
                  <a:lnTo>
                    <a:pt x="0" y="4660"/>
                  </a:lnTo>
                  <a:lnTo>
                    <a:pt x="5703290" y="4660"/>
                  </a:lnTo>
                  <a:lnTo>
                    <a:pt x="57032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62025" y="997298"/>
              <a:ext cx="5694045" cy="7376159"/>
            </a:xfrm>
            <a:custGeom>
              <a:avLst/>
              <a:gdLst/>
              <a:ahLst/>
              <a:cxnLst/>
              <a:rect l="l" t="t" r="r" b="b"/>
              <a:pathLst>
                <a:path w="5694045" h="7376159">
                  <a:moveTo>
                    <a:pt x="5693956" y="6658496"/>
                  </a:moveTo>
                  <a:lnTo>
                    <a:pt x="0" y="6658496"/>
                  </a:lnTo>
                  <a:lnTo>
                    <a:pt x="0" y="7376058"/>
                  </a:lnTo>
                  <a:lnTo>
                    <a:pt x="5693956" y="7376058"/>
                  </a:lnTo>
                  <a:lnTo>
                    <a:pt x="5693956" y="6658496"/>
                  </a:lnTo>
                  <a:close/>
                </a:path>
                <a:path w="5694045" h="7376159">
                  <a:moveTo>
                    <a:pt x="5693956" y="0"/>
                  </a:moveTo>
                  <a:lnTo>
                    <a:pt x="0" y="0"/>
                  </a:lnTo>
                  <a:lnTo>
                    <a:pt x="0" y="1486395"/>
                  </a:lnTo>
                  <a:lnTo>
                    <a:pt x="5693956" y="1486395"/>
                  </a:lnTo>
                  <a:lnTo>
                    <a:pt x="5693956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380164" y="1237610"/>
            <a:ext cx="3634740" cy="843280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2650" b="1" i="1" spc="-5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2650" b="1" i="1" spc="-2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650" b="1" i="1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2650" b="1" i="1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2650">
              <a:latin typeface="Arial"/>
              <a:cs typeface="Arial"/>
            </a:endParaRPr>
          </a:p>
          <a:p>
            <a:pPr marL="31115">
              <a:lnSpc>
                <a:spcPct val="100000"/>
              </a:lnSpc>
              <a:spcBef>
                <a:spcPts val="595"/>
              </a:spcBef>
            </a:pPr>
            <a:r>
              <a:rPr sz="1150">
                <a:solidFill>
                  <a:srgbClr val="237D12"/>
                </a:solidFill>
                <a:latin typeface="Arial"/>
                <a:cs typeface="Arial"/>
              </a:rPr>
              <a:t>Spring</a:t>
            </a:r>
            <a:r>
              <a:rPr sz="1150" spc="2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50" spc="40">
                <a:solidFill>
                  <a:srgbClr val="237D12"/>
                </a:solidFill>
                <a:latin typeface="Arial"/>
                <a:cs typeface="Arial"/>
              </a:rPr>
              <a:t>2024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8904" y="5650581"/>
            <a:ext cx="2783840" cy="1888489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Family</a:t>
            </a:r>
            <a:endParaRPr sz="800">
              <a:latin typeface="Arial"/>
              <a:cs typeface="Arial"/>
            </a:endParaRPr>
          </a:p>
          <a:p>
            <a:pPr marL="180340" marR="5080" indent="-121285">
              <a:lnSpc>
                <a:spcPct val="107000"/>
              </a:lnSpc>
              <a:spcBef>
                <a:spcPts val="470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promote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multi-generational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social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interaction.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place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older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adults</a:t>
            </a:r>
            <a:r>
              <a:rPr sz="8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engage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physical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activity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socialize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others,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combat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feelings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loneliness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depression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(Urban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Forestry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Toolkit,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800">
              <a:latin typeface="Arial"/>
              <a:cs typeface="Arial"/>
            </a:endParaRPr>
          </a:p>
          <a:p>
            <a:pPr marL="180340" marR="257175" indent="-121285">
              <a:lnSpc>
                <a:spcPct val="107000"/>
              </a:lnSpc>
              <a:spcBef>
                <a:spcPts val="370"/>
              </a:spcBef>
              <a:buChar char="•"/>
              <a:tabLst>
                <a:tab pos="180340" algn="l"/>
              </a:tabLst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space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associated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greater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longevity</a:t>
            </a:r>
            <a:r>
              <a:rPr sz="8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older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people,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likely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connected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80340" marR="131445">
              <a:lnSpc>
                <a:spcPct val="107000"/>
              </a:lnSpc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increased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social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interaction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associated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outdoor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time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elderly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individuals.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4C4C4C"/>
                </a:solidFill>
                <a:latin typeface="Arial"/>
                <a:cs typeface="Arial"/>
              </a:rPr>
              <a:t>also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places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parents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children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engage</a:t>
            </a:r>
            <a:r>
              <a:rPr sz="8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outdoor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activities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spend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time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together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(Urban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Forestry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Toolkit,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8801" y="2571978"/>
            <a:ext cx="4806315" cy="10985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000" b="1" i="1" spc="-10">
                <a:solidFill>
                  <a:srgbClr val="237D12"/>
                </a:solidFill>
                <a:latin typeface="Arial"/>
                <a:cs typeface="Arial"/>
              </a:rPr>
              <a:t>Overview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  <a:spcBef>
                <a:spcPts val="434"/>
              </a:spcBef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space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provides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vital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places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facilitating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impromptu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organized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social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gatherings—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playing,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sharing,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bumping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into,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networking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others.</a:t>
            </a:r>
            <a:r>
              <a:rPr sz="800" spc="2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turn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associated</a:t>
            </a:r>
            <a:endParaRPr sz="800">
              <a:latin typeface="Arial"/>
              <a:cs typeface="Arial"/>
            </a:endParaRPr>
          </a:p>
          <a:p>
            <a:pPr marL="12700" marR="36195">
              <a:lnSpc>
                <a:spcPct val="107000"/>
              </a:lnSpc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reduced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loneliness,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improved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social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cohesion,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greater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sense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trust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neighborhood,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greater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sense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place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belonging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society,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prosocial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behavior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(caring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others).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Strong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social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connections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been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linked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improved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health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well-being,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including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lower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rates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depression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anxiety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higher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levels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happiness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life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satisfaction.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8801" y="3804051"/>
            <a:ext cx="4808220" cy="17786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i="1" spc="-10">
                <a:solidFill>
                  <a:srgbClr val="237D12"/>
                </a:solidFill>
                <a:latin typeface="Arial"/>
                <a:cs typeface="Arial"/>
              </a:rPr>
              <a:t>Interesting</a:t>
            </a:r>
            <a:r>
              <a:rPr sz="1000" b="1" i="1" spc="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000" b="1" i="1" spc="-10">
                <a:solidFill>
                  <a:srgbClr val="237D12"/>
                </a:solidFill>
                <a:latin typeface="Arial"/>
                <a:cs typeface="Arial"/>
              </a:rPr>
              <a:t>Information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800" b="1" spc="-20">
                <a:solidFill>
                  <a:srgbClr val="4C4C4C"/>
                </a:solidFill>
                <a:latin typeface="Arial"/>
                <a:cs typeface="Arial"/>
              </a:rPr>
              <a:t>Connection</a:t>
            </a: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 spc="-25">
                <a:solidFill>
                  <a:srgbClr val="4C4C4C"/>
                </a:solidFill>
                <a:latin typeface="Arial"/>
                <a:cs typeface="Arial"/>
              </a:rPr>
              <a:t>Civic</a:t>
            </a:r>
            <a:r>
              <a:rPr sz="80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Engagement</a:t>
            </a:r>
            <a:endParaRPr sz="800">
              <a:latin typeface="Arial"/>
              <a:cs typeface="Arial"/>
            </a:endParaRPr>
          </a:p>
          <a:p>
            <a:pPr marL="180340" marR="5080" indent="-121285">
              <a:lnSpc>
                <a:spcPct val="107000"/>
              </a:lnSpc>
              <a:spcBef>
                <a:spcPts val="470"/>
              </a:spcBef>
              <a:buChar char="•"/>
              <a:tabLst>
                <a:tab pos="180340" algn="l"/>
              </a:tabLst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number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studies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shown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presence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more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likely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generous,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cooperative,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exhibit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positive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attitudes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behavior.</a:t>
            </a:r>
            <a:r>
              <a:rPr sz="800" spc="140">
                <a:solidFill>
                  <a:srgbClr val="4C4C4C"/>
                </a:solidFill>
                <a:latin typeface="Arial"/>
                <a:cs typeface="Arial"/>
              </a:rPr>
              <a:t> 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Communities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where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residents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immersed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may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kinder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more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compassionate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(Piff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al.,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2015).</a:t>
            </a:r>
            <a:endParaRPr sz="800">
              <a:latin typeface="Arial"/>
              <a:cs typeface="Arial"/>
            </a:endParaRPr>
          </a:p>
          <a:p>
            <a:pPr marL="180340" marR="335280" indent="-121285">
              <a:lnSpc>
                <a:spcPct val="107000"/>
              </a:lnSpc>
              <a:spcBef>
                <a:spcPts val="370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Participants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planting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campaigns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engage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broader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civic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activities,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reinforcing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democratic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values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bonds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(Fisher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80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al.,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2015).</a:t>
            </a:r>
            <a:endParaRPr sz="800">
              <a:latin typeface="Arial"/>
              <a:cs typeface="Arial"/>
            </a:endParaRPr>
          </a:p>
          <a:p>
            <a:pPr marL="180340" marR="260985" indent="-121285">
              <a:lnSpc>
                <a:spcPct val="107000"/>
              </a:lnSpc>
              <a:spcBef>
                <a:spcPts val="365"/>
              </a:spcBef>
              <a:buChar char="•"/>
              <a:tabLst>
                <a:tab pos="180340" algn="l"/>
              </a:tabLst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planting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Portland,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Oregon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was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found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associated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increased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voter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turnout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primary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general</a:t>
            </a:r>
            <a:r>
              <a:rPr sz="80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elections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(Donovan,</a:t>
            </a:r>
            <a:r>
              <a:rPr sz="80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2022).</a:t>
            </a:r>
            <a:endParaRPr sz="800">
              <a:latin typeface="Arial"/>
              <a:cs typeface="Arial"/>
            </a:endParaRPr>
          </a:p>
          <a:p>
            <a:pPr marL="180340" marR="130810" indent="-121285">
              <a:lnSpc>
                <a:spcPct val="107000"/>
              </a:lnSpc>
              <a:spcBef>
                <a:spcPts val="365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Cleaning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lots,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restoring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parks,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creating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gardens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markers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community</a:t>
            </a:r>
            <a:r>
              <a:rPr sz="8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resilience.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53823" y="2147369"/>
            <a:ext cx="8957945" cy="8089900"/>
            <a:chOff x="10253823" y="2147369"/>
            <a:chExt cx="8957945" cy="8089900"/>
          </a:xfrm>
        </p:grpSpPr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0847" y="7863606"/>
              <a:ext cx="1132225" cy="3019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3823" y="5879102"/>
              <a:ext cx="2150479" cy="168581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799819" y="2147369"/>
              <a:ext cx="6412230" cy="8089900"/>
            </a:xfrm>
            <a:custGeom>
              <a:avLst/>
              <a:gdLst/>
              <a:ahLst/>
              <a:cxnLst/>
              <a:rect l="l" t="t" r="r" b="b"/>
              <a:pathLst>
                <a:path w="6412230" h="8089900">
                  <a:moveTo>
                    <a:pt x="6411951" y="0"/>
                  </a:moveTo>
                  <a:lnTo>
                    <a:pt x="0" y="0"/>
                  </a:lnTo>
                  <a:lnTo>
                    <a:pt x="0" y="8089387"/>
                  </a:lnTo>
                  <a:lnTo>
                    <a:pt x="6411951" y="8089387"/>
                  </a:lnTo>
                  <a:lnTo>
                    <a:pt x="6411951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80858" y="2429245"/>
              <a:ext cx="5703570" cy="6663690"/>
            </a:xfrm>
            <a:custGeom>
              <a:avLst/>
              <a:gdLst/>
              <a:ahLst/>
              <a:cxnLst/>
              <a:rect l="l" t="t" r="r" b="b"/>
              <a:pathLst>
                <a:path w="5703569" h="6663690">
                  <a:moveTo>
                    <a:pt x="0" y="6663137"/>
                  </a:moveTo>
                  <a:lnTo>
                    <a:pt x="5703281" y="6663137"/>
                  </a:lnTo>
                  <a:lnTo>
                    <a:pt x="5703281" y="0"/>
                  </a:lnTo>
                  <a:lnTo>
                    <a:pt x="0" y="0"/>
                  </a:lnTo>
                  <a:lnTo>
                    <a:pt x="0" y="66631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85517" y="9092382"/>
              <a:ext cx="5694045" cy="718185"/>
            </a:xfrm>
            <a:custGeom>
              <a:avLst/>
              <a:gdLst/>
              <a:ahLst/>
              <a:cxnLst/>
              <a:rect l="l" t="t" r="r" b="b"/>
              <a:pathLst>
                <a:path w="5694044" h="718184">
                  <a:moveTo>
                    <a:pt x="5693952" y="0"/>
                  </a:moveTo>
                  <a:lnTo>
                    <a:pt x="0" y="0"/>
                  </a:lnTo>
                  <a:lnTo>
                    <a:pt x="0" y="717580"/>
                  </a:lnTo>
                  <a:lnTo>
                    <a:pt x="5693952" y="717580"/>
                  </a:lnTo>
                  <a:lnTo>
                    <a:pt x="5693952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4329" y="9300212"/>
              <a:ext cx="1132225" cy="30194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3422283" y="8795457"/>
            <a:ext cx="5000625" cy="2552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ts val="530"/>
              </a:lnSpc>
              <a:spcBef>
                <a:spcPts val="114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Piff,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40">
                <a:solidFill>
                  <a:srgbClr val="4C4C4C"/>
                </a:solidFill>
                <a:latin typeface="Arial"/>
                <a:cs typeface="Arial"/>
              </a:rPr>
              <a:t>P.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K.,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Dietze,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P.,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Feinberg,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M.,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Stancato,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4C4C4C"/>
                </a:solidFill>
                <a:latin typeface="Arial"/>
                <a:cs typeface="Arial"/>
              </a:rPr>
              <a:t>D.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M.,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Keltner,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4C4C4C"/>
                </a:solidFill>
                <a:latin typeface="Arial"/>
                <a:cs typeface="Arial"/>
              </a:rPr>
              <a:t>D.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(2015).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Awe,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small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self,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prosocial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behavior.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Journal</a:t>
            </a:r>
            <a:r>
              <a:rPr sz="450" i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50" i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Personality</a:t>
            </a:r>
            <a:r>
              <a:rPr sz="450" i="1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i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Social</a:t>
            </a:r>
            <a:r>
              <a:rPr sz="450" i="1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Psychology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,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108(6),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883–899.</a:t>
            </a:r>
            <a:r>
              <a:rPr sz="4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</a:t>
            </a:r>
            <a:r>
              <a:rPr sz="450" spc="-10">
                <a:solidFill>
                  <a:srgbClr val="848DE2"/>
                </a:solidFill>
                <a:latin typeface="Arial"/>
                <a:cs typeface="Arial"/>
              </a:rPr>
              <a:t>.</a:t>
            </a:r>
            <a:r>
              <a:rPr sz="45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org/10.1037/pspi0000018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5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Forestry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Toolkit.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Vibrant</a:t>
            </a:r>
            <a:r>
              <a:rPr sz="4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Cities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Lab: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Resources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Forestry,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Trees,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Infrastructure.</a:t>
            </a:r>
            <a:r>
              <a:rPr sz="4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5"/>
              </a:rPr>
              <a:t>/www.vibrantcitieslab.com/toolkit</a:t>
            </a:r>
            <a:r>
              <a:rPr sz="450" spc="-10">
                <a:solidFill>
                  <a:srgbClr val="848DE2"/>
                </a:solidFill>
                <a:latin typeface="Arial"/>
                <a:cs typeface="Arial"/>
                <a:hlinkClick r:id="rId5"/>
              </a:rPr>
              <a:t>/</a:t>
            </a:r>
            <a:endParaRPr sz="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22283" y="7612866"/>
            <a:ext cx="4979670" cy="1180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i="1" spc="-10">
                <a:solidFill>
                  <a:srgbClr val="237D12"/>
                </a:solidFill>
                <a:latin typeface="Arial"/>
                <a:cs typeface="Arial"/>
              </a:rPr>
              <a:t>References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Beatley,</a:t>
            </a:r>
            <a:r>
              <a:rPr sz="4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T.</a:t>
            </a:r>
            <a:r>
              <a:rPr sz="4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(2023).</a:t>
            </a:r>
            <a:r>
              <a:rPr sz="4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Canopy</a:t>
            </a:r>
            <a:r>
              <a:rPr sz="4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Cities:</a:t>
            </a:r>
            <a:r>
              <a:rPr sz="4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Protecting</a:t>
            </a:r>
            <a:r>
              <a:rPr sz="450" i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i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expanding</a:t>
            </a:r>
            <a:r>
              <a:rPr sz="450" i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50" i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forests.</a:t>
            </a:r>
            <a:r>
              <a:rPr sz="450" i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Routledge.</a:t>
            </a:r>
            <a:endParaRPr sz="450">
              <a:latin typeface="Arial"/>
              <a:cs typeface="Arial"/>
            </a:endParaRPr>
          </a:p>
          <a:p>
            <a:pPr marL="12700" marR="5080">
              <a:lnSpc>
                <a:spcPts val="530"/>
              </a:lnSpc>
              <a:spcBef>
                <a:spcPts val="229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Carney,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40">
                <a:solidFill>
                  <a:srgbClr val="4C4C4C"/>
                </a:solidFill>
                <a:latin typeface="Arial"/>
                <a:cs typeface="Arial"/>
              </a:rPr>
              <a:t>P.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A.,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Hamada,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L.,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Rdesinski,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R.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E.,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Sprager,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L.,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Nichols,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K.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R.,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Liu,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B.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Y.,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Pelayo,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4C4C4C"/>
                </a:solidFill>
                <a:latin typeface="Arial"/>
                <a:cs typeface="Arial"/>
              </a:rPr>
              <a:t>J.,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Sanchez,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M.,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Shannon,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(2011).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Impact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gardening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project</a:t>
            </a:r>
            <a:r>
              <a:rPr sz="4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vegetable</a:t>
            </a:r>
            <a:r>
              <a:rPr sz="4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intake,</a:t>
            </a:r>
            <a:r>
              <a:rPr sz="4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security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family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relationships: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community-based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participatory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research</a:t>
            </a:r>
            <a:r>
              <a:rPr sz="4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study.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Journal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Health,</a:t>
            </a:r>
            <a:r>
              <a:rPr sz="450" i="1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37(4),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874–881.</a:t>
            </a:r>
            <a:r>
              <a:rPr sz="4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https://doi.org/10.1007/s10900-</a:t>
            </a:r>
            <a:r>
              <a:rPr sz="450" u="sng" spc="-3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011-</a:t>
            </a:r>
            <a:r>
              <a:rPr sz="4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9522-</a:t>
            </a:r>
            <a:r>
              <a:rPr sz="450" u="sng" spc="-5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z</a:t>
            </a:r>
            <a:endParaRPr sz="450">
              <a:latin typeface="Arial"/>
              <a:cs typeface="Arial"/>
            </a:endParaRPr>
          </a:p>
          <a:p>
            <a:pPr marL="12700" marR="282575">
              <a:lnSpc>
                <a:spcPts val="530"/>
              </a:lnSpc>
              <a:spcBef>
                <a:spcPts val="220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How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creative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placemaking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transforms</a:t>
            </a:r>
            <a:r>
              <a:rPr sz="4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properties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4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vibrant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spaces.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(2023,</a:t>
            </a:r>
            <a:r>
              <a:rPr sz="4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May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4C4C4C"/>
                </a:solidFill>
                <a:latin typeface="Arial"/>
                <a:cs typeface="Arial"/>
              </a:rPr>
              <a:t>18).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50" i="1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Progress.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https://communityprogress.org/blog/revitalizing</a:t>
            </a:r>
            <a:r>
              <a:rPr sz="450" spc="-10">
                <a:solidFill>
                  <a:srgbClr val="848DE2"/>
                </a:solidFill>
                <a:latin typeface="Arial"/>
                <a:cs typeface="Arial"/>
              </a:rPr>
              <a:t>-</a:t>
            </a:r>
            <a:r>
              <a:rPr sz="450" spc="500">
                <a:solidFill>
                  <a:srgbClr val="848DE2"/>
                </a:solidFill>
                <a:latin typeface="Arial"/>
                <a:cs typeface="Arial"/>
              </a:rPr>
              <a:t>  </a:t>
            </a:r>
            <a:r>
              <a:rPr sz="4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neighborhoods-how-creative-placemaking-transforms-vacant-properties-into-vibrant-</a:t>
            </a:r>
            <a:r>
              <a:rPr sz="450" u="sng" spc="-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com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Dengler,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R.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(2018)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Feb.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26.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City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fights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crime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gardening: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Picking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trash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mowing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lots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makes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Philadelphia,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Pennsylvania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neighborhoods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safer.</a:t>
            </a:r>
            <a:r>
              <a:rPr sz="4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Science.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Donovan,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G.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H.,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Prestemon,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40">
                <a:solidFill>
                  <a:srgbClr val="4C4C4C"/>
                </a:solidFill>
                <a:latin typeface="Arial"/>
                <a:cs typeface="Arial"/>
              </a:rPr>
              <a:t>P.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(2010).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effect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crime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Portland,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Oregon.</a:t>
            </a:r>
            <a:r>
              <a:rPr sz="4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Environment</a:t>
            </a:r>
            <a:r>
              <a:rPr sz="45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Behavior,</a:t>
            </a:r>
            <a:r>
              <a:rPr sz="450" i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44(1),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3–30.</a:t>
            </a:r>
            <a:r>
              <a:rPr sz="4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https://doi.org/10.1177/0013916510383238</a:t>
            </a:r>
            <a:endParaRPr sz="450">
              <a:latin typeface="Arial"/>
              <a:cs typeface="Arial"/>
            </a:endParaRPr>
          </a:p>
          <a:p>
            <a:pPr marL="12700" marR="115570">
              <a:lnSpc>
                <a:spcPts val="530"/>
              </a:lnSpc>
              <a:spcBef>
                <a:spcPts val="234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Donovan,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G.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H.,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Prestemon,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0">
                <a:solidFill>
                  <a:srgbClr val="4C4C4C"/>
                </a:solidFill>
                <a:latin typeface="Arial"/>
                <a:cs typeface="Arial"/>
              </a:rPr>
              <a:t>P.,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Gatziolis,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D.,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Michael,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40">
                <a:solidFill>
                  <a:srgbClr val="4C4C4C"/>
                </a:solidFill>
                <a:latin typeface="Arial"/>
                <a:cs typeface="Arial"/>
              </a:rPr>
              <a:t>Y.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L.,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Kaminski,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R.,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Dadvand,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40">
                <a:solidFill>
                  <a:srgbClr val="4C4C4C"/>
                </a:solidFill>
                <a:latin typeface="Arial"/>
                <a:cs typeface="Arial"/>
              </a:rPr>
              <a:t>P.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(2022).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association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between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planting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mortality: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natural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experiment</a:t>
            </a:r>
            <a:r>
              <a:rPr sz="4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cost-</a:t>
            </a:r>
            <a:r>
              <a:rPr sz="4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benefit</a:t>
            </a:r>
            <a:r>
              <a:rPr sz="4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analysis.</a:t>
            </a:r>
            <a:r>
              <a:rPr sz="4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Environment</a:t>
            </a:r>
            <a:r>
              <a:rPr sz="45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International,</a:t>
            </a:r>
            <a:r>
              <a:rPr sz="45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170,</a:t>
            </a:r>
            <a:r>
              <a:rPr sz="4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107609.</a:t>
            </a:r>
            <a:r>
              <a:rPr sz="4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https://doi.org/10.1016/j.envint.2022.107609</a:t>
            </a:r>
            <a:endParaRPr sz="450">
              <a:latin typeface="Arial"/>
              <a:cs typeface="Arial"/>
            </a:endParaRPr>
          </a:p>
          <a:p>
            <a:pPr marL="12700" marR="1014730">
              <a:lnSpc>
                <a:spcPts val="750"/>
              </a:lnSpc>
              <a:spcBef>
                <a:spcPts val="40"/>
              </a:spcBef>
            </a:pP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Fisher,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4C4C4C"/>
                </a:solidFill>
                <a:latin typeface="Arial"/>
                <a:cs typeface="Arial"/>
              </a:rPr>
              <a:t>D.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R.,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Svendsen, </a:t>
            </a:r>
            <a:r>
              <a:rPr sz="450" spc="-20">
                <a:solidFill>
                  <a:srgbClr val="4C4C4C"/>
                </a:solidFill>
                <a:latin typeface="Arial"/>
                <a:cs typeface="Arial"/>
              </a:rPr>
              <a:t>E.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S.,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 &amp;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Connolly,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(2015).</a:t>
            </a:r>
            <a:r>
              <a:rPr sz="4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 environmental</a:t>
            </a:r>
            <a:r>
              <a:rPr sz="450" i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stewardship and</a:t>
            </a:r>
            <a:r>
              <a:rPr sz="450" i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civic engagement.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https://doi.org/10.4324/9781315857589</a:t>
            </a:r>
            <a:r>
              <a:rPr sz="450" spc="500">
                <a:solidFill>
                  <a:srgbClr val="848DE2"/>
                </a:solidFill>
                <a:latin typeface="Arial"/>
                <a:cs typeface="Arial"/>
              </a:rPr>
              <a:t> 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Munro,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K.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10">
                <a:solidFill>
                  <a:srgbClr val="4C4C4C"/>
                </a:solidFill>
                <a:latin typeface="Arial"/>
                <a:cs typeface="Arial"/>
              </a:rPr>
              <a:t>(2013,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July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spc="-55">
                <a:solidFill>
                  <a:srgbClr val="4C4C4C"/>
                </a:solidFill>
                <a:latin typeface="Arial"/>
                <a:cs typeface="Arial"/>
              </a:rPr>
              <a:t>11).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4C4C4C"/>
                </a:solidFill>
                <a:latin typeface="Arial"/>
                <a:cs typeface="Arial"/>
              </a:rPr>
              <a:t>Gardens.</a:t>
            </a:r>
            <a:r>
              <a:rPr sz="45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Greenleaf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4C4C4C"/>
                </a:solidFill>
                <a:latin typeface="Arial"/>
                <a:cs typeface="Arial"/>
              </a:rPr>
              <a:t>Communities.</a:t>
            </a:r>
            <a:r>
              <a:rPr sz="4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6"/>
              </a:rPr>
              <a:t>/www.greenleafcommunities.org</a:t>
            </a:r>
            <a:r>
              <a:rPr sz="450" spc="-10">
                <a:solidFill>
                  <a:srgbClr val="848DE2"/>
                </a:solidFill>
                <a:latin typeface="Arial"/>
                <a:cs typeface="Arial"/>
                <a:hlinkClick r:id="rId6"/>
              </a:rPr>
              <a:t>/</a:t>
            </a:r>
            <a:endParaRPr sz="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422283" y="2673752"/>
            <a:ext cx="4787900" cy="18065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spc="1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150" spc="3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50" spc="10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1150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Place-</a:t>
            </a: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making </a:t>
            </a: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 spc="-20">
                <a:solidFill>
                  <a:srgbClr val="4C4C4C"/>
                </a:solidFill>
                <a:latin typeface="Arial"/>
                <a:cs typeface="Arial"/>
              </a:rPr>
              <a:t>Time</a:t>
            </a:r>
            <a:endParaRPr sz="800">
              <a:latin typeface="Arial"/>
              <a:cs typeface="Arial"/>
            </a:endParaRPr>
          </a:p>
          <a:p>
            <a:pPr marL="180340" marR="5080" indent="-121285">
              <a:lnSpc>
                <a:spcPct val="107000"/>
              </a:lnSpc>
              <a:spcBef>
                <a:spcPts val="470"/>
              </a:spcBef>
              <a:buChar char="•"/>
              <a:tabLst>
                <a:tab pos="180340" algn="l"/>
              </a:tabLst>
            </a:pP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Trees,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spaces,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enhance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quality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living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space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distinctness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places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live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in.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cities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use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their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official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mottos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Raliegh,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North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Carolin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City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Oaks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Atlanta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is the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city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 a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(Beatley,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800">
              <a:latin typeface="Arial"/>
              <a:cs typeface="Arial"/>
            </a:endParaRPr>
          </a:p>
          <a:p>
            <a:pPr marL="180340" marR="41910" indent="-121285">
              <a:lnSpc>
                <a:spcPct val="107000"/>
              </a:lnSpc>
              <a:spcBef>
                <a:spcPts val="365"/>
              </a:spcBef>
              <a:buChar char="•"/>
              <a:tabLst>
                <a:tab pos="180340" algn="l"/>
              </a:tabLst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Older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connect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generations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history.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35">
                <a:solidFill>
                  <a:srgbClr val="4C4C4C"/>
                </a:solidFill>
                <a:latin typeface="Arial"/>
                <a:cs typeface="Arial"/>
              </a:rPr>
              <a:t>You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next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larger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older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8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know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4C4C4C"/>
                </a:solidFill>
                <a:latin typeface="Arial"/>
                <a:cs typeface="Arial"/>
              </a:rPr>
              <a:t>that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generations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others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been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there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(Beatley,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800">
              <a:latin typeface="Arial"/>
              <a:cs typeface="Arial"/>
            </a:endParaRPr>
          </a:p>
          <a:p>
            <a:pPr marL="180340" marR="137160" indent="-121285">
              <a:lnSpc>
                <a:spcPct val="107000"/>
              </a:lnSpc>
              <a:spcBef>
                <a:spcPts val="370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Turning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(lots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etc.)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vibrant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places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80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reflect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community’s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aesthetic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cultural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values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strengths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advance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centered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revitalization.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efforts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create</a:t>
            </a:r>
            <a:r>
              <a:rPr sz="8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sense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community,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pride,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ownership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among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residents.</a:t>
            </a:r>
            <a:r>
              <a:rPr sz="800" spc="3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(“How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Creative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Placemaking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Transforms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Properties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Vibrant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Spaces.,”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422338" y="4548331"/>
            <a:ext cx="4816475" cy="14966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Safety</a:t>
            </a:r>
            <a:r>
              <a:rPr sz="800" b="1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b="1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Peace</a:t>
            </a:r>
            <a:endParaRPr sz="800">
              <a:latin typeface="Arial"/>
              <a:cs typeface="Arial"/>
            </a:endParaRPr>
          </a:p>
          <a:p>
            <a:pPr marL="180340" marR="104139" indent="-121285">
              <a:lnSpc>
                <a:spcPct val="107000"/>
              </a:lnSpc>
              <a:spcBef>
                <a:spcPts val="475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Neighborhoods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homes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fronted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street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8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experience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lower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crime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rates,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according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a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study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conducted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Portland,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Oregon.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same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statistic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holds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true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homes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large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4C4C4C"/>
                </a:solidFill>
                <a:latin typeface="Arial"/>
                <a:cs typeface="Arial"/>
              </a:rPr>
              <a:t>yard</a:t>
            </a:r>
            <a:endParaRPr sz="800">
              <a:latin typeface="Arial"/>
              <a:cs typeface="Arial"/>
            </a:endParaRPr>
          </a:p>
          <a:p>
            <a:pPr marL="180340" marR="5080">
              <a:lnSpc>
                <a:spcPct val="107000"/>
              </a:lnSpc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trees.</a:t>
            </a:r>
            <a:r>
              <a:rPr sz="80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results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hold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total-crime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rates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specific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property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crimes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such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vandalism</a:t>
            </a:r>
            <a:r>
              <a:rPr sz="8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 burglary</a:t>
            </a:r>
            <a:r>
              <a:rPr sz="80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(Donovan,</a:t>
            </a:r>
            <a:r>
              <a:rPr sz="8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2010).</a:t>
            </a:r>
            <a:endParaRPr sz="800">
              <a:latin typeface="Arial"/>
              <a:cs typeface="Arial"/>
            </a:endParaRPr>
          </a:p>
          <a:p>
            <a:pPr marL="180340" marR="32384" indent="-121285">
              <a:lnSpc>
                <a:spcPct val="107000"/>
              </a:lnSpc>
              <a:spcBef>
                <a:spcPts val="365"/>
              </a:spcBef>
              <a:buChar char="•"/>
              <a:tabLst>
                <a:tab pos="180340" algn="l"/>
              </a:tabLst>
            </a:pP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recent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study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Philadelphia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(Dengler,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2018)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showed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transforming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vacant</a:t>
            </a:r>
            <a:r>
              <a:rPr sz="8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lots</a:t>
            </a:r>
            <a:r>
              <a:rPr sz="8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 neighborhoods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below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poverty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line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parklike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sprucing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them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trash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removal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mowing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reduced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overall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crime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more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than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5">
                <a:solidFill>
                  <a:srgbClr val="4C4C4C"/>
                </a:solidFill>
                <a:latin typeface="Arial"/>
                <a:cs typeface="Arial"/>
              </a:rPr>
              <a:t>13%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gun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violence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30%.</a:t>
            </a:r>
            <a:r>
              <a:rPr sz="8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Burglary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nuisance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reports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plummeted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neighborhoods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nearly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22%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30%.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Residents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used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relax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socialize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76%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more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than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inhabitants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near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unmodified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lots.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22338" y="6112942"/>
            <a:ext cx="2610485" cy="136652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Safety</a:t>
            </a:r>
            <a:r>
              <a:rPr sz="800" b="1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b="1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b="1" spc="-10">
                <a:solidFill>
                  <a:srgbClr val="4C4C4C"/>
                </a:solidFill>
                <a:latin typeface="Arial"/>
                <a:cs typeface="Arial"/>
              </a:rPr>
              <a:t>Peace</a:t>
            </a:r>
            <a:endParaRPr sz="800">
              <a:latin typeface="Arial"/>
              <a:cs typeface="Arial"/>
            </a:endParaRPr>
          </a:p>
          <a:p>
            <a:pPr marL="180340" marR="5080" indent="-121285">
              <a:lnSpc>
                <a:spcPct val="107000"/>
              </a:lnSpc>
              <a:spcBef>
                <a:spcPts val="475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gardens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allow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creation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social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ties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build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greater</a:t>
            </a:r>
            <a:r>
              <a:rPr sz="8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feeling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8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community.</a:t>
            </a:r>
            <a:r>
              <a:rPr sz="8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connections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crime,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empower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residents,</a:t>
            </a:r>
            <a:r>
              <a:rPr sz="80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allow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residents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feel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safe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8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4C4C4C"/>
                </a:solidFill>
                <a:latin typeface="Arial"/>
                <a:cs typeface="Arial"/>
              </a:rPr>
              <a:t>their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neighborhoods</a:t>
            </a:r>
            <a:r>
              <a:rPr sz="80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(Munro,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2013).</a:t>
            </a:r>
            <a:endParaRPr sz="800">
              <a:latin typeface="Arial"/>
              <a:cs typeface="Arial"/>
            </a:endParaRPr>
          </a:p>
          <a:p>
            <a:pPr marL="180340" marR="59055" indent="-121285" algn="just">
              <a:lnSpc>
                <a:spcPct val="107000"/>
              </a:lnSpc>
              <a:spcBef>
                <a:spcPts val="365"/>
              </a:spcBef>
              <a:buChar char="•"/>
              <a:tabLst>
                <a:tab pos="180340" algn="l"/>
              </a:tabLst>
            </a:pP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8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gardening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program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80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4C4C4C"/>
                </a:solidFill>
                <a:latin typeface="Arial"/>
                <a:cs typeface="Arial"/>
              </a:rPr>
              <a:t>food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insecurity,</a:t>
            </a:r>
            <a:r>
              <a:rPr sz="80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dietary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intake,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80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strengthen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family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relationships.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(Carney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10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4C4C4C"/>
                </a:solidFill>
                <a:latin typeface="Arial"/>
                <a:cs typeface="Arial"/>
              </a:rPr>
              <a:t>al.,</a:t>
            </a:r>
            <a:r>
              <a:rPr sz="80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4C4C4C"/>
                </a:solidFill>
                <a:latin typeface="Arial"/>
                <a:cs typeface="Arial"/>
              </a:rPr>
              <a:t>2011).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7307" y="6104693"/>
            <a:ext cx="2150477" cy="168582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17</a:t>
            </a:fld>
            <a:endParaRPr spc="-25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>
                <a:latin typeface="Arial"/>
                <a:cs typeface="Arial"/>
              </a:rPr>
              <a:t>Info</a:t>
            </a:r>
            <a:r>
              <a:rPr sz="2950" b="0" i="1" spc="-75">
                <a:latin typeface="Arial"/>
                <a:cs typeface="Arial"/>
              </a:rPr>
              <a:t> </a:t>
            </a:r>
            <a:r>
              <a:rPr sz="2950" b="0" i="1" spc="-10">
                <a:latin typeface="Arial"/>
                <a:cs typeface="Arial"/>
              </a:rPr>
              <a:t>Sheets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2119" y="1381340"/>
            <a:ext cx="5997575" cy="7566025"/>
            <a:chOff x="1232119" y="1381340"/>
            <a:chExt cx="5997575" cy="7566025"/>
          </a:xfrm>
        </p:grpSpPr>
        <p:sp>
          <p:nvSpPr>
            <p:cNvPr id="5" name="object 5"/>
            <p:cNvSpPr/>
            <p:nvPr/>
          </p:nvSpPr>
          <p:spPr>
            <a:xfrm>
              <a:off x="1232119" y="1381340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2681" y="1638991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20" h="6240780">
                  <a:moveTo>
                    <a:pt x="5341353" y="1396428"/>
                  </a:moveTo>
                  <a:lnTo>
                    <a:pt x="0" y="1396428"/>
                  </a:lnTo>
                  <a:lnTo>
                    <a:pt x="0" y="6240297"/>
                  </a:lnTo>
                  <a:lnTo>
                    <a:pt x="5341353" y="6240297"/>
                  </a:lnTo>
                  <a:lnTo>
                    <a:pt x="5341353" y="1396428"/>
                  </a:lnTo>
                  <a:close/>
                </a:path>
                <a:path w="5341620" h="6240780">
                  <a:moveTo>
                    <a:pt x="5341353" y="0"/>
                  </a:moveTo>
                  <a:lnTo>
                    <a:pt x="0" y="0"/>
                  </a:lnTo>
                  <a:lnTo>
                    <a:pt x="0" y="4368"/>
                  </a:lnTo>
                  <a:lnTo>
                    <a:pt x="5341353" y="4368"/>
                  </a:lnTo>
                  <a:lnTo>
                    <a:pt x="5341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7050" y="1643360"/>
              <a:ext cx="5337175" cy="6908165"/>
            </a:xfrm>
            <a:custGeom>
              <a:avLst/>
              <a:gdLst/>
              <a:ahLst/>
              <a:cxnLst/>
              <a:rect l="l" t="t" r="r" b="b"/>
              <a:pathLst>
                <a:path w="5337175" h="6908165">
                  <a:moveTo>
                    <a:pt x="5332615" y="6235928"/>
                  </a:moveTo>
                  <a:lnTo>
                    <a:pt x="0" y="6235928"/>
                  </a:lnTo>
                  <a:lnTo>
                    <a:pt x="0" y="6907962"/>
                  </a:lnTo>
                  <a:lnTo>
                    <a:pt x="5332615" y="6907962"/>
                  </a:lnTo>
                  <a:lnTo>
                    <a:pt x="5332615" y="6235928"/>
                  </a:lnTo>
                  <a:close/>
                </a:path>
                <a:path w="5337175" h="6908165">
                  <a:moveTo>
                    <a:pt x="5332615" y="0"/>
                  </a:moveTo>
                  <a:lnTo>
                    <a:pt x="0" y="0"/>
                  </a:lnTo>
                  <a:lnTo>
                    <a:pt x="0" y="1392059"/>
                  </a:lnTo>
                  <a:lnTo>
                    <a:pt x="5332615" y="1392059"/>
                  </a:lnTo>
                  <a:lnTo>
                    <a:pt x="5332615" y="0"/>
                  </a:lnTo>
                  <a:close/>
                </a:path>
                <a:path w="5337175" h="6908165">
                  <a:moveTo>
                    <a:pt x="5336984" y="2247366"/>
                  </a:moveTo>
                  <a:lnTo>
                    <a:pt x="4080192" y="2247366"/>
                  </a:lnTo>
                  <a:lnTo>
                    <a:pt x="4080192" y="4315841"/>
                  </a:lnTo>
                  <a:lnTo>
                    <a:pt x="5336984" y="4315841"/>
                  </a:lnTo>
                  <a:lnTo>
                    <a:pt x="5336984" y="2247366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94191" y="1867599"/>
            <a:ext cx="3441065" cy="791845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2450" b="1" i="1" spc="-40">
                <a:solidFill>
                  <a:srgbClr val="237D12"/>
                </a:solidFill>
                <a:latin typeface="Arial"/>
                <a:cs typeface="Arial"/>
              </a:rPr>
              <a:t>Environmental</a:t>
            </a:r>
            <a:r>
              <a:rPr sz="2450" b="1" i="1" spc="-8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i="1" spc="-10">
                <a:solidFill>
                  <a:srgbClr val="237D12"/>
                </a:solidFill>
                <a:latin typeface="Arial"/>
                <a:cs typeface="Arial"/>
              </a:rPr>
              <a:t>Benefits</a:t>
            </a:r>
            <a:endParaRPr sz="245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54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Spring</a:t>
            </a:r>
            <a:r>
              <a:rPr sz="1100" spc="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20">
                <a:solidFill>
                  <a:srgbClr val="237D12"/>
                </a:solidFill>
                <a:latin typeface="Arial"/>
                <a:cs typeface="Arial"/>
              </a:rPr>
              <a:t>2024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1742" y="5956547"/>
            <a:ext cx="4533900" cy="169163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House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Gases</a:t>
            </a:r>
            <a:endParaRPr sz="750">
              <a:latin typeface="Arial"/>
              <a:cs typeface="Arial"/>
            </a:endParaRPr>
          </a:p>
          <a:p>
            <a:pPr marL="169545" marR="42545" indent="-113664">
              <a:lnSpc>
                <a:spcPct val="106900"/>
              </a:lnSpc>
              <a:spcBef>
                <a:spcPts val="445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60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billion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new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could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planted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2040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if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suitable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land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used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without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reducing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production.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could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remove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540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million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tons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carbon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dioxide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annually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atmosphere,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equivalent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nearly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10%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country’s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net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greenhouse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gas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emissions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(Rudee, 2020).</a:t>
            </a:r>
            <a:endParaRPr sz="750">
              <a:latin typeface="Arial"/>
              <a:cs typeface="Arial"/>
            </a:endParaRPr>
          </a:p>
          <a:p>
            <a:pPr marL="169545" marR="247015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Approximately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1.83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billion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planted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globally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each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year.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That’s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impressive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effort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restore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expand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spaces.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translates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around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58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every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second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(McInerney,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2024).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don’t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just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mitigate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carbon,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removing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atmosphere,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sequester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50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absorbing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carbon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dioxide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during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photosynthesis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locking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centuries.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Research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has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shown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United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States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sequester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22.8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million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tons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carbon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each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year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(The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Morton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Arboretum,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2024).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1646" y="3117291"/>
            <a:ext cx="4196715" cy="66357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Overview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405"/>
              </a:spcBef>
            </a:pP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Trees,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spaces,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crucial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environmental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areas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such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reducing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pollution,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addressing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heat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island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effect,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providing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critical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habitat,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mitigating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numerous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change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impacts.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11646" y="3904613"/>
            <a:ext cx="3686175" cy="19900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Interesting</a:t>
            </a:r>
            <a:r>
              <a:rPr sz="950" b="1" i="1" spc="-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Information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b="1" spc="-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Pollution</a:t>
            </a:r>
            <a:endParaRPr sz="750">
              <a:latin typeface="Arial"/>
              <a:cs typeface="Arial"/>
            </a:endParaRPr>
          </a:p>
          <a:p>
            <a:pPr marL="169545" marR="64135" indent="-113664">
              <a:lnSpc>
                <a:spcPct val="106900"/>
              </a:lnSpc>
              <a:spcBef>
                <a:spcPts val="440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vegetation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pollution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removing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pollutants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reducing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temperature,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both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contribute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smog. They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reduce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energy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needs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cooling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impacting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associated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pollutant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emissions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power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plants.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absorb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pollutants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like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nitrogen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oxides,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ammonia,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sulfur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dioxide,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ozone,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effectively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purifying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air.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Leaves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capture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dust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smoke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particulates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(Green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Canopy,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Better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World: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Exploring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Trees,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69545" marR="10795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quality benefits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significantly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impact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respiratory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illnesses.</a:t>
            </a:r>
            <a:r>
              <a:rPr sz="750" spc="2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Nowak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(2014)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found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removed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40">
                <a:solidFill>
                  <a:srgbClr val="4C4C4C"/>
                </a:solidFill>
                <a:latin typeface="Arial"/>
                <a:cs typeface="Arial"/>
              </a:rPr>
              <a:t>17.4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million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tons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pollution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across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United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States,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prevented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850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human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deaths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670,000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cases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acute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respiratory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symptoms.</a:t>
            </a:r>
            <a:r>
              <a:rPr sz="750" spc="2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human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health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effects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associated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pollution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removal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were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valued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6.8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billion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dollars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(about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$21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person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US).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58712" y="5047446"/>
            <a:ext cx="666115" cy="69088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765"/>
              </a:spcBef>
            </a:pPr>
            <a:r>
              <a:rPr sz="2050" b="1" i="1" spc="125">
                <a:solidFill>
                  <a:srgbClr val="237D12"/>
                </a:solidFill>
                <a:latin typeface="Arial"/>
                <a:cs typeface="Arial"/>
              </a:rPr>
              <a:t>850</a:t>
            </a:r>
            <a:endParaRPr sz="2050">
              <a:latin typeface="Arial"/>
              <a:cs typeface="Arial"/>
            </a:endParaRPr>
          </a:p>
          <a:p>
            <a:pPr marL="12065" marR="5080" algn="ctr">
              <a:lnSpc>
                <a:spcPct val="106900"/>
              </a:lnSpc>
              <a:spcBef>
                <a:spcPts val="185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Prevented human</a:t>
            </a:r>
            <a:r>
              <a:rPr sz="750" b="1" spc="-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deaths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21501" y="4126440"/>
            <a:ext cx="706755" cy="81280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50" b="1" i="1" spc="-65">
                <a:solidFill>
                  <a:srgbClr val="237D12"/>
                </a:solidFill>
                <a:latin typeface="Arial"/>
                <a:cs typeface="Arial"/>
              </a:rPr>
              <a:t>17.4M</a:t>
            </a:r>
            <a:endParaRPr sz="2050">
              <a:latin typeface="Arial"/>
              <a:cs typeface="Arial"/>
            </a:endParaRPr>
          </a:p>
          <a:p>
            <a:pPr marL="99695" marR="57785" indent="106680">
              <a:lnSpc>
                <a:spcPct val="106900"/>
              </a:lnSpc>
              <a:spcBef>
                <a:spcPts val="185"/>
              </a:spcBef>
            </a:pPr>
            <a:r>
              <a:rPr sz="750" b="1" spc="-40">
                <a:solidFill>
                  <a:srgbClr val="4C4C4C"/>
                </a:solidFill>
                <a:latin typeface="Arial"/>
                <a:cs typeface="Arial"/>
              </a:rPr>
              <a:t>Tons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 of</a:t>
            </a:r>
            <a:r>
              <a:rPr sz="750" b="1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b="1" spc="-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pollution</a:t>
            </a:r>
            <a:endParaRPr sz="750">
              <a:latin typeface="Arial"/>
              <a:cs typeface="Arial"/>
            </a:endParaRPr>
          </a:p>
          <a:p>
            <a:pPr marL="173355">
              <a:lnSpc>
                <a:spcPct val="100000"/>
              </a:lnSpc>
              <a:spcBef>
                <a:spcPts val="60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removed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57500" y="2836646"/>
            <a:ext cx="7522209" cy="7566025"/>
            <a:chOff x="5457500" y="2836646"/>
            <a:chExt cx="7522209" cy="7566025"/>
          </a:xfrm>
        </p:grpSpPr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7500" y="8073915"/>
              <a:ext cx="1060385" cy="2827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81902" y="2836646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2481" y="3094282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20" h="6240780">
                  <a:moveTo>
                    <a:pt x="0" y="6240302"/>
                  </a:moveTo>
                  <a:lnTo>
                    <a:pt x="5341355" y="6240302"/>
                  </a:lnTo>
                  <a:lnTo>
                    <a:pt x="5341355" y="0"/>
                  </a:lnTo>
                  <a:lnTo>
                    <a:pt x="0" y="0"/>
                  </a:lnTo>
                  <a:lnTo>
                    <a:pt x="0" y="6240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46847" y="9334584"/>
              <a:ext cx="5332730" cy="672465"/>
            </a:xfrm>
            <a:custGeom>
              <a:avLst/>
              <a:gdLst/>
              <a:ahLst/>
              <a:cxnLst/>
              <a:rect l="l" t="t" r="r" b="b"/>
              <a:pathLst>
                <a:path w="5332730" h="672465">
                  <a:moveTo>
                    <a:pt x="5332612" y="0"/>
                  </a:moveTo>
                  <a:lnTo>
                    <a:pt x="0" y="0"/>
                  </a:lnTo>
                  <a:lnTo>
                    <a:pt x="0" y="672031"/>
                  </a:lnTo>
                  <a:lnTo>
                    <a:pt x="5332612" y="672031"/>
                  </a:lnTo>
                  <a:lnTo>
                    <a:pt x="5332612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7284" y="9529214"/>
              <a:ext cx="1060385" cy="28278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605068" y="5163237"/>
            <a:ext cx="266827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leading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cause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death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extreme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weather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5068" y="5278443"/>
            <a:ext cx="278193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5080">
              <a:lnSpc>
                <a:spcPct val="106900"/>
              </a:lnSpc>
              <a:spcBef>
                <a:spcPts val="100"/>
              </a:spcBef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United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States,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research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led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Duke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University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projecting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climate change could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increase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this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nearly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100,000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heat-related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deaths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per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year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2100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(Daley,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750">
              <a:latin typeface="Arial"/>
              <a:cs typeface="Arial"/>
            </a:endParaRPr>
          </a:p>
          <a:p>
            <a:pPr marL="125730" marR="25527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25730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cool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area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underneath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much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45ºF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studies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found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cooling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load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home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more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50%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when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placed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right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locations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(Daley,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5068" y="6499523"/>
            <a:ext cx="4489450" cy="215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201930" indent="-113664">
              <a:lnSpc>
                <a:spcPct val="106900"/>
              </a:lnSpc>
              <a:spcBef>
                <a:spcPts val="100"/>
              </a:spcBef>
              <a:buChar char="•"/>
              <a:tabLst>
                <a:tab pos="125730" algn="l"/>
              </a:tabLst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change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impacting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frequency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severity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flooding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our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communities.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Trees,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spaces,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play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vital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role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reducing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flooding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slowing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down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flow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rainwater,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absorbing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rainwater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reducing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erosion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before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hitting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ground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(Why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Need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Trees: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Fight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Save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Wildlife,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Our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Health.,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25730" marR="13335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2573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Rain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hits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ground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higher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speeds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where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there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lack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cover.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canopy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leaves,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branches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trunks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slows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down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rain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before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hit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ground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spread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effect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rainstorm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turn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allow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evaporate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back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atmosphere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(Why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Need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Trees: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Fight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Save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Wildlife,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Our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Health.,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25730" marR="117475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25730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Root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systems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penetrate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deeper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soil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faster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rate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under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around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mean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less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surface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run-off,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preventing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erosion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(Why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Need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Trees: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Fight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Climate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Save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Wildlife, 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Improve Our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Health.,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25730" marR="8509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25730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Impermeable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surfaces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areas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increase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run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off.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surface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run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off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80%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compared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asphalt.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soils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quality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remove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harmful</a:t>
            </a:r>
            <a:endParaRPr sz="750">
              <a:latin typeface="Arial"/>
              <a:cs typeface="Arial"/>
            </a:endParaRPr>
          </a:p>
          <a:p>
            <a:pPr marL="125730">
              <a:lnSpc>
                <a:spcPct val="100000"/>
              </a:lnSpc>
              <a:spcBef>
                <a:spcPts val="60"/>
              </a:spcBef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substances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washed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off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roads,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parking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lots,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roofs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during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rain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snow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events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(Wolf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al.,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2015).</a:t>
            </a:r>
            <a:endParaRPr sz="750">
              <a:latin typeface="Arial"/>
              <a:cs typeface="Arial"/>
            </a:endParaRPr>
          </a:p>
          <a:p>
            <a:pPr marL="125730" marR="1905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2573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US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Service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estimates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100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mature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intercept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about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250,000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gallons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rainfall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year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their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leafy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crowns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(The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Morton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Arboretum,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2024).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1429" y="3322466"/>
            <a:ext cx="4572635" cy="181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Environmental</a:t>
            </a:r>
            <a:r>
              <a:rPr sz="1100" spc="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10">
                <a:solidFill>
                  <a:srgbClr val="237D12"/>
                </a:solidFill>
                <a:latin typeface="Arial"/>
                <a:cs typeface="Arial"/>
              </a:rPr>
              <a:t>Benefits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Cooling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4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Cities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generally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warmer than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surrounding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agricultural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forested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areas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due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dominance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impervious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surfaces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fact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materials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absorb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hold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heat.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called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urban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island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effect.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roofs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aid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reducing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island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effects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(Wolf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al.,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2015).</a:t>
            </a:r>
            <a:endParaRPr sz="750">
              <a:latin typeface="Arial"/>
              <a:cs typeface="Arial"/>
            </a:endParaRPr>
          </a:p>
          <a:p>
            <a:pPr marL="169545" marR="72390" indent="-113664" algn="just">
              <a:lnSpc>
                <a:spcPct val="106900"/>
              </a:lnSpc>
              <a:spcBef>
                <a:spcPts val="3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Parks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2°F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cooler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surrounding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area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day.</a:t>
            </a:r>
            <a:r>
              <a:rPr sz="750" spc="2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Large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numbers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expansive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across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city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reduce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local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temperatures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9°F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(Wolf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et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al.,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2015).</a:t>
            </a:r>
            <a:endParaRPr sz="750">
              <a:latin typeface="Arial"/>
              <a:cs typeface="Arial"/>
            </a:endParaRPr>
          </a:p>
          <a:p>
            <a:pPr marL="169545" marR="40132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Low-income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neighborhoods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average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26%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less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cover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7ºF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hotter.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Neighborhoods with the highest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concentration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 people of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color—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regardless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income—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average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38%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less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cover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10ºF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hotter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(Daley,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61481" y="6328251"/>
            <a:ext cx="1907539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Conservation,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Quality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Flooding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585185" y="5293671"/>
            <a:ext cx="1998980" cy="1091565"/>
          </a:xfrm>
          <a:custGeom>
            <a:avLst/>
            <a:gdLst/>
            <a:ahLst/>
            <a:cxnLst/>
            <a:rect l="l" t="t" r="r" b="b"/>
            <a:pathLst>
              <a:path w="1998979" h="1091564">
                <a:moveTo>
                  <a:pt x="1998640" y="0"/>
                </a:moveTo>
                <a:lnTo>
                  <a:pt x="0" y="0"/>
                </a:lnTo>
                <a:lnTo>
                  <a:pt x="0" y="1090951"/>
                </a:lnTo>
                <a:lnTo>
                  <a:pt x="1998640" y="1090951"/>
                </a:lnTo>
                <a:lnTo>
                  <a:pt x="1998640" y="0"/>
                </a:lnTo>
                <a:close/>
              </a:path>
            </a:pathLst>
          </a:custGeom>
          <a:solidFill>
            <a:srgbClr val="F3FD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818921" y="5438902"/>
            <a:ext cx="652780" cy="7594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8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b="1" spc="-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to</a:t>
            </a:r>
            <a:endParaRPr sz="750">
              <a:latin typeface="Arial"/>
              <a:cs typeface="Arial"/>
            </a:endParaRPr>
          </a:p>
          <a:p>
            <a:pPr marR="41275" algn="ctr">
              <a:lnSpc>
                <a:spcPct val="100000"/>
              </a:lnSpc>
              <a:spcBef>
                <a:spcPts val="225"/>
              </a:spcBef>
            </a:pPr>
            <a:r>
              <a:rPr sz="2050" b="1" i="1" spc="40">
                <a:solidFill>
                  <a:srgbClr val="237D12"/>
                </a:solidFill>
                <a:latin typeface="Arial"/>
                <a:cs typeface="Arial"/>
              </a:rPr>
              <a:t>45ºF</a:t>
            </a:r>
            <a:endParaRPr sz="2050">
              <a:latin typeface="Arial"/>
              <a:cs typeface="Arial"/>
            </a:endParaRPr>
          </a:p>
          <a:p>
            <a:pPr marL="19050" marR="5080" indent="1270" algn="ctr">
              <a:lnSpc>
                <a:spcPct val="106900"/>
              </a:lnSpc>
              <a:spcBef>
                <a:spcPts val="185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Cooler under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b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coverage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26688" y="5438902"/>
            <a:ext cx="570865" cy="7594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8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Up</a:t>
            </a:r>
            <a:r>
              <a:rPr sz="750" b="1" spc="-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to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2050" b="1" i="1" spc="30">
                <a:solidFill>
                  <a:srgbClr val="237D12"/>
                </a:solidFill>
                <a:latin typeface="Arial"/>
                <a:cs typeface="Arial"/>
              </a:rPr>
              <a:t>50%</a:t>
            </a:r>
            <a:endParaRPr sz="2050">
              <a:latin typeface="Arial"/>
              <a:cs typeface="Arial"/>
            </a:endParaRPr>
          </a:p>
          <a:p>
            <a:pPr marL="86360" marR="75565" algn="ctr">
              <a:lnSpc>
                <a:spcPct val="106900"/>
              </a:lnSpc>
              <a:spcBef>
                <a:spcPts val="185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Reduced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A/C</a:t>
            </a:r>
            <a:r>
              <a:rPr sz="750" b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load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2742596" y="2258235"/>
            <a:ext cx="5997575" cy="7566025"/>
            <a:chOff x="12742596" y="2258235"/>
            <a:chExt cx="5997575" cy="7566025"/>
          </a:xfrm>
        </p:grpSpPr>
        <p:sp>
          <p:nvSpPr>
            <p:cNvPr id="29" name="object 29"/>
            <p:cNvSpPr/>
            <p:nvPr/>
          </p:nvSpPr>
          <p:spPr>
            <a:xfrm>
              <a:off x="12742596" y="2258235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003175" y="2515881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19" h="6240780">
                  <a:moveTo>
                    <a:pt x="0" y="6240291"/>
                  </a:moveTo>
                  <a:lnTo>
                    <a:pt x="5341355" y="6240291"/>
                  </a:lnTo>
                  <a:lnTo>
                    <a:pt x="5341355" y="0"/>
                  </a:lnTo>
                  <a:lnTo>
                    <a:pt x="0" y="0"/>
                  </a:lnTo>
                  <a:lnTo>
                    <a:pt x="0" y="6240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007530" y="8756173"/>
              <a:ext cx="5332730" cy="672465"/>
            </a:xfrm>
            <a:custGeom>
              <a:avLst/>
              <a:gdLst/>
              <a:ahLst/>
              <a:cxnLst/>
              <a:rect l="l" t="t" r="r" b="b"/>
              <a:pathLst>
                <a:path w="5332730" h="672465">
                  <a:moveTo>
                    <a:pt x="5332612" y="0"/>
                  </a:moveTo>
                  <a:lnTo>
                    <a:pt x="0" y="0"/>
                  </a:lnTo>
                  <a:lnTo>
                    <a:pt x="0" y="672042"/>
                  </a:lnTo>
                  <a:lnTo>
                    <a:pt x="5332612" y="672042"/>
                  </a:lnTo>
                  <a:lnTo>
                    <a:pt x="5332612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7975" y="8950808"/>
              <a:ext cx="1060385" cy="282784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3322121" y="6583808"/>
            <a:ext cx="4594860" cy="1043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References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Daley,</a:t>
            </a:r>
            <a:r>
              <a:rPr sz="4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(2023,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November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17).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America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making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equity</a:t>
            </a:r>
            <a:r>
              <a:rPr sz="40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solution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cities.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-20">
                <a:solidFill>
                  <a:srgbClr val="4C4C4C"/>
                </a:solidFill>
                <a:latin typeface="Arial"/>
                <a:cs typeface="Arial"/>
              </a:rPr>
              <a:t>TIME.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Canopy,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Better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World:</a:t>
            </a:r>
            <a:r>
              <a:rPr sz="400" i="1" spc="1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Exploring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400" i="1" spc="1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trees.</a:t>
            </a:r>
            <a:r>
              <a:rPr sz="400" i="1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Gardenia</a:t>
            </a:r>
            <a:r>
              <a:rPr sz="400" spc="1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-</a:t>
            </a:r>
            <a:r>
              <a:rPr sz="400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Creating</a:t>
            </a:r>
            <a:r>
              <a:rPr sz="400" spc="1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Gardens.</a:t>
            </a:r>
            <a:r>
              <a:rPr sz="400" spc="1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6"/>
              </a:rPr>
              <a:t>www.gardenia.net/guide/green-canopy-better-world-benefits-of-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6"/>
              </a:rPr>
              <a:t>trees</a:t>
            </a:r>
            <a:endParaRPr sz="400">
              <a:latin typeface="Arial"/>
              <a:cs typeface="Arial"/>
            </a:endParaRPr>
          </a:p>
          <a:p>
            <a:pPr marL="12700" marR="46355">
              <a:lnSpc>
                <a:spcPct val="103099"/>
              </a:lnSpc>
              <a:spcBef>
                <a:spcPts val="204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Nowak,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D.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J.,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Hirabayashi,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S.,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Bodine,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A.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R.,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Greenfield,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E.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3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(2014).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effects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air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quality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human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health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United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States.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Environmental</a:t>
            </a:r>
            <a:r>
              <a:rPr sz="400" i="1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Pollution,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193,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119–129.</a:t>
            </a:r>
            <a:r>
              <a:rPr sz="4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https://doi.org/10.1016/j.envpol.2014.05.028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McInerney,</a:t>
            </a:r>
            <a:r>
              <a:rPr sz="400" spc="2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B.</a:t>
            </a:r>
            <a:r>
              <a:rPr sz="400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(2024,</a:t>
            </a:r>
            <a:r>
              <a:rPr sz="400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April</a:t>
            </a:r>
            <a:r>
              <a:rPr sz="400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45">
                <a:solidFill>
                  <a:srgbClr val="4C4C4C"/>
                </a:solidFill>
                <a:latin typeface="Arial"/>
                <a:cs typeface="Arial"/>
              </a:rPr>
              <a:t>11).</a:t>
            </a:r>
            <a:r>
              <a:rPr sz="400" spc="2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400" i="1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planting</a:t>
            </a:r>
            <a:r>
              <a:rPr sz="400" i="1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statistics.</a:t>
            </a:r>
            <a:r>
              <a:rPr sz="400" i="1" spc="20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GoTreeQuotes.</a:t>
            </a:r>
            <a:r>
              <a:rPr sz="400" spc="2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7"/>
              </a:rPr>
              <a:t>/www.gotreequotes.com/tree-planting-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7"/>
              </a:rPr>
              <a:t>statistics</a:t>
            </a:r>
            <a:r>
              <a:rPr sz="400" spc="-10">
                <a:solidFill>
                  <a:srgbClr val="848DE2"/>
                </a:solidFill>
                <a:latin typeface="Arial"/>
                <a:cs typeface="Arial"/>
                <a:hlinkClick r:id="rId7"/>
              </a:rPr>
              <a:t>/</a:t>
            </a:r>
            <a:endParaRPr sz="400">
              <a:latin typeface="Arial"/>
              <a:cs typeface="Arial"/>
            </a:endParaRPr>
          </a:p>
          <a:p>
            <a:pPr marL="12700" marR="143510">
              <a:lnSpc>
                <a:spcPct val="146000"/>
              </a:lnSpc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Rudee,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A.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(2020,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February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12).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How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where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60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billion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US.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World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Resources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Institute.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8"/>
              </a:rPr>
              <a:t>/www.wri.org/insights/how-and-where-plant-60-billion-trees-</a:t>
            </a:r>
            <a:r>
              <a:rPr sz="400" u="sng" spc="-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8"/>
              </a:rPr>
              <a:t>us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Morton</a:t>
            </a:r>
            <a:r>
              <a:rPr sz="400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Arboretum.</a:t>
            </a:r>
            <a:r>
              <a:rPr sz="400" spc="1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(2024,</a:t>
            </a:r>
            <a:r>
              <a:rPr sz="400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April</a:t>
            </a:r>
            <a:r>
              <a:rPr sz="400" spc="1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12).</a:t>
            </a:r>
            <a:r>
              <a:rPr sz="400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400" i="1" spc="1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00" i="1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400" i="1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|</a:t>
            </a:r>
            <a:r>
              <a:rPr sz="400" i="1" spc="1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i="1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Morton</a:t>
            </a:r>
            <a:r>
              <a:rPr sz="400" i="1" spc="1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Arboretum</a:t>
            </a:r>
            <a:r>
              <a:rPr sz="400" i="1" spc="1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https://mortonarb.org/plant-and-protect/benefits-of-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trees/#environmen</a:t>
            </a:r>
            <a:r>
              <a:rPr sz="400" spc="-10">
                <a:solidFill>
                  <a:srgbClr val="848DE2"/>
                </a:solidFill>
                <a:latin typeface="Arial"/>
                <a:cs typeface="Arial"/>
              </a:rPr>
              <a:t>t</a:t>
            </a:r>
            <a:endParaRPr sz="400">
              <a:latin typeface="Arial"/>
              <a:cs typeface="Arial"/>
            </a:endParaRPr>
          </a:p>
          <a:p>
            <a:pPr marL="12700" marR="5080">
              <a:lnSpc>
                <a:spcPct val="103099"/>
              </a:lnSpc>
              <a:spcBef>
                <a:spcPts val="204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Why</a:t>
            </a:r>
            <a:r>
              <a:rPr sz="40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need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trees: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fight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save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wildlife,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our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health.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Woodland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Trust.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April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24,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9"/>
              </a:rPr>
              <a:t>www.woodlandtrust.org.uk/trees</a:t>
            </a:r>
            <a:r>
              <a:rPr sz="400" spc="-10">
                <a:solidFill>
                  <a:srgbClr val="848DE2"/>
                </a:solidFill>
                <a:latin typeface="Arial"/>
                <a:cs typeface="Arial"/>
                <a:hlinkClick r:id="rId9"/>
              </a:rPr>
              <a:t>-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 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woods-and-wildlife/british-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trees/benefits</a:t>
            </a:r>
            <a:r>
              <a:rPr sz="400" spc="-10">
                <a:solidFill>
                  <a:srgbClr val="848DE2"/>
                </a:solidFill>
                <a:latin typeface="Arial"/>
                <a:cs typeface="Arial"/>
              </a:rPr>
              <a:t>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Wolf,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K.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L.,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Robbins,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A.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(2015).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Metro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Nature,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environmental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health,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economic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value.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Environmental</a:t>
            </a:r>
            <a:r>
              <a:rPr sz="400" i="1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Health</a:t>
            </a:r>
            <a:r>
              <a:rPr sz="400" i="1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Perspectives,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123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(5),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390–398.</a:t>
            </a:r>
            <a:r>
              <a:rPr sz="40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https://doi.org/10.1289/ehp.1408216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3331330" y="6276506"/>
            <a:ext cx="4336415" cy="6985"/>
            <a:chOff x="13331330" y="6276506"/>
            <a:chExt cx="4336415" cy="6985"/>
          </a:xfrm>
        </p:grpSpPr>
        <p:sp>
          <p:nvSpPr>
            <p:cNvPr id="35" name="object 35"/>
            <p:cNvSpPr/>
            <p:nvPr/>
          </p:nvSpPr>
          <p:spPr>
            <a:xfrm>
              <a:off x="13334822" y="6279999"/>
              <a:ext cx="884555" cy="0"/>
            </a:xfrm>
            <a:custGeom>
              <a:avLst/>
              <a:gdLst/>
              <a:ahLst/>
              <a:cxnLst/>
              <a:rect l="l" t="t" r="r" b="b"/>
              <a:pathLst>
                <a:path w="884555">
                  <a:moveTo>
                    <a:pt x="0" y="0"/>
                  </a:moveTo>
                  <a:lnTo>
                    <a:pt x="884548" y="0"/>
                  </a:lnTo>
                </a:path>
              </a:pathLst>
            </a:custGeom>
            <a:ln w="6722">
              <a:solidFill>
                <a:srgbClr val="848D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733631" y="6279999"/>
              <a:ext cx="1930400" cy="0"/>
            </a:xfrm>
            <a:custGeom>
              <a:avLst/>
              <a:gdLst/>
              <a:ahLst/>
              <a:cxnLst/>
              <a:rect l="l" t="t" r="r" b="b"/>
              <a:pathLst>
                <a:path w="1930400">
                  <a:moveTo>
                    <a:pt x="0" y="0"/>
                  </a:moveTo>
                  <a:lnTo>
                    <a:pt x="1930129" y="0"/>
                  </a:lnTo>
                </a:path>
              </a:pathLst>
            </a:custGeom>
            <a:ln w="6722">
              <a:solidFill>
                <a:srgbClr val="848D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3322121" y="5098112"/>
            <a:ext cx="4428490" cy="119634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Resources</a:t>
            </a:r>
            <a:endParaRPr sz="950">
              <a:latin typeface="Arial"/>
              <a:cs typeface="Arial"/>
            </a:endParaRPr>
          </a:p>
          <a:p>
            <a:pPr marL="12700" marR="1898014">
              <a:lnSpc>
                <a:spcPct val="106900"/>
              </a:lnSpc>
              <a:spcBef>
                <a:spcPts val="400"/>
              </a:spcBef>
            </a:pP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(EPA)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National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Stormwater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Calculator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(</a:t>
            </a:r>
            <a:r>
              <a:rPr sz="750" u="sng" spc="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0"/>
              </a:rPr>
              <a:t>http://www2</a:t>
            </a:r>
            <a:r>
              <a:rPr sz="750" spc="25">
                <a:solidFill>
                  <a:srgbClr val="848DE2"/>
                </a:solidFill>
                <a:latin typeface="Arial"/>
                <a:cs typeface="Arial"/>
                <a:hlinkClick r:id="rId10"/>
              </a:rPr>
              <a:t>.</a:t>
            </a:r>
            <a:r>
              <a:rPr sz="750" spc="-45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750" u="sng" spc="1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epa.gov/water-</a:t>
            </a:r>
            <a:r>
              <a:rPr sz="750" u="sng" spc="2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research/national-</a:t>
            </a:r>
            <a:r>
              <a:rPr sz="750" u="sng" spc="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stormwater-</a:t>
            </a:r>
            <a:r>
              <a:rPr sz="750" u="sng" spc="2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calculator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)</a:t>
            </a:r>
            <a:r>
              <a:rPr sz="750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used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estimate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annual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stormwater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runoff,</a:t>
            </a:r>
            <a:r>
              <a:rPr sz="750" spc="-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based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site-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specific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information.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Other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tools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available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U.S. 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Department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Agriculture</a:t>
            </a:r>
            <a:r>
              <a:rPr sz="750" spc="-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345"/>
              </a:spcBef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Service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tool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calculate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ecosystem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services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provided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canopy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(if-Tree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Eco;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http://</a:t>
            </a:r>
            <a:r>
              <a:rPr sz="750" spc="-1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848DE2"/>
                </a:solidFill>
                <a:latin typeface="Arial"/>
                <a:cs typeface="Arial"/>
                <a:hlinkClick r:id="rId11"/>
              </a:rPr>
              <a:t>www.itreetools.org/</a:t>
            </a:r>
            <a:r>
              <a:rPr sz="750">
                <a:solidFill>
                  <a:srgbClr val="4C4C4C"/>
                </a:solidFill>
                <a:latin typeface="Arial"/>
                <a:cs typeface="Arial"/>
                <a:hlinkClick r:id="rId11"/>
              </a:rPr>
              <a:t>)</a:t>
            </a:r>
            <a:r>
              <a:rPr sz="750" spc="2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street</a:t>
            </a:r>
            <a:r>
              <a:rPr sz="750" spc="2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(i-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2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Streets;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848DE2"/>
                </a:solidFill>
                <a:latin typeface="Arial"/>
                <a:cs typeface="Arial"/>
                <a:hlinkClick r:id="rId12"/>
              </a:rPr>
              <a:t>http://www.itreetools.org/streets/index.php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  <a:hlinkClick r:id="rId12"/>
              </a:rPr>
              <a:t>).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322121" y="6319436"/>
            <a:ext cx="361061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</a:t>
            </a:r>
            <a:r>
              <a:rPr sz="750" spc="3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Planting</a:t>
            </a:r>
            <a:r>
              <a:rPr sz="750" spc="3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Statistics</a:t>
            </a:r>
            <a:r>
              <a:rPr sz="750" spc="4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-</a:t>
            </a:r>
            <a:r>
              <a:rPr sz="750" spc="3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7"/>
              </a:rPr>
              <a:t>www.gotreequotes.com/tree-planting-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7"/>
              </a:rPr>
              <a:t>statistics/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322121" y="2744060"/>
            <a:ext cx="4570095" cy="230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Environmental</a:t>
            </a:r>
            <a:r>
              <a:rPr sz="1100" spc="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10">
                <a:solidFill>
                  <a:srgbClr val="237D12"/>
                </a:solidFill>
                <a:latin typeface="Arial"/>
                <a:cs typeface="Arial"/>
              </a:rPr>
              <a:t>Benefits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Biodiversity</a:t>
            </a: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Wildlife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Corridors</a:t>
            </a:r>
            <a:endParaRPr sz="750">
              <a:latin typeface="Arial"/>
              <a:cs typeface="Arial"/>
            </a:endParaRPr>
          </a:p>
          <a:p>
            <a:pPr marL="169545" marR="64135" indent="-113664">
              <a:lnSpc>
                <a:spcPct val="106900"/>
              </a:lnSpc>
              <a:spcBef>
                <a:spcPts val="4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foundational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ecosystems,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supporting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biodiversity.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habitat</a:t>
            </a:r>
            <a:r>
              <a:rPr sz="75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countless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species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canopy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floor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(Green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Canopy,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Better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World: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Exploring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Benefits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Trees,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create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wildlife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corridors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cities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essential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survival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wildlife.</a:t>
            </a:r>
            <a:r>
              <a:rPr sz="750" spc="2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enable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birds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insects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navigate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through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cities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promoting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ecological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diversity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settings.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support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biodiversity.</a:t>
            </a:r>
            <a:r>
              <a:rPr sz="750" spc="2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Moths,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birds,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bats,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dormice,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butterflies,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fungi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depend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woods,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hedges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feed,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breed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thrive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(Green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Canopy,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Better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World: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Exploring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Benefits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Trees, n.d.).</a:t>
            </a:r>
            <a:endParaRPr sz="750">
              <a:latin typeface="Arial"/>
              <a:cs typeface="Arial"/>
            </a:endParaRPr>
          </a:p>
          <a:p>
            <a:pPr marL="169545" marR="2428875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Even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small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patches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genuinely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biodiverse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nature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re-invite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sustain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multitudes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animal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species,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ecologists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shown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(Why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Need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Trees: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Fight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Save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Wildlife,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Improve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Our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Health.,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6307" y="4209924"/>
            <a:ext cx="2014011" cy="1578841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18</a:t>
            </a:fld>
            <a:endParaRPr spc="-25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>
                <a:latin typeface="Arial"/>
                <a:cs typeface="Arial"/>
              </a:rPr>
              <a:t>Info</a:t>
            </a:r>
            <a:r>
              <a:rPr sz="2950" b="0" i="1" spc="-75">
                <a:latin typeface="Arial"/>
                <a:cs typeface="Arial"/>
              </a:rPr>
              <a:t> </a:t>
            </a:r>
            <a:r>
              <a:rPr sz="2950" b="0" i="1" spc="-10">
                <a:latin typeface="Arial"/>
                <a:cs typeface="Arial"/>
              </a:rPr>
              <a:t>Sheets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2119" y="1381340"/>
            <a:ext cx="5997575" cy="7566025"/>
            <a:chOff x="1232119" y="1381340"/>
            <a:chExt cx="5997575" cy="7566025"/>
          </a:xfrm>
        </p:grpSpPr>
        <p:sp>
          <p:nvSpPr>
            <p:cNvPr id="5" name="object 5"/>
            <p:cNvSpPr/>
            <p:nvPr/>
          </p:nvSpPr>
          <p:spPr>
            <a:xfrm>
              <a:off x="1232119" y="1381340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2681" y="1638991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20" h="6240780">
                  <a:moveTo>
                    <a:pt x="5341353" y="1396428"/>
                  </a:moveTo>
                  <a:lnTo>
                    <a:pt x="0" y="1396428"/>
                  </a:lnTo>
                  <a:lnTo>
                    <a:pt x="0" y="6240297"/>
                  </a:lnTo>
                  <a:lnTo>
                    <a:pt x="5341353" y="6240297"/>
                  </a:lnTo>
                  <a:lnTo>
                    <a:pt x="5341353" y="1396428"/>
                  </a:lnTo>
                  <a:close/>
                </a:path>
                <a:path w="5341620" h="6240780">
                  <a:moveTo>
                    <a:pt x="5341353" y="0"/>
                  </a:moveTo>
                  <a:lnTo>
                    <a:pt x="0" y="0"/>
                  </a:lnTo>
                  <a:lnTo>
                    <a:pt x="0" y="4368"/>
                  </a:lnTo>
                  <a:lnTo>
                    <a:pt x="5341353" y="4368"/>
                  </a:lnTo>
                  <a:lnTo>
                    <a:pt x="5341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7050" y="1643360"/>
              <a:ext cx="5332730" cy="6908165"/>
            </a:xfrm>
            <a:custGeom>
              <a:avLst/>
              <a:gdLst/>
              <a:ahLst/>
              <a:cxnLst/>
              <a:rect l="l" t="t" r="r" b="b"/>
              <a:pathLst>
                <a:path w="5332730" h="6908165">
                  <a:moveTo>
                    <a:pt x="5332615" y="6235928"/>
                  </a:moveTo>
                  <a:lnTo>
                    <a:pt x="0" y="6235928"/>
                  </a:lnTo>
                  <a:lnTo>
                    <a:pt x="0" y="6907962"/>
                  </a:lnTo>
                  <a:lnTo>
                    <a:pt x="5332615" y="6907962"/>
                  </a:lnTo>
                  <a:lnTo>
                    <a:pt x="5332615" y="6235928"/>
                  </a:lnTo>
                  <a:close/>
                </a:path>
                <a:path w="5332730" h="6908165">
                  <a:moveTo>
                    <a:pt x="5332615" y="0"/>
                  </a:moveTo>
                  <a:lnTo>
                    <a:pt x="0" y="0"/>
                  </a:lnTo>
                  <a:lnTo>
                    <a:pt x="0" y="1392059"/>
                  </a:lnTo>
                  <a:lnTo>
                    <a:pt x="5332615" y="1392059"/>
                  </a:lnTo>
                  <a:lnTo>
                    <a:pt x="5332615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94191" y="1867599"/>
            <a:ext cx="1906905" cy="791845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2450" b="1" i="1" spc="-105">
                <a:solidFill>
                  <a:srgbClr val="237D12"/>
                </a:solidFill>
                <a:latin typeface="Arial"/>
                <a:cs typeface="Arial"/>
              </a:rPr>
              <a:t>Food</a:t>
            </a:r>
            <a:r>
              <a:rPr sz="2450" b="1" i="1" spc="-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450" b="1" i="1" spc="-30">
                <a:solidFill>
                  <a:srgbClr val="237D12"/>
                </a:solidFill>
                <a:latin typeface="Arial"/>
                <a:cs typeface="Arial"/>
              </a:rPr>
              <a:t>Forests</a:t>
            </a:r>
            <a:endParaRPr sz="245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54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Spring</a:t>
            </a:r>
            <a:r>
              <a:rPr sz="1100" spc="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20">
                <a:solidFill>
                  <a:srgbClr val="237D12"/>
                </a:solidFill>
                <a:latin typeface="Arial"/>
                <a:cs typeface="Arial"/>
              </a:rPr>
              <a:t>2024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1742" y="5961539"/>
            <a:ext cx="2932430" cy="18135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Particular</a:t>
            </a:r>
            <a:r>
              <a:rPr sz="750" b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445"/>
              </a:spcBef>
              <a:buChar char="•"/>
              <a:tabLst>
                <a:tab pos="169545" algn="l"/>
              </a:tabLst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Location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affect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types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best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your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food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forest.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examples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larger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you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might</a:t>
            </a:r>
            <a:endParaRPr sz="750">
              <a:latin typeface="Arial"/>
              <a:cs typeface="Arial"/>
            </a:endParaRPr>
          </a:p>
          <a:p>
            <a:pPr marL="169545" marR="55880">
              <a:lnSpc>
                <a:spcPct val="106900"/>
              </a:lnSpc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able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oaks,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chestnuts,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pecan,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mulberry.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Smaller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include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apple,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pear,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peach,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plum,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hazelnut,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pawpaw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(Bukowski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Munsell,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2018).</a:t>
            </a:r>
            <a:endParaRPr sz="750">
              <a:latin typeface="Arial"/>
              <a:cs typeface="Arial"/>
            </a:endParaRPr>
          </a:p>
          <a:p>
            <a:pPr marL="169545" marR="12065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Other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edible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components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beech,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birch,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linden,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maple,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poplar,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sassafras,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elm,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willow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(Trail,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69545" marR="29209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There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types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other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well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trees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forest.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example,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mulberry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could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pair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well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with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smaller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flowering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such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as yarrow,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purple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coneflower,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chamomile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(What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Project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Forest,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1646" y="3117291"/>
            <a:ext cx="4508500" cy="90805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Overview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405"/>
              </a:spcBef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areas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planted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different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edible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different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heights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sizes.</a:t>
            </a:r>
            <a:r>
              <a:rPr sz="75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They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are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arranged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patterns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like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natural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layers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ranging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groundcover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tall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trees.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addition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annual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typically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grown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fruit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vegetable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gardens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must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planted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each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year,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include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perennial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which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do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not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replanted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year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after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year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but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will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continue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years.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11646" y="4148989"/>
            <a:ext cx="4274185" cy="17456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Interesting</a:t>
            </a:r>
            <a:r>
              <a:rPr sz="950" b="1" i="1" spc="-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Information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Multiple</a:t>
            </a:r>
            <a:r>
              <a:rPr sz="75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Benefits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Leaders</a:t>
            </a:r>
            <a:endParaRPr sz="750">
              <a:latin typeface="Arial"/>
              <a:cs typeface="Arial"/>
            </a:endParaRPr>
          </a:p>
          <a:p>
            <a:pPr marL="169545" marR="89535" indent="-113664">
              <a:lnSpc>
                <a:spcPct val="106900"/>
              </a:lnSpc>
              <a:spcBef>
                <a:spcPts val="440"/>
              </a:spcBef>
              <a:buChar char="•"/>
              <a:tabLst>
                <a:tab pos="169545" algn="l"/>
              </a:tabLst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According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one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database,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there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currently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over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85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forests throughout the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United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States.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less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barriers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entry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gardens,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considered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way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address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climate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change,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environmental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degradation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social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racial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inequity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(Spiller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Kashwan,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750">
              <a:latin typeface="Arial"/>
              <a:cs typeface="Arial"/>
            </a:endParaRPr>
          </a:p>
          <a:p>
            <a:pPr marL="169545" marR="76835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healthy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eat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well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places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gather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stay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healthy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the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shade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(Spiller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Kashwan,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2023).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run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members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city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governments,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such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one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Tucson,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Arizona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(Graham,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2024).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Grants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U.S.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Service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help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fund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forests,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such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as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80">
                <a:solidFill>
                  <a:srgbClr val="4C4C4C"/>
                </a:solidFill>
                <a:latin typeface="Arial"/>
                <a:cs typeface="Arial"/>
              </a:rPr>
              <a:t>7.1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acre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site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Atlanta,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Georgia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provided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fresh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area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previously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had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very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limited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access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(About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Browns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Mill,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41478" y="2836646"/>
            <a:ext cx="8237855" cy="7566025"/>
            <a:chOff x="4741478" y="2836646"/>
            <a:chExt cx="8237855" cy="7566025"/>
          </a:xfrm>
        </p:grpSpPr>
        <p:pic>
          <p:nvPicPr>
            <p:cNvPr id="13" name="object 1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7500" y="8073915"/>
              <a:ext cx="1060385" cy="2827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1478" y="6167784"/>
              <a:ext cx="2014011" cy="15788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81902" y="2836646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42481" y="3094282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20" h="6240780">
                  <a:moveTo>
                    <a:pt x="0" y="6240302"/>
                  </a:moveTo>
                  <a:lnTo>
                    <a:pt x="5341355" y="6240302"/>
                  </a:lnTo>
                  <a:lnTo>
                    <a:pt x="5341355" y="0"/>
                  </a:lnTo>
                  <a:lnTo>
                    <a:pt x="0" y="0"/>
                  </a:lnTo>
                  <a:lnTo>
                    <a:pt x="0" y="6240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6847" y="9334584"/>
              <a:ext cx="5332730" cy="672465"/>
            </a:xfrm>
            <a:custGeom>
              <a:avLst/>
              <a:gdLst/>
              <a:ahLst/>
              <a:cxnLst/>
              <a:rect l="l" t="t" r="r" b="b"/>
              <a:pathLst>
                <a:path w="5332730" h="672465">
                  <a:moveTo>
                    <a:pt x="5332612" y="0"/>
                  </a:moveTo>
                  <a:lnTo>
                    <a:pt x="0" y="0"/>
                  </a:lnTo>
                  <a:lnTo>
                    <a:pt x="0" y="672031"/>
                  </a:lnTo>
                  <a:lnTo>
                    <a:pt x="5332612" y="672031"/>
                  </a:lnTo>
                  <a:lnTo>
                    <a:pt x="5332612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7284" y="9529214"/>
              <a:ext cx="1060385" cy="28278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561429" y="3322466"/>
            <a:ext cx="4261485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Food</a:t>
            </a:r>
            <a:r>
              <a:rPr sz="1100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10">
                <a:solidFill>
                  <a:srgbClr val="237D12"/>
                </a:solidFill>
                <a:latin typeface="Arial"/>
                <a:cs typeface="Arial"/>
              </a:rPr>
              <a:t>Forests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Housing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 and</a:t>
            </a:r>
            <a:r>
              <a:rPr sz="75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3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445"/>
              </a:spcBef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New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construction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development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approaches to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affordable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housing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projects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include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fruit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vegetable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plantings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within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immediate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vicinity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where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people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living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(Via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Verde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50">
                <a:solidFill>
                  <a:srgbClr val="4C4C4C"/>
                </a:solidFill>
                <a:latin typeface="Arial"/>
                <a:cs typeface="Arial"/>
              </a:rPr>
              <a:t>|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Jonathan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Rose,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1525" y="4257628"/>
            <a:ext cx="4395470" cy="140335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Starting</a:t>
            </a:r>
            <a:r>
              <a:rPr sz="750" b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b="1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Upkeep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4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Each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unique,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but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there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general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factors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consider.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When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choosing</a:t>
            </a:r>
            <a:r>
              <a:rPr sz="75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site,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consider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whether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sunny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shady,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whether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it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water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access.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It</a:t>
            </a:r>
            <a:endParaRPr sz="750">
              <a:latin typeface="Arial"/>
              <a:cs typeface="Arial"/>
            </a:endParaRPr>
          </a:p>
          <a:p>
            <a:pPr marL="169545" marR="104775">
              <a:lnSpc>
                <a:spcPct val="106900"/>
              </a:lnSpc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also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be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good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test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soil.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have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different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preferences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sun,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water,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soil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conditions.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Local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nurseries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or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places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that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sell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plants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can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often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provide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additional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information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about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selection.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Other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preparation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likely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include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clearing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ground,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buying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new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plants,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planting.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(Plant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Your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Own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Wisconsin Food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Forests,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  <a:p>
            <a:pPr marL="169545" marR="217170" indent="-113664">
              <a:lnSpc>
                <a:spcPct val="106900"/>
              </a:lnSpc>
              <a:spcBef>
                <a:spcPts val="3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Upkeep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will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vary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by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site,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but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some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common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tasks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may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include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weeding,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mulching,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pruning,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clearing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debris,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propagation,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harvesting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(Resource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Library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—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Coalition,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61525" y="6527460"/>
            <a:ext cx="2268855" cy="9931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Forest:</a:t>
            </a:r>
            <a:r>
              <a:rPr sz="75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Boston,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MA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445"/>
              </a:spcBef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is a locally run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neighborhood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coalition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with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equity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focus.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video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posted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their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websites,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residents</a:t>
            </a:r>
            <a:r>
              <a:rPr sz="75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reflect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importance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 having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beautiful place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 gather together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take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care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many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years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(Boston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Forest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Coalition,</a:t>
            </a:r>
            <a:r>
              <a:rPr sz="75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2021)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1525" y="7594358"/>
            <a:ext cx="2113915" cy="62674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Philadelphia</a:t>
            </a:r>
            <a:r>
              <a:rPr sz="750" b="1" spc="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Orchard</a:t>
            </a:r>
            <a:r>
              <a:rPr sz="750" b="1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Project:</a:t>
            </a:r>
            <a:r>
              <a:rPr sz="750" b="1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Philadelphia,</a:t>
            </a:r>
            <a:r>
              <a:rPr sz="750" b="1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PA</a:t>
            </a:r>
            <a:endParaRPr sz="750">
              <a:latin typeface="Arial"/>
              <a:cs typeface="Arial"/>
            </a:endParaRPr>
          </a:p>
          <a:p>
            <a:pPr marL="12700" marR="69850">
              <a:lnSpc>
                <a:spcPct val="106900"/>
              </a:lnSpc>
              <a:spcBef>
                <a:spcPts val="445"/>
              </a:spcBef>
            </a:pP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citywide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50">
                <a:solidFill>
                  <a:srgbClr val="4C4C4C"/>
                </a:solidFill>
                <a:latin typeface="Arial"/>
                <a:cs typeface="Arial"/>
              </a:rPr>
              <a:t>effort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increase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small places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 planting</a:t>
            </a:r>
            <a:r>
              <a:rPr sz="750" spc="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fruit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750" spc="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order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to address</a:t>
            </a:r>
            <a:r>
              <a:rPr sz="750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 insecurity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(Philadelphia</a:t>
            </a:r>
            <a:r>
              <a:rPr sz="750" spc="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Orchard</a:t>
            </a:r>
            <a:r>
              <a:rPr sz="750" spc="7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Project,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1429" y="5784548"/>
            <a:ext cx="4176395" cy="680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i="1" spc="-20">
                <a:solidFill>
                  <a:srgbClr val="237D12"/>
                </a:solidFill>
                <a:latin typeface="Arial"/>
                <a:cs typeface="Arial"/>
              </a:rPr>
              <a:t>Case</a:t>
            </a:r>
            <a:r>
              <a:rPr sz="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Studies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750" b="1" spc="-20">
                <a:solidFill>
                  <a:srgbClr val="4C4C4C"/>
                </a:solidFill>
                <a:latin typeface="Arial"/>
                <a:cs typeface="Arial"/>
              </a:rPr>
              <a:t>Bliss</a:t>
            </a:r>
            <a:r>
              <a:rPr sz="750" b="1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Meadows: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Baltimore,</a:t>
            </a:r>
            <a:r>
              <a:rPr sz="750" b="1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MD</a:t>
            </a: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440"/>
              </a:spcBef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This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site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grassroots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led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transformation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land</a:t>
            </a:r>
            <a:r>
              <a:rPr sz="750" spc="-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in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predominantly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C4C4C"/>
                </a:solidFill>
                <a:latin typeface="Arial"/>
                <a:cs typeface="Arial"/>
              </a:rPr>
              <a:t>African</a:t>
            </a:r>
            <a:r>
              <a:rPr sz="750" spc="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American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neighborhood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Baltimore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into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gardens,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food,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spaces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(Basecamp,</a:t>
            </a:r>
            <a:r>
              <a:rPr sz="75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n.d.).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150884" y="2258235"/>
            <a:ext cx="8589010" cy="7566025"/>
            <a:chOff x="10150884" y="2258235"/>
            <a:chExt cx="8589010" cy="7566025"/>
          </a:xfrm>
        </p:grpSpPr>
        <p:pic>
          <p:nvPicPr>
            <p:cNvPr id="25" name="object 2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0884" y="6653221"/>
              <a:ext cx="2014011" cy="157884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2742595" y="2258235"/>
              <a:ext cx="5997575" cy="7566025"/>
            </a:xfrm>
            <a:custGeom>
              <a:avLst/>
              <a:gdLst/>
              <a:ahLst/>
              <a:cxnLst/>
              <a:rect l="l" t="t" r="r" b="b"/>
              <a:pathLst>
                <a:path w="5997575" h="7566025">
                  <a:moveTo>
                    <a:pt x="5997304" y="0"/>
                  </a:moveTo>
                  <a:lnTo>
                    <a:pt x="0" y="0"/>
                  </a:lnTo>
                  <a:lnTo>
                    <a:pt x="0" y="7565424"/>
                  </a:lnTo>
                  <a:lnTo>
                    <a:pt x="5997304" y="7565424"/>
                  </a:lnTo>
                  <a:lnTo>
                    <a:pt x="5997304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003174" y="2515881"/>
              <a:ext cx="5341620" cy="6240780"/>
            </a:xfrm>
            <a:custGeom>
              <a:avLst/>
              <a:gdLst/>
              <a:ahLst/>
              <a:cxnLst/>
              <a:rect l="l" t="t" r="r" b="b"/>
              <a:pathLst>
                <a:path w="5341619" h="6240780">
                  <a:moveTo>
                    <a:pt x="0" y="6240291"/>
                  </a:moveTo>
                  <a:lnTo>
                    <a:pt x="5341355" y="6240291"/>
                  </a:lnTo>
                  <a:lnTo>
                    <a:pt x="5341355" y="0"/>
                  </a:lnTo>
                  <a:lnTo>
                    <a:pt x="0" y="0"/>
                  </a:lnTo>
                  <a:lnTo>
                    <a:pt x="0" y="6240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007530" y="8756173"/>
              <a:ext cx="5332730" cy="672465"/>
            </a:xfrm>
            <a:custGeom>
              <a:avLst/>
              <a:gdLst/>
              <a:ahLst/>
              <a:cxnLst/>
              <a:rect l="l" t="t" r="r" b="b"/>
              <a:pathLst>
                <a:path w="5332730" h="672465">
                  <a:moveTo>
                    <a:pt x="5332612" y="0"/>
                  </a:moveTo>
                  <a:lnTo>
                    <a:pt x="0" y="0"/>
                  </a:lnTo>
                  <a:lnTo>
                    <a:pt x="0" y="672042"/>
                  </a:lnTo>
                  <a:lnTo>
                    <a:pt x="5332612" y="672042"/>
                  </a:lnTo>
                  <a:lnTo>
                    <a:pt x="5332612" y="0"/>
                  </a:lnTo>
                  <a:close/>
                </a:path>
              </a:pathLst>
            </a:custGeom>
            <a:solidFill>
              <a:srgbClr val="F3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7975" y="8950808"/>
              <a:ext cx="1060385" cy="28278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3322121" y="6398347"/>
            <a:ext cx="4686935" cy="2059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References</a:t>
            </a:r>
            <a:endParaRPr sz="950">
              <a:latin typeface="Arial"/>
              <a:cs typeface="Arial"/>
            </a:endParaRPr>
          </a:p>
          <a:p>
            <a:pPr marL="12700" marR="77470">
              <a:lnSpc>
                <a:spcPct val="103099"/>
              </a:lnSpc>
              <a:spcBef>
                <a:spcPts val="475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About</a:t>
            </a:r>
            <a:r>
              <a:rPr sz="400" i="1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Browns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Mill—AgLanta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AgLanta—Urban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Agriculture</a:t>
            </a:r>
            <a:r>
              <a:rPr sz="400" i="1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Atlanta.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AgLanta.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8"/>
              </a:rPr>
              <a:t>/www.aglanta.org/urban-food-forest-</a:t>
            </a:r>
            <a:r>
              <a:rPr sz="400" u="sng" spc="-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8"/>
              </a:rPr>
              <a:t>at-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browns-mill-</a:t>
            </a:r>
            <a:r>
              <a:rPr sz="400" u="sng" spc="-5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1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Basecamp,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Backyard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Basecamp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Backyard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Basecamp.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https://backyardbasecamp.org/about-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bliss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Coalition.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Coalition.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9"/>
              </a:rPr>
              <a:t>/www.bostonfoodforest.org</a:t>
            </a:r>
            <a:endParaRPr sz="400">
              <a:latin typeface="Arial"/>
              <a:cs typeface="Arial"/>
            </a:endParaRPr>
          </a:p>
          <a:p>
            <a:pPr marL="12700" marR="732790">
              <a:lnSpc>
                <a:spcPct val="146000"/>
              </a:lnSpc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Coalition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(Director).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(2021,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May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18).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Stewards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Reflect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on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New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Site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Development.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0"/>
              </a:rPr>
              <a:t>/www.youtube.com/watch?v=mWGM-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0"/>
              </a:rPr>
              <a:t>3ZKMrg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Bukowski,</a:t>
            </a:r>
            <a:r>
              <a:rPr sz="4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C.,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Munsell,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00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(2018).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Handbook: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How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Plan,</a:t>
            </a:r>
            <a:r>
              <a:rPr sz="400" i="1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Organize,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Nurture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Edible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Gathering</a:t>
            </a:r>
            <a:r>
              <a:rPr sz="400" i="1" spc="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Places.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Chelsea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Green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Publishing.</a:t>
            </a:r>
            <a:r>
              <a:rPr sz="400" spc="5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10">
                <a:solidFill>
                  <a:srgbClr val="4C4C4C"/>
                </a:solidFill>
                <a:latin typeface="Arial"/>
                <a:cs typeface="Arial"/>
              </a:rPr>
              <a:t>Graham,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10">
                <a:solidFill>
                  <a:srgbClr val="4C4C4C"/>
                </a:solidFill>
                <a:latin typeface="Arial"/>
                <a:cs typeface="Arial"/>
              </a:rPr>
              <a:t>M.</a:t>
            </a:r>
            <a:r>
              <a:rPr sz="4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10">
                <a:solidFill>
                  <a:srgbClr val="4C4C4C"/>
                </a:solidFill>
                <a:latin typeface="Arial"/>
                <a:cs typeface="Arial"/>
              </a:rPr>
              <a:t>(2024,</a:t>
            </a:r>
            <a:r>
              <a:rPr sz="4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10">
                <a:solidFill>
                  <a:srgbClr val="4C4C4C"/>
                </a:solidFill>
                <a:latin typeface="Arial"/>
                <a:cs typeface="Arial"/>
              </a:rPr>
              <a:t>February</a:t>
            </a:r>
            <a:r>
              <a:rPr sz="40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7).</a:t>
            </a:r>
            <a:r>
              <a:rPr sz="40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These</a:t>
            </a:r>
            <a:r>
              <a:rPr sz="40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0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40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Do</a:t>
            </a:r>
            <a:r>
              <a:rPr sz="40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10">
                <a:solidFill>
                  <a:srgbClr val="4C4C4C"/>
                </a:solidFill>
                <a:latin typeface="Arial"/>
                <a:cs typeface="Arial"/>
              </a:rPr>
              <a:t>Double</a:t>
            </a:r>
            <a:r>
              <a:rPr sz="400" i="1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Duty.</a:t>
            </a:r>
            <a:r>
              <a:rPr sz="400" i="1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https://nextcity.org/urbanist-news/these-urban-food-forests-do-double-</a:t>
            </a:r>
            <a:r>
              <a:rPr sz="400" u="sng" spc="-2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duty</a:t>
            </a:r>
            <a:endParaRPr sz="400">
              <a:latin typeface="Arial"/>
              <a:cs typeface="Arial"/>
            </a:endParaRPr>
          </a:p>
          <a:p>
            <a:pPr marL="12700" marR="1442720">
              <a:lnSpc>
                <a:spcPct val="146000"/>
              </a:lnSpc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400" i="1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Family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Network—</a:t>
            </a: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YouTube.</a:t>
            </a:r>
            <a:r>
              <a:rPr sz="400" i="1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31,</a:t>
            </a:r>
            <a:r>
              <a:rPr sz="400" spc="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1"/>
              </a:rPr>
              <a:t>https://www.youtube.com/@GrowFamilyNetwork/videos</a:t>
            </a:r>
            <a:r>
              <a:rPr sz="400" i="1" spc="500">
                <a:solidFill>
                  <a:srgbClr val="848DE2"/>
                </a:solidFill>
                <a:latin typeface="Arial"/>
                <a:cs typeface="Arial"/>
              </a:rPr>
              <a:t> 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Philadelphia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Orchard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Project.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Philadelphia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Orchard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Project.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2"/>
              </a:rPr>
              <a:t>/www.phillyorchards.org/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your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own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Wisconsin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Forests.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31,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3"/>
              </a:rPr>
              <a:t>/www.wisconsinfoodforests.com/take-action/plant-your-own-food-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3"/>
              </a:rPr>
              <a:t>forest/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Resource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Library—Boston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Coalition.</a:t>
            </a:r>
            <a:r>
              <a:rPr sz="400" i="1" spc="1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31,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4"/>
              </a:rPr>
              <a:t>/www.bostonfoodforest.org/resource-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4"/>
              </a:rPr>
              <a:t>library</a:t>
            </a:r>
            <a:endParaRPr sz="400">
              <a:latin typeface="Arial"/>
              <a:cs typeface="Arial"/>
            </a:endParaRPr>
          </a:p>
          <a:p>
            <a:pPr marL="12700" marR="5080">
              <a:lnSpc>
                <a:spcPct val="103099"/>
              </a:lnSpc>
              <a:spcBef>
                <a:spcPts val="204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Serenbe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|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Press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Awards—The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Handbook.</a:t>
            </a:r>
            <a:r>
              <a:rPr sz="400" i="1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28,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5"/>
              </a:rPr>
              <a:t>/www.serenbe.com/press-awards/the-community-food-forest-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5"/>
              </a:rPr>
              <a:t>handbook-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how-to-plan-organize-and-nurture-edible-gathering-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places</a:t>
            </a:r>
            <a:endParaRPr sz="400">
              <a:latin typeface="Arial"/>
              <a:cs typeface="Arial"/>
            </a:endParaRPr>
          </a:p>
          <a:p>
            <a:pPr marL="12700" marR="135255">
              <a:lnSpc>
                <a:spcPct val="103099"/>
              </a:lnSpc>
              <a:spcBef>
                <a:spcPts val="204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Spiller,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K.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A.,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&amp;</a:t>
            </a:r>
            <a:r>
              <a:rPr sz="4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Kashwan,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5">
                <a:solidFill>
                  <a:srgbClr val="4C4C4C"/>
                </a:solidFill>
                <a:latin typeface="Arial"/>
                <a:cs typeface="Arial"/>
              </a:rPr>
              <a:t>P.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(2023,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April</a:t>
            </a:r>
            <a:r>
              <a:rPr sz="4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4).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are</a:t>
            </a:r>
            <a:r>
              <a:rPr sz="400" i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bringing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shade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sustenance</a:t>
            </a:r>
            <a:r>
              <a:rPr sz="400" i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US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cities,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one</a:t>
            </a:r>
            <a:r>
              <a:rPr sz="400" i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parcel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of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land</a:t>
            </a:r>
            <a:r>
              <a:rPr sz="400" i="1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at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time.</a:t>
            </a:r>
            <a:r>
              <a:rPr sz="400" i="1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40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Conversation.</a:t>
            </a:r>
            <a:r>
              <a:rPr sz="400" spc="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6"/>
              </a:rPr>
              <a:t>http://theconversation.com/food-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forests-are-bringing-shade-and-sustenance-to-us-cities-one-parcel-of-land-at-a-time-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197388</a:t>
            </a:r>
            <a:endParaRPr sz="400">
              <a:latin typeface="Arial"/>
              <a:cs typeface="Arial"/>
            </a:endParaRPr>
          </a:p>
          <a:p>
            <a:pPr marL="12700" marR="72390">
              <a:lnSpc>
                <a:spcPct val="103099"/>
              </a:lnSpc>
              <a:spcBef>
                <a:spcPts val="204"/>
              </a:spcBef>
            </a:pP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Trail,</a:t>
            </a:r>
            <a:r>
              <a:rPr sz="400" spc="1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5">
                <a:solidFill>
                  <a:srgbClr val="4C4C4C"/>
                </a:solidFill>
                <a:latin typeface="Arial"/>
                <a:cs typeface="Arial"/>
              </a:rPr>
              <a:t>J.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V.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Edible</a:t>
            </a:r>
            <a:r>
              <a:rPr sz="400" i="1" spc="1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Trees: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Foraging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Forests—American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Forests.</a:t>
            </a:r>
            <a:r>
              <a:rPr sz="400" i="1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29,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7"/>
              </a:rPr>
              <a:t>/www.americanforests.org/article/edible-trees-foraging-for-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7"/>
              </a:rPr>
              <a:t>food-</a:t>
            </a:r>
            <a:r>
              <a:rPr sz="40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from-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forests/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Trees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and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Forests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|</a:t>
            </a:r>
            <a:r>
              <a:rPr sz="400" i="1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USDA.</a:t>
            </a:r>
            <a:r>
              <a:rPr sz="400" i="1" spc="1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6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6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8"/>
              </a:rPr>
              <a:t>/www.usda.gov/peoples-garden/gardening-advice/trees-food-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8"/>
              </a:rPr>
              <a:t>forests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400" i="1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Farm</a:t>
            </a:r>
            <a:r>
              <a:rPr sz="400" i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Business</a:t>
            </a:r>
            <a:r>
              <a:rPr sz="400" i="1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</a:t>
            </a:r>
            <a:r>
              <a:rPr sz="400" i="1" spc="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Handbook.</a:t>
            </a:r>
            <a:r>
              <a:rPr sz="400" i="1" spc="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(2011).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Via</a:t>
            </a:r>
            <a:r>
              <a:rPr sz="400" i="1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Verde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|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Jonathan</a:t>
            </a:r>
            <a:r>
              <a:rPr sz="400" i="1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 spc="-10">
                <a:solidFill>
                  <a:srgbClr val="4C4C4C"/>
                </a:solidFill>
                <a:latin typeface="Arial"/>
                <a:cs typeface="Arial"/>
              </a:rPr>
              <a:t>Rose.</a:t>
            </a:r>
            <a:r>
              <a:rPr sz="400" i="1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3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9"/>
              </a:rPr>
              <a:t>www.rosecompanies.com/projects/via-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9"/>
              </a:rPr>
              <a:t>verde/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What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is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Forest?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Project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Forest.</a:t>
            </a:r>
            <a:r>
              <a:rPr sz="400" i="1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14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20">
                <a:solidFill>
                  <a:srgbClr val="4C4C4C"/>
                </a:solidFill>
                <a:latin typeface="Arial"/>
                <a:cs typeface="Arial"/>
              </a:rPr>
              <a:t>10,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https://projectfoodforest.org/what-is-a-food-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forest/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What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to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plant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–</a:t>
            </a:r>
            <a:r>
              <a:rPr sz="400" i="1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Project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i="1">
                <a:solidFill>
                  <a:srgbClr val="4C4C4C"/>
                </a:solidFill>
                <a:latin typeface="Arial"/>
                <a:cs typeface="Arial"/>
              </a:rPr>
              <a:t>Forest.</a:t>
            </a:r>
            <a:r>
              <a:rPr sz="400" i="1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spc="-10">
                <a:solidFill>
                  <a:srgbClr val="4C4C4C"/>
                </a:solidFill>
                <a:latin typeface="Arial"/>
                <a:cs typeface="Arial"/>
              </a:rPr>
              <a:t>(n.d.).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Retrieved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March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29,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2024,</a:t>
            </a:r>
            <a:r>
              <a:rPr sz="400" spc="12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>
                <a:solidFill>
                  <a:srgbClr val="4C4C4C"/>
                </a:solidFill>
                <a:latin typeface="Arial"/>
                <a:cs typeface="Arial"/>
              </a:rPr>
              <a:t>from</a:t>
            </a:r>
            <a:r>
              <a:rPr sz="400" spc="12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40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https://projectfoodforest.org/pledge/</a:t>
            </a:r>
            <a:endParaRPr sz="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322121" y="2744060"/>
            <a:ext cx="4370705" cy="235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>
                <a:solidFill>
                  <a:srgbClr val="237D12"/>
                </a:solidFill>
                <a:latin typeface="Arial"/>
                <a:cs typeface="Arial"/>
              </a:rPr>
              <a:t>Food</a:t>
            </a:r>
            <a:r>
              <a:rPr sz="1100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100" spc="-10">
                <a:solidFill>
                  <a:srgbClr val="237D12"/>
                </a:solidFill>
                <a:latin typeface="Arial"/>
                <a:cs typeface="Arial"/>
              </a:rPr>
              <a:t>Forests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950" b="1" i="1" spc="-10">
                <a:solidFill>
                  <a:srgbClr val="237D12"/>
                </a:solidFill>
                <a:latin typeface="Arial"/>
                <a:cs typeface="Arial"/>
              </a:rPr>
              <a:t>Resources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Websites</a:t>
            </a:r>
            <a:endParaRPr sz="750">
              <a:latin typeface="Arial"/>
              <a:cs typeface="Arial"/>
            </a:endParaRPr>
          </a:p>
          <a:p>
            <a:pPr marL="170180" indent="-114300">
              <a:lnSpc>
                <a:spcPct val="100000"/>
              </a:lnSpc>
              <a:spcBef>
                <a:spcPts val="505"/>
              </a:spcBef>
              <a:buChar char="•"/>
              <a:tabLst>
                <a:tab pos="17018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Boston</a:t>
            </a:r>
            <a:r>
              <a:rPr sz="750" spc="3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3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3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Coalition:</a:t>
            </a:r>
            <a:r>
              <a:rPr sz="750" spc="3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0"/>
              </a:rPr>
              <a:t>www.mass.gov/doc/how-to-start-a-food-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0"/>
              </a:rPr>
              <a:t>forest/download</a:t>
            </a:r>
            <a:endParaRPr sz="750">
              <a:latin typeface="Arial"/>
              <a:cs typeface="Arial"/>
            </a:endParaRPr>
          </a:p>
          <a:p>
            <a:pPr marL="170180" indent="-114300">
              <a:lnSpc>
                <a:spcPct val="100000"/>
              </a:lnSpc>
              <a:spcBef>
                <a:spcPts val="405"/>
              </a:spcBef>
              <a:buChar char="•"/>
              <a:tabLst>
                <a:tab pos="17018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Resource</a:t>
            </a:r>
            <a:r>
              <a:rPr sz="750" spc="215">
                <a:solidFill>
                  <a:srgbClr val="4C4C4C"/>
                </a:solidFill>
                <a:latin typeface="Arial"/>
                <a:cs typeface="Arial"/>
              </a:rPr>
              <a:t> 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Library:</a:t>
            </a:r>
            <a:r>
              <a:rPr sz="750" spc="220">
                <a:solidFill>
                  <a:srgbClr val="4C4C4C"/>
                </a:solidFill>
                <a:latin typeface="Arial"/>
                <a:cs typeface="Arial"/>
              </a:rPr>
              <a:t> 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4"/>
              </a:rPr>
              <a:t>www.bostonfoodforest.org/resource-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4"/>
              </a:rPr>
              <a:t>library</a:t>
            </a:r>
            <a:endParaRPr sz="750">
              <a:latin typeface="Arial"/>
              <a:cs typeface="Arial"/>
            </a:endParaRPr>
          </a:p>
          <a:p>
            <a:pPr marL="170180" indent="-114300">
              <a:lnSpc>
                <a:spcPct val="100000"/>
              </a:lnSpc>
              <a:spcBef>
                <a:spcPts val="405"/>
              </a:spcBef>
              <a:buChar char="•"/>
              <a:tabLst>
                <a:tab pos="17018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AgLanta</a:t>
            </a:r>
            <a:r>
              <a:rPr sz="750" spc="415">
                <a:solidFill>
                  <a:srgbClr val="4C4C4C"/>
                </a:solidFill>
                <a:latin typeface="Arial"/>
                <a:cs typeface="Arial"/>
              </a:rPr>
              <a:t> 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Resources:</a:t>
            </a:r>
            <a:r>
              <a:rPr sz="750" spc="4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1"/>
              </a:rPr>
              <a:t>www.aglanta.org/aglanta-resources-</a:t>
            </a:r>
            <a:r>
              <a:rPr sz="750" u="sng" spc="-2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1"/>
              </a:rPr>
              <a:t>index</a:t>
            </a:r>
            <a:endParaRPr sz="750">
              <a:latin typeface="Arial"/>
              <a:cs typeface="Arial"/>
            </a:endParaRPr>
          </a:p>
          <a:p>
            <a:pPr marL="353060" lvl="1" indent="-113664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35306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4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Farming</a:t>
            </a:r>
            <a:r>
              <a:rPr sz="750" spc="48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Kit:</a:t>
            </a:r>
            <a:r>
              <a:rPr sz="750" spc="47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2"/>
              </a:rPr>
              <a:t>www.aglanta.org/aglanta-urban-farming-</a:t>
            </a:r>
            <a:r>
              <a:rPr sz="750" u="sng" spc="-25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2"/>
              </a:rPr>
              <a:t>kit</a:t>
            </a:r>
            <a:endParaRPr sz="750">
              <a:latin typeface="Arial"/>
              <a:cs typeface="Arial"/>
            </a:endParaRPr>
          </a:p>
          <a:p>
            <a:pPr marL="352425" marR="229870" lvl="1" indent="-113664">
              <a:lnSpc>
                <a:spcPct val="106900"/>
              </a:lnSpc>
              <a:spcBef>
                <a:spcPts val="345"/>
              </a:spcBef>
              <a:buAutoNum type="arabicPeriod"/>
              <a:tabLst>
                <a:tab pos="35242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Sample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Budget:</a:t>
            </a:r>
            <a:r>
              <a:rPr sz="750" spc="10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https://static1.squarespace.com/static/5810d4f2d482e9e1f1211dfa/t/</a:t>
            </a:r>
            <a:r>
              <a:rPr sz="750" spc="500">
                <a:solidFill>
                  <a:srgbClr val="848DE2"/>
                </a:solidFill>
                <a:latin typeface="Arial"/>
                <a:cs typeface="Arial"/>
              </a:rPr>
              <a:t> 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59ef41f2f43b55e82204f124/1508852213801/Aglanta_GrowsALot_UrbanGarden_</a:t>
            </a:r>
            <a:r>
              <a:rPr sz="750" spc="500">
                <a:solidFill>
                  <a:srgbClr val="848DE2"/>
                </a:solidFill>
                <a:latin typeface="Arial"/>
                <a:cs typeface="Arial"/>
              </a:rPr>
              <a:t>  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SampleBudget.pdf</a:t>
            </a:r>
            <a:endParaRPr sz="750">
              <a:latin typeface="Arial"/>
              <a:cs typeface="Arial"/>
            </a:endParaRPr>
          </a:p>
          <a:p>
            <a:pPr marL="352425" marR="289560" lvl="1" indent="-113664">
              <a:lnSpc>
                <a:spcPct val="106900"/>
              </a:lnSpc>
              <a:spcBef>
                <a:spcPts val="345"/>
              </a:spcBef>
              <a:buAutoNum type="arabicPeriod"/>
              <a:tabLst>
                <a:tab pos="35242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Sample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Timeline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750" spc="5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Engagement:</a:t>
            </a:r>
            <a:r>
              <a:rPr sz="750" spc="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https://static1.squarespace.com/</a:t>
            </a:r>
            <a:r>
              <a:rPr sz="750" spc="50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static/5810d4f2d482e9e1f1211dfa/t/5a6a25708165f52cf60bf018/1516905840905/</a:t>
            </a:r>
            <a:r>
              <a:rPr sz="750" spc="500">
                <a:solidFill>
                  <a:srgbClr val="848DE2"/>
                </a:solidFill>
                <a:latin typeface="Arial"/>
                <a:cs typeface="Arial"/>
              </a:rPr>
              <a:t>   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Community+Engagement+Activites+to+Date+Jan+2018.pdf</a:t>
            </a:r>
            <a:endParaRPr sz="750">
              <a:latin typeface="Arial"/>
              <a:cs typeface="Arial"/>
            </a:endParaRPr>
          </a:p>
          <a:p>
            <a:pPr marL="170180" indent="-114300">
              <a:lnSpc>
                <a:spcPct val="100000"/>
              </a:lnSpc>
              <a:spcBef>
                <a:spcPts val="405"/>
              </a:spcBef>
              <a:buChar char="•"/>
              <a:tabLst>
                <a:tab pos="170180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Grow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Family</a:t>
            </a:r>
            <a:r>
              <a:rPr sz="750" spc="25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C4C4C"/>
                </a:solidFill>
                <a:latin typeface="Arial"/>
                <a:cs typeface="Arial"/>
              </a:rPr>
              <a:t>YouTube:</a:t>
            </a:r>
            <a:r>
              <a:rPr sz="750" spc="2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11"/>
              </a:rPr>
              <a:t>https://www.youtube.com/@GrowFamilyNetwork/videos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491920" y="6231559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>
                <a:moveTo>
                  <a:pt x="0" y="0"/>
                </a:moveTo>
                <a:lnTo>
                  <a:pt x="2441569" y="0"/>
                </a:lnTo>
              </a:path>
            </a:pathLst>
          </a:custGeom>
          <a:ln w="6722">
            <a:solidFill>
              <a:srgbClr val="848D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3322121" y="5165147"/>
            <a:ext cx="4361815" cy="108077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750" b="1" spc="-10">
                <a:solidFill>
                  <a:srgbClr val="4C4C4C"/>
                </a:solidFill>
                <a:latin typeface="Arial"/>
                <a:cs typeface="Arial"/>
              </a:rPr>
              <a:t>How-</a:t>
            </a:r>
            <a:r>
              <a:rPr sz="750" b="1" spc="-25">
                <a:solidFill>
                  <a:srgbClr val="4C4C4C"/>
                </a:solidFill>
                <a:latin typeface="Arial"/>
                <a:cs typeface="Arial"/>
              </a:rPr>
              <a:t>To</a:t>
            </a:r>
            <a:endParaRPr sz="750">
              <a:latin typeface="Arial"/>
              <a:cs typeface="Arial"/>
            </a:endParaRPr>
          </a:p>
          <a:p>
            <a:pPr marL="169545" marR="5080" indent="-113664">
              <a:lnSpc>
                <a:spcPct val="106900"/>
              </a:lnSpc>
              <a:spcBef>
                <a:spcPts val="440"/>
              </a:spcBef>
              <a:buChar char="•"/>
              <a:tabLst>
                <a:tab pos="169545" algn="l"/>
              </a:tabLst>
            </a:pP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The</a:t>
            </a:r>
            <a:r>
              <a:rPr sz="750" spc="8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Community</a:t>
            </a:r>
            <a:r>
              <a:rPr sz="750" spc="1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Food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Forest</a:t>
            </a:r>
            <a:r>
              <a:rPr sz="750" spc="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C4C4C"/>
                </a:solidFill>
                <a:latin typeface="Arial"/>
                <a:cs typeface="Arial"/>
              </a:rPr>
              <a:t>Handbook:</a:t>
            </a:r>
            <a:r>
              <a:rPr sz="750" spc="9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 spc="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</a:t>
            </a:r>
            <a:r>
              <a:rPr sz="750" u="sng" spc="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3"/>
              </a:rPr>
              <a:t>/www.serenbe.com/press-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3"/>
              </a:rPr>
              <a:t>awards/the-</a:t>
            </a:r>
            <a:r>
              <a:rPr sz="750" spc="-1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community-food-forest-handbook-how-to-plan-organize-and-nurture-edible-gathering-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places</a:t>
            </a:r>
            <a:endParaRPr sz="750">
              <a:latin typeface="Arial"/>
              <a:cs typeface="Arial"/>
            </a:endParaRPr>
          </a:p>
          <a:p>
            <a:pPr marL="169545" marR="9906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 spc="-10">
                <a:solidFill>
                  <a:srgbClr val="4C4C4C"/>
                </a:solidFill>
                <a:latin typeface="Arial"/>
                <a:cs typeface="Arial"/>
              </a:rPr>
              <a:t>USFS</a:t>
            </a:r>
            <a:r>
              <a:rPr sz="750" spc="44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People’s</a:t>
            </a:r>
            <a:r>
              <a:rPr sz="750" spc="44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Garden:</a:t>
            </a:r>
            <a:r>
              <a:rPr sz="750" spc="43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4"/>
              </a:rPr>
              <a:t>www.usda.gov/peoples-garden/gardening-advice/trees-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4"/>
              </a:rPr>
              <a:t>food-</a:t>
            </a:r>
            <a:r>
              <a:rPr sz="750" spc="-10">
                <a:solidFill>
                  <a:srgbClr val="848DE2"/>
                </a:solidFill>
                <a:latin typeface="Arial"/>
                <a:cs typeface="Arial"/>
              </a:rPr>
              <a:t> 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forests</a:t>
            </a:r>
            <a:r>
              <a:rPr sz="750" u="sng" spc="50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 </a:t>
            </a:r>
            <a:endParaRPr sz="750">
              <a:latin typeface="Arial"/>
              <a:cs typeface="Arial"/>
            </a:endParaRPr>
          </a:p>
          <a:p>
            <a:pPr marL="169545" marR="245110" indent="-113664">
              <a:lnSpc>
                <a:spcPct val="106900"/>
              </a:lnSpc>
              <a:spcBef>
                <a:spcPts val="345"/>
              </a:spcBef>
              <a:buChar char="•"/>
              <a:tabLst>
                <a:tab pos="169545" algn="l"/>
              </a:tabLst>
            </a:pP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Urban</a:t>
            </a:r>
            <a:r>
              <a:rPr sz="750" spc="3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Farm</a:t>
            </a:r>
            <a:r>
              <a:rPr sz="750" spc="3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Business</a:t>
            </a:r>
            <a:r>
              <a:rPr sz="750" spc="31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C4C4C"/>
                </a:solidFill>
                <a:latin typeface="Arial"/>
                <a:cs typeface="Arial"/>
              </a:rPr>
              <a:t>Plan:</a:t>
            </a:r>
            <a:r>
              <a:rPr sz="750" spc="29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</a:rPr>
              <a:t>https://</a:t>
            </a:r>
            <a:r>
              <a:rPr sz="750" u="sng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5"/>
              </a:rPr>
              <a:t>www.epa.gov/sites/default/files/2015-</a:t>
            </a:r>
            <a:r>
              <a:rPr sz="750" u="sng" spc="-10">
                <a:solidFill>
                  <a:srgbClr val="848DE2"/>
                </a:solidFill>
                <a:uFill>
                  <a:solidFill>
                    <a:srgbClr val="848DE2"/>
                  </a:solidFill>
                </a:uFill>
                <a:latin typeface="Arial"/>
                <a:cs typeface="Arial"/>
                <a:hlinkClick r:id="rId25"/>
              </a:rPr>
              <a:t>10/documents/1.</a:t>
            </a:r>
            <a:r>
              <a:rPr sz="750" spc="-10">
                <a:solidFill>
                  <a:srgbClr val="848DE2"/>
                </a:solidFill>
                <a:latin typeface="Arial"/>
                <a:cs typeface="Arial"/>
              </a:rPr>
              <a:t> urban_farm_business_plan_handbook_091511_508.pdf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19</a:t>
            </a:fld>
            <a:endParaRPr spc="-2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35"/>
            <a:ext cx="20104100" cy="11303635"/>
          </a:xfrm>
          <a:custGeom>
            <a:avLst/>
            <a:gdLst/>
            <a:ahLst/>
            <a:cxnLst/>
            <a:rect l="l" t="t" r="r" b="b"/>
            <a:pathLst>
              <a:path w="20104100" h="11303635">
                <a:moveTo>
                  <a:pt x="20104099" y="0"/>
                </a:moveTo>
                <a:lnTo>
                  <a:pt x="0" y="0"/>
                </a:lnTo>
                <a:lnTo>
                  <a:pt x="0" y="11303320"/>
                </a:lnTo>
                <a:lnTo>
                  <a:pt x="20104099" y="11303320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926797" y="-26177"/>
            <a:ext cx="10177780" cy="11361420"/>
            <a:chOff x="9926797" y="-26177"/>
            <a:chExt cx="10177780" cy="11361420"/>
          </a:xfrm>
        </p:grpSpPr>
        <p:sp>
          <p:nvSpPr>
            <p:cNvPr id="4" name="object 4"/>
            <p:cNvSpPr/>
            <p:nvPr/>
          </p:nvSpPr>
          <p:spPr>
            <a:xfrm>
              <a:off x="9952975" y="0"/>
              <a:ext cx="2214880" cy="11308715"/>
            </a:xfrm>
            <a:custGeom>
              <a:avLst/>
              <a:gdLst/>
              <a:ahLst/>
              <a:cxnLst/>
              <a:rect l="l" t="t" r="r" b="b"/>
              <a:pathLst>
                <a:path w="2214879" h="11308715">
                  <a:moveTo>
                    <a:pt x="2214637" y="0"/>
                  </a:moveTo>
                  <a:lnTo>
                    <a:pt x="2159896" y="70514"/>
                  </a:lnTo>
                  <a:lnTo>
                    <a:pt x="2111176" y="134375"/>
                  </a:lnTo>
                  <a:lnTo>
                    <a:pt x="2062937" y="198621"/>
                  </a:lnTo>
                  <a:lnTo>
                    <a:pt x="2015182" y="263249"/>
                  </a:lnTo>
                  <a:lnTo>
                    <a:pt x="1967913" y="328255"/>
                  </a:lnTo>
                  <a:lnTo>
                    <a:pt x="1921133" y="393638"/>
                  </a:lnTo>
                  <a:lnTo>
                    <a:pt x="1874846" y="459394"/>
                  </a:lnTo>
                  <a:lnTo>
                    <a:pt x="1829052" y="525521"/>
                  </a:lnTo>
                  <a:lnTo>
                    <a:pt x="1783756" y="592016"/>
                  </a:lnTo>
                  <a:lnTo>
                    <a:pt x="1738959" y="658876"/>
                  </a:lnTo>
                  <a:lnTo>
                    <a:pt x="1694665" y="726099"/>
                  </a:lnTo>
                  <a:lnTo>
                    <a:pt x="1650877" y="793682"/>
                  </a:lnTo>
                  <a:lnTo>
                    <a:pt x="1607596" y="861623"/>
                  </a:lnTo>
                  <a:lnTo>
                    <a:pt x="1564825" y="929918"/>
                  </a:lnTo>
                  <a:lnTo>
                    <a:pt x="1522568" y="998565"/>
                  </a:lnTo>
                  <a:lnTo>
                    <a:pt x="1480827" y="1067562"/>
                  </a:lnTo>
                  <a:lnTo>
                    <a:pt x="1439605" y="1136905"/>
                  </a:lnTo>
                  <a:lnTo>
                    <a:pt x="1398904" y="1206592"/>
                  </a:lnTo>
                  <a:lnTo>
                    <a:pt x="1358727" y="1276620"/>
                  </a:lnTo>
                  <a:lnTo>
                    <a:pt x="1319076" y="1346987"/>
                  </a:lnTo>
                  <a:lnTo>
                    <a:pt x="1279955" y="1417689"/>
                  </a:lnTo>
                  <a:lnTo>
                    <a:pt x="1241366" y="1488725"/>
                  </a:lnTo>
                  <a:lnTo>
                    <a:pt x="1203312" y="1560091"/>
                  </a:lnTo>
                  <a:lnTo>
                    <a:pt x="1165795" y="1631786"/>
                  </a:lnTo>
                  <a:lnTo>
                    <a:pt x="1128819" y="1703805"/>
                  </a:lnTo>
                  <a:lnTo>
                    <a:pt x="1092385" y="1776146"/>
                  </a:lnTo>
                  <a:lnTo>
                    <a:pt x="1056497" y="1848808"/>
                  </a:lnTo>
                  <a:lnTo>
                    <a:pt x="1021157" y="1921786"/>
                  </a:lnTo>
                  <a:lnTo>
                    <a:pt x="986368" y="1995079"/>
                  </a:lnTo>
                  <a:lnTo>
                    <a:pt x="952132" y="2068683"/>
                  </a:lnTo>
                  <a:lnTo>
                    <a:pt x="918453" y="2142597"/>
                  </a:lnTo>
                  <a:lnTo>
                    <a:pt x="885333" y="2216816"/>
                  </a:lnTo>
                  <a:lnTo>
                    <a:pt x="852774" y="2291340"/>
                  </a:lnTo>
                  <a:lnTo>
                    <a:pt x="820780" y="2366164"/>
                  </a:lnTo>
                  <a:lnTo>
                    <a:pt x="789353" y="2441286"/>
                  </a:lnTo>
                  <a:lnTo>
                    <a:pt x="758495" y="2516704"/>
                  </a:lnTo>
                  <a:lnTo>
                    <a:pt x="728210" y="2592415"/>
                  </a:lnTo>
                  <a:lnTo>
                    <a:pt x="698500" y="2668416"/>
                  </a:lnTo>
                  <a:lnTo>
                    <a:pt x="669368" y="2744704"/>
                  </a:lnTo>
                  <a:lnTo>
                    <a:pt x="640816" y="2821278"/>
                  </a:lnTo>
                  <a:lnTo>
                    <a:pt x="612847" y="2898133"/>
                  </a:lnTo>
                  <a:lnTo>
                    <a:pt x="585464" y="2975268"/>
                  </a:lnTo>
                  <a:lnTo>
                    <a:pt x="558670" y="3052679"/>
                  </a:lnTo>
                  <a:lnTo>
                    <a:pt x="532467" y="3130365"/>
                  </a:lnTo>
                  <a:lnTo>
                    <a:pt x="506858" y="3208322"/>
                  </a:lnTo>
                  <a:lnTo>
                    <a:pt x="481845" y="3286547"/>
                  </a:lnTo>
                  <a:lnTo>
                    <a:pt x="457432" y="3365038"/>
                  </a:lnTo>
                  <a:lnTo>
                    <a:pt x="433621" y="3443793"/>
                  </a:lnTo>
                  <a:lnTo>
                    <a:pt x="410414" y="3522809"/>
                  </a:lnTo>
                  <a:lnTo>
                    <a:pt x="387815" y="3602082"/>
                  </a:lnTo>
                  <a:lnTo>
                    <a:pt x="365825" y="3681610"/>
                  </a:lnTo>
                  <a:lnTo>
                    <a:pt x="344449" y="3761391"/>
                  </a:lnTo>
                  <a:lnTo>
                    <a:pt x="323688" y="3841422"/>
                  </a:lnTo>
                  <a:lnTo>
                    <a:pt x="303544" y="3921700"/>
                  </a:lnTo>
                  <a:lnTo>
                    <a:pt x="284022" y="4002223"/>
                  </a:lnTo>
                  <a:lnTo>
                    <a:pt x="265123" y="4082987"/>
                  </a:lnTo>
                  <a:lnTo>
                    <a:pt x="246851" y="4163990"/>
                  </a:lnTo>
                  <a:lnTo>
                    <a:pt x="229207" y="4245230"/>
                  </a:lnTo>
                  <a:lnTo>
                    <a:pt x="212195" y="4326703"/>
                  </a:lnTo>
                  <a:lnTo>
                    <a:pt x="195817" y="4408408"/>
                  </a:lnTo>
                  <a:lnTo>
                    <a:pt x="180075" y="4490341"/>
                  </a:lnTo>
                  <a:lnTo>
                    <a:pt x="164974" y="4572499"/>
                  </a:lnTo>
                  <a:lnTo>
                    <a:pt x="150515" y="4654880"/>
                  </a:lnTo>
                  <a:lnTo>
                    <a:pt x="136700" y="4737482"/>
                  </a:lnTo>
                  <a:lnTo>
                    <a:pt x="123534" y="4820301"/>
                  </a:lnTo>
                  <a:lnTo>
                    <a:pt x="111017" y="4903336"/>
                  </a:lnTo>
                  <a:lnTo>
                    <a:pt x="99154" y="4986582"/>
                  </a:lnTo>
                  <a:lnTo>
                    <a:pt x="87947" y="5070038"/>
                  </a:lnTo>
                  <a:lnTo>
                    <a:pt x="77398" y="5153701"/>
                  </a:lnTo>
                  <a:lnTo>
                    <a:pt x="67510" y="5237568"/>
                  </a:lnTo>
                  <a:lnTo>
                    <a:pt x="58286" y="5321636"/>
                  </a:lnTo>
                  <a:lnTo>
                    <a:pt x="49728" y="5405903"/>
                  </a:lnTo>
                  <a:lnTo>
                    <a:pt x="41839" y="5490366"/>
                  </a:lnTo>
                  <a:lnTo>
                    <a:pt x="34623" y="5575023"/>
                  </a:lnTo>
                  <a:lnTo>
                    <a:pt x="28081" y="5659870"/>
                  </a:lnTo>
                  <a:lnTo>
                    <a:pt x="22216" y="5744905"/>
                  </a:lnTo>
                  <a:lnTo>
                    <a:pt x="17031" y="5830126"/>
                  </a:lnTo>
                  <a:lnTo>
                    <a:pt x="12528" y="5915529"/>
                  </a:lnTo>
                  <a:lnTo>
                    <a:pt x="8711" y="6001113"/>
                  </a:lnTo>
                  <a:lnTo>
                    <a:pt x="5582" y="6086873"/>
                  </a:lnTo>
                  <a:lnTo>
                    <a:pt x="3144" y="6172808"/>
                  </a:lnTo>
                  <a:lnTo>
                    <a:pt x="1399" y="6258915"/>
                  </a:lnTo>
                  <a:lnTo>
                    <a:pt x="350" y="6345191"/>
                  </a:lnTo>
                  <a:lnTo>
                    <a:pt x="0" y="6431634"/>
                  </a:lnTo>
                  <a:lnTo>
                    <a:pt x="350" y="6518077"/>
                  </a:lnTo>
                  <a:lnTo>
                    <a:pt x="1399" y="6604353"/>
                  </a:lnTo>
                  <a:lnTo>
                    <a:pt x="3144" y="6690460"/>
                  </a:lnTo>
                  <a:lnTo>
                    <a:pt x="5582" y="6776395"/>
                  </a:lnTo>
                  <a:lnTo>
                    <a:pt x="8711" y="6862156"/>
                  </a:lnTo>
                  <a:lnTo>
                    <a:pt x="12528" y="6947739"/>
                  </a:lnTo>
                  <a:lnTo>
                    <a:pt x="17031" y="7033142"/>
                  </a:lnTo>
                  <a:lnTo>
                    <a:pt x="22216" y="7118363"/>
                  </a:lnTo>
                  <a:lnTo>
                    <a:pt x="28081" y="7203398"/>
                  </a:lnTo>
                  <a:lnTo>
                    <a:pt x="34623" y="7288245"/>
                  </a:lnTo>
                  <a:lnTo>
                    <a:pt x="41839" y="7372902"/>
                  </a:lnTo>
                  <a:lnTo>
                    <a:pt x="49728" y="7457365"/>
                  </a:lnTo>
                  <a:lnTo>
                    <a:pt x="58286" y="7541632"/>
                  </a:lnTo>
                  <a:lnTo>
                    <a:pt x="67510" y="7625701"/>
                  </a:lnTo>
                  <a:lnTo>
                    <a:pt x="77398" y="7709568"/>
                  </a:lnTo>
                  <a:lnTo>
                    <a:pt x="87947" y="7793230"/>
                  </a:lnTo>
                  <a:lnTo>
                    <a:pt x="99154" y="7876686"/>
                  </a:lnTo>
                  <a:lnTo>
                    <a:pt x="111017" y="7959933"/>
                  </a:lnTo>
                  <a:lnTo>
                    <a:pt x="123534" y="8042967"/>
                  </a:lnTo>
                  <a:lnTo>
                    <a:pt x="136700" y="8125786"/>
                  </a:lnTo>
                  <a:lnTo>
                    <a:pt x="150515" y="8208388"/>
                  </a:lnTo>
                  <a:lnTo>
                    <a:pt x="164974" y="8290769"/>
                  </a:lnTo>
                  <a:lnTo>
                    <a:pt x="180075" y="8372928"/>
                  </a:lnTo>
                  <a:lnTo>
                    <a:pt x="195817" y="8454860"/>
                  </a:lnTo>
                  <a:lnTo>
                    <a:pt x="212195" y="8536565"/>
                  </a:lnTo>
                  <a:lnTo>
                    <a:pt x="229207" y="8618038"/>
                  </a:lnTo>
                  <a:lnTo>
                    <a:pt x="246851" y="8699278"/>
                  </a:lnTo>
                  <a:lnTo>
                    <a:pt x="265123" y="8780281"/>
                  </a:lnTo>
                  <a:lnTo>
                    <a:pt x="284022" y="8861046"/>
                  </a:lnTo>
                  <a:lnTo>
                    <a:pt x="303544" y="8941568"/>
                  </a:lnTo>
                  <a:lnTo>
                    <a:pt x="323688" y="9021846"/>
                  </a:lnTo>
                  <a:lnTo>
                    <a:pt x="344449" y="9101877"/>
                  </a:lnTo>
                  <a:lnTo>
                    <a:pt x="365825" y="9181658"/>
                  </a:lnTo>
                  <a:lnTo>
                    <a:pt x="387815" y="9261186"/>
                  </a:lnTo>
                  <a:lnTo>
                    <a:pt x="410414" y="9340460"/>
                  </a:lnTo>
                  <a:lnTo>
                    <a:pt x="433621" y="9419475"/>
                  </a:lnTo>
                  <a:lnTo>
                    <a:pt x="457432" y="9498230"/>
                  </a:lnTo>
                  <a:lnTo>
                    <a:pt x="481845" y="9576721"/>
                  </a:lnTo>
                  <a:lnTo>
                    <a:pt x="506858" y="9654947"/>
                  </a:lnTo>
                  <a:lnTo>
                    <a:pt x="532467" y="9732904"/>
                  </a:lnTo>
                  <a:lnTo>
                    <a:pt x="558670" y="9810589"/>
                  </a:lnTo>
                  <a:lnTo>
                    <a:pt x="585464" y="9888001"/>
                  </a:lnTo>
                  <a:lnTo>
                    <a:pt x="612847" y="9965135"/>
                  </a:lnTo>
                  <a:lnTo>
                    <a:pt x="640816" y="10041991"/>
                  </a:lnTo>
                  <a:lnTo>
                    <a:pt x="669368" y="10118564"/>
                  </a:lnTo>
                  <a:lnTo>
                    <a:pt x="698500" y="10194852"/>
                  </a:lnTo>
                  <a:lnTo>
                    <a:pt x="728210" y="10270853"/>
                  </a:lnTo>
                  <a:lnTo>
                    <a:pt x="758495" y="10346564"/>
                  </a:lnTo>
                  <a:lnTo>
                    <a:pt x="789353" y="10421982"/>
                  </a:lnTo>
                  <a:lnTo>
                    <a:pt x="820780" y="10497104"/>
                  </a:lnTo>
                  <a:lnTo>
                    <a:pt x="852774" y="10571929"/>
                  </a:lnTo>
                  <a:lnTo>
                    <a:pt x="885333" y="10646452"/>
                  </a:lnTo>
                  <a:lnTo>
                    <a:pt x="918453" y="10720672"/>
                  </a:lnTo>
                  <a:lnTo>
                    <a:pt x="952132" y="10794585"/>
                  </a:lnTo>
                  <a:lnTo>
                    <a:pt x="986368" y="10868189"/>
                  </a:lnTo>
                  <a:lnTo>
                    <a:pt x="1021157" y="10941482"/>
                  </a:lnTo>
                  <a:lnTo>
                    <a:pt x="1056497" y="11014460"/>
                  </a:lnTo>
                  <a:lnTo>
                    <a:pt x="1092385" y="11087122"/>
                  </a:lnTo>
                  <a:lnTo>
                    <a:pt x="1128819" y="11159463"/>
                  </a:lnTo>
                  <a:lnTo>
                    <a:pt x="1165795" y="11231483"/>
                  </a:lnTo>
                  <a:lnTo>
                    <a:pt x="1203312" y="11303177"/>
                  </a:lnTo>
                  <a:lnTo>
                    <a:pt x="1206180" y="11308556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61467" y="0"/>
              <a:ext cx="9842632" cy="1130855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25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535852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FFFFFF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FFFFFF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FFFFFF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FFFFFF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92297" y="10345937"/>
            <a:ext cx="19494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1450" i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1203" y="1545366"/>
            <a:ext cx="8555990" cy="7987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950" b="1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Purpose</a:t>
            </a:r>
            <a:endParaRPr sz="1950">
              <a:latin typeface="Arial"/>
              <a:cs typeface="Arial"/>
            </a:endParaRPr>
          </a:p>
          <a:p>
            <a:pPr marL="12700" marR="394970">
              <a:lnSpc>
                <a:spcPct val="104200"/>
              </a:lnSpc>
              <a:spcBef>
                <a:spcPts val="1150"/>
              </a:spcBef>
            </a:pP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purpose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is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resources, information,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guidance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help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best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leverage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Spreading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Roots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initiative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efforts.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empower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readers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shared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language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standardized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approaches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actively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engage</a:t>
            </a:r>
            <a:r>
              <a:rPr sz="1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communities.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guidebook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carefully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communicating,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educating,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conducting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outreach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efforts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enhancing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trees,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green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spaces,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nature.</a:t>
            </a:r>
            <a:endParaRPr sz="1450">
              <a:latin typeface="Arial"/>
              <a:cs typeface="Arial"/>
            </a:endParaRPr>
          </a:p>
          <a:p>
            <a:pPr marL="12700" marR="442595" algn="just">
              <a:lnSpc>
                <a:spcPct val="104200"/>
              </a:lnSpc>
              <a:spcBef>
                <a:spcPts val="990"/>
              </a:spcBef>
            </a:pPr>
            <a:r>
              <a:rPr sz="1450" spc="-6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that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end,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you’ll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discover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wide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variety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branding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elements,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documents,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scripts,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goals.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Collectively,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voices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chorus,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chorus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ignite</a:t>
            </a:r>
            <a:r>
              <a:rPr sz="145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movement.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950" b="1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145"/>
              </a:spcBef>
            </a:pP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toolkit’s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language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input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gathered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collaborative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workshops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composed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participants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history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involvement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under-resourced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communities.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Attendees—whose</a:t>
            </a:r>
            <a:r>
              <a:rPr sz="145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homes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span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35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45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surrounding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territories—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either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45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collaborated</a:t>
            </a:r>
            <a:r>
              <a:rPr sz="145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organizations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equity-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related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145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seven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 demographic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groups: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Black/African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American, Indigenous,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Youth,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Latine/Latino, Low Income,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Vulnerable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Populations,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Rural.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Participants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brought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insights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diverse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perspectives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disproportionally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impacted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trees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spaces,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therefore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prevented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receiving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the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nature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bring.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7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950" b="1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Discoveries</a:t>
            </a:r>
            <a:endParaRPr sz="1950">
              <a:latin typeface="Arial"/>
              <a:cs typeface="Arial"/>
            </a:endParaRPr>
          </a:p>
          <a:p>
            <a:pPr marL="12700" marR="518159">
              <a:lnSpc>
                <a:spcPct val="104200"/>
              </a:lnSpc>
              <a:spcBef>
                <a:spcPts val="1140"/>
              </a:spcBef>
            </a:pP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workshops,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explored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effective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communications,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outreach,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resource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toolkit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educate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trees,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green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spaces, and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nature,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well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initiatives in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communities.</a:t>
            </a:r>
            <a:endParaRPr sz="1450">
              <a:latin typeface="Arial"/>
              <a:cs typeface="Arial"/>
            </a:endParaRPr>
          </a:p>
          <a:p>
            <a:pPr marL="12700" marR="137160">
              <a:lnSpc>
                <a:spcPct val="104200"/>
              </a:lnSpc>
            </a:pP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Workshop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participants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emphasized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importance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community-led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considered</a:t>
            </a:r>
            <a:r>
              <a:rPr sz="145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honored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community’s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history,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culture,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lived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experiences.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centered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understanding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core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hesitancies.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important.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resources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tools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galvanize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grassroots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efforts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healthy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resilient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communities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urban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forestry.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632960" cy="34353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  <a:p>
            <a:pPr marL="12700" marR="224790">
              <a:lnSpc>
                <a:spcPct val="104200"/>
              </a:lnSpc>
              <a:spcBef>
                <a:spcPts val="2595"/>
              </a:spcBef>
            </a:pP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Infographics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visual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representations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of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data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information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complex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concepts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more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accessible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engaging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broad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audience.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74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initiative,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developed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nine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pre-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populated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graphics,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along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versions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populate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stats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graphics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relevant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initiatives.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They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communicate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gardens,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which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best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suited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area,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inspire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community,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endParaRPr sz="1450">
              <a:latin typeface="Arial"/>
              <a:cs typeface="Arial"/>
            </a:endParaRPr>
          </a:p>
          <a:p>
            <a:pPr marL="12700" marR="577850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find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helpful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tools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assist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your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efforts.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398667" y="5654278"/>
            <a:ext cx="7362825" cy="3735070"/>
            <a:chOff x="11398667" y="5654278"/>
            <a:chExt cx="7362825" cy="3735070"/>
          </a:xfrm>
        </p:grpSpPr>
        <p:sp>
          <p:nvSpPr>
            <p:cNvPr id="5" name="object 5"/>
            <p:cNvSpPr/>
            <p:nvPr/>
          </p:nvSpPr>
          <p:spPr>
            <a:xfrm>
              <a:off x="11398668" y="5654278"/>
              <a:ext cx="7362825" cy="2983865"/>
            </a:xfrm>
            <a:custGeom>
              <a:avLst/>
              <a:gdLst/>
              <a:ahLst/>
              <a:cxnLst/>
              <a:rect l="l" t="t" r="r" b="b"/>
              <a:pathLst>
                <a:path w="7362825" h="2983865">
                  <a:moveTo>
                    <a:pt x="7362299" y="0"/>
                  </a:moveTo>
                  <a:lnTo>
                    <a:pt x="0" y="0"/>
                  </a:lnTo>
                  <a:lnTo>
                    <a:pt x="0" y="2983793"/>
                  </a:lnTo>
                  <a:lnTo>
                    <a:pt x="7362299" y="2983793"/>
                  </a:lnTo>
                  <a:lnTo>
                    <a:pt x="7362299" y="0"/>
                  </a:lnTo>
                  <a:close/>
                </a:path>
              </a:pathLst>
            </a:custGeom>
            <a:solidFill>
              <a:srgbClr val="F7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603523" y="6215672"/>
              <a:ext cx="768985" cy="214629"/>
            </a:xfrm>
            <a:custGeom>
              <a:avLst/>
              <a:gdLst/>
              <a:ahLst/>
              <a:cxnLst/>
              <a:rect l="l" t="t" r="r" b="b"/>
              <a:pathLst>
                <a:path w="768984" h="214629">
                  <a:moveTo>
                    <a:pt x="289404" y="0"/>
                  </a:moveTo>
                  <a:lnTo>
                    <a:pt x="246421" y="8463"/>
                  </a:lnTo>
                  <a:lnTo>
                    <a:pt x="210797" y="31656"/>
                  </a:lnTo>
                  <a:lnTo>
                    <a:pt x="185731" y="66278"/>
                  </a:lnTo>
                  <a:lnTo>
                    <a:pt x="174424" y="109033"/>
                  </a:lnTo>
                  <a:lnTo>
                    <a:pt x="160952" y="101979"/>
                  </a:lnTo>
                  <a:lnTo>
                    <a:pt x="146541" y="96732"/>
                  </a:lnTo>
                  <a:lnTo>
                    <a:pt x="131323" y="93460"/>
                  </a:lnTo>
                  <a:lnTo>
                    <a:pt x="115431" y="92332"/>
                  </a:lnTo>
                  <a:lnTo>
                    <a:pt x="70501" y="101602"/>
                  </a:lnTo>
                  <a:lnTo>
                    <a:pt x="33810" y="126884"/>
                  </a:lnTo>
                  <a:lnTo>
                    <a:pt x="9071" y="164384"/>
                  </a:lnTo>
                  <a:lnTo>
                    <a:pt x="0" y="210307"/>
                  </a:lnTo>
                  <a:lnTo>
                    <a:pt x="0" y="214213"/>
                  </a:lnTo>
                  <a:lnTo>
                    <a:pt x="768887" y="214213"/>
                  </a:lnTo>
                  <a:lnTo>
                    <a:pt x="753465" y="179231"/>
                  </a:lnTo>
                  <a:lnTo>
                    <a:pt x="695579" y="133145"/>
                  </a:lnTo>
                  <a:lnTo>
                    <a:pt x="657445" y="126540"/>
                  </a:lnTo>
                  <a:lnTo>
                    <a:pt x="603541" y="140296"/>
                  </a:lnTo>
                  <a:lnTo>
                    <a:pt x="588243" y="150257"/>
                  </a:lnTo>
                  <a:lnTo>
                    <a:pt x="576185" y="108654"/>
                  </a:lnTo>
                  <a:lnTo>
                    <a:pt x="550996" y="75076"/>
                  </a:lnTo>
                  <a:lnTo>
                    <a:pt x="515727" y="52641"/>
                  </a:lnTo>
                  <a:lnTo>
                    <a:pt x="473430" y="44469"/>
                  </a:lnTo>
                  <a:lnTo>
                    <a:pt x="451851" y="46546"/>
                  </a:lnTo>
                  <a:lnTo>
                    <a:pt x="431626" y="52511"/>
                  </a:lnTo>
                  <a:lnTo>
                    <a:pt x="413108" y="61971"/>
                  </a:lnTo>
                  <a:lnTo>
                    <a:pt x="396647" y="74531"/>
                  </a:lnTo>
                  <a:lnTo>
                    <a:pt x="379599" y="44478"/>
                  </a:lnTo>
                  <a:lnTo>
                    <a:pt x="354947" y="20903"/>
                  </a:lnTo>
                  <a:lnTo>
                    <a:pt x="324334" y="5509"/>
                  </a:lnTo>
                  <a:lnTo>
                    <a:pt x="289404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781431" y="6759815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59">
                  <a:moveTo>
                    <a:pt x="279237" y="0"/>
                  </a:moveTo>
                  <a:lnTo>
                    <a:pt x="0" y="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502197" y="6759817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59">
                  <a:moveTo>
                    <a:pt x="279237" y="0"/>
                  </a:moveTo>
                  <a:lnTo>
                    <a:pt x="0" y="22771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822100" y="6833545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4" h="1641475">
                  <a:moveTo>
                    <a:pt x="23901" y="1066114"/>
                  </a:moveTo>
                  <a:lnTo>
                    <a:pt x="0" y="1066114"/>
                  </a:lnTo>
                  <a:lnTo>
                    <a:pt x="0" y="1641424"/>
                  </a:lnTo>
                  <a:lnTo>
                    <a:pt x="23901" y="1641424"/>
                  </a:lnTo>
                  <a:lnTo>
                    <a:pt x="23901" y="1066114"/>
                  </a:lnTo>
                  <a:close/>
                </a:path>
                <a:path w="198754" h="1641475">
                  <a:moveTo>
                    <a:pt x="23901" y="0"/>
                  </a:moveTo>
                  <a:lnTo>
                    <a:pt x="0" y="0"/>
                  </a:lnTo>
                  <a:lnTo>
                    <a:pt x="0" y="898575"/>
                  </a:lnTo>
                  <a:lnTo>
                    <a:pt x="23901" y="898575"/>
                  </a:lnTo>
                  <a:lnTo>
                    <a:pt x="23901" y="0"/>
                  </a:lnTo>
                  <a:close/>
                </a:path>
                <a:path w="198754" h="1641475">
                  <a:moveTo>
                    <a:pt x="82092" y="1066114"/>
                  </a:moveTo>
                  <a:lnTo>
                    <a:pt x="58191" y="1066114"/>
                  </a:lnTo>
                  <a:lnTo>
                    <a:pt x="58191" y="1641424"/>
                  </a:lnTo>
                  <a:lnTo>
                    <a:pt x="82092" y="1641424"/>
                  </a:lnTo>
                  <a:lnTo>
                    <a:pt x="82092" y="1066114"/>
                  </a:lnTo>
                  <a:close/>
                </a:path>
                <a:path w="198754" h="1641475">
                  <a:moveTo>
                    <a:pt x="82092" y="0"/>
                  </a:moveTo>
                  <a:lnTo>
                    <a:pt x="58191" y="0"/>
                  </a:lnTo>
                  <a:lnTo>
                    <a:pt x="58191" y="898575"/>
                  </a:lnTo>
                  <a:lnTo>
                    <a:pt x="82092" y="898575"/>
                  </a:lnTo>
                  <a:lnTo>
                    <a:pt x="82092" y="0"/>
                  </a:lnTo>
                  <a:close/>
                </a:path>
                <a:path w="198754" h="1641475">
                  <a:moveTo>
                    <a:pt x="140284" y="1066114"/>
                  </a:moveTo>
                  <a:lnTo>
                    <a:pt x="116382" y="1066114"/>
                  </a:lnTo>
                  <a:lnTo>
                    <a:pt x="116382" y="1641424"/>
                  </a:lnTo>
                  <a:lnTo>
                    <a:pt x="140284" y="1641424"/>
                  </a:lnTo>
                  <a:lnTo>
                    <a:pt x="140284" y="1066114"/>
                  </a:lnTo>
                  <a:close/>
                </a:path>
                <a:path w="198754" h="1641475">
                  <a:moveTo>
                    <a:pt x="140284" y="0"/>
                  </a:moveTo>
                  <a:lnTo>
                    <a:pt x="116382" y="0"/>
                  </a:lnTo>
                  <a:lnTo>
                    <a:pt x="116382" y="898575"/>
                  </a:lnTo>
                  <a:lnTo>
                    <a:pt x="140284" y="898575"/>
                  </a:lnTo>
                  <a:lnTo>
                    <a:pt x="140284" y="0"/>
                  </a:lnTo>
                  <a:close/>
                </a:path>
                <a:path w="198754" h="1641475">
                  <a:moveTo>
                    <a:pt x="198475" y="1066114"/>
                  </a:moveTo>
                  <a:lnTo>
                    <a:pt x="174574" y="1066114"/>
                  </a:lnTo>
                  <a:lnTo>
                    <a:pt x="174574" y="1641424"/>
                  </a:lnTo>
                  <a:lnTo>
                    <a:pt x="198475" y="1641424"/>
                  </a:lnTo>
                  <a:lnTo>
                    <a:pt x="198475" y="1066114"/>
                  </a:lnTo>
                  <a:close/>
                </a:path>
                <a:path w="198754" h="1641475">
                  <a:moveTo>
                    <a:pt x="198475" y="0"/>
                  </a:moveTo>
                  <a:lnTo>
                    <a:pt x="174574" y="0"/>
                  </a:lnTo>
                  <a:lnTo>
                    <a:pt x="174574" y="898575"/>
                  </a:lnTo>
                  <a:lnTo>
                    <a:pt x="198475" y="898575"/>
                  </a:lnTo>
                  <a:lnTo>
                    <a:pt x="198475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42332" y="6833545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4" h="1641475">
                  <a:moveTo>
                    <a:pt x="23914" y="1066114"/>
                  </a:moveTo>
                  <a:lnTo>
                    <a:pt x="0" y="1066114"/>
                  </a:lnTo>
                  <a:lnTo>
                    <a:pt x="0" y="1641436"/>
                  </a:lnTo>
                  <a:lnTo>
                    <a:pt x="23914" y="1641436"/>
                  </a:lnTo>
                  <a:lnTo>
                    <a:pt x="23914" y="1066114"/>
                  </a:lnTo>
                  <a:close/>
                </a:path>
                <a:path w="198754" h="1641475">
                  <a:moveTo>
                    <a:pt x="23914" y="141986"/>
                  </a:moveTo>
                  <a:lnTo>
                    <a:pt x="0" y="141986"/>
                  </a:lnTo>
                  <a:lnTo>
                    <a:pt x="0" y="898575"/>
                  </a:lnTo>
                  <a:lnTo>
                    <a:pt x="23914" y="898575"/>
                  </a:lnTo>
                  <a:lnTo>
                    <a:pt x="23914" y="141986"/>
                  </a:lnTo>
                  <a:close/>
                </a:path>
                <a:path w="198754" h="1641475">
                  <a:moveTo>
                    <a:pt x="82092" y="1066114"/>
                  </a:moveTo>
                  <a:lnTo>
                    <a:pt x="58204" y="1066114"/>
                  </a:lnTo>
                  <a:lnTo>
                    <a:pt x="58204" y="1641436"/>
                  </a:lnTo>
                  <a:lnTo>
                    <a:pt x="82092" y="1641436"/>
                  </a:lnTo>
                  <a:lnTo>
                    <a:pt x="82092" y="1066114"/>
                  </a:lnTo>
                  <a:close/>
                </a:path>
                <a:path w="198754" h="1641475">
                  <a:moveTo>
                    <a:pt x="82092" y="94538"/>
                  </a:moveTo>
                  <a:lnTo>
                    <a:pt x="58204" y="94538"/>
                  </a:lnTo>
                  <a:lnTo>
                    <a:pt x="58204" y="898575"/>
                  </a:lnTo>
                  <a:lnTo>
                    <a:pt x="82092" y="898575"/>
                  </a:lnTo>
                  <a:lnTo>
                    <a:pt x="82092" y="94538"/>
                  </a:lnTo>
                  <a:close/>
                </a:path>
                <a:path w="198754" h="1641475">
                  <a:moveTo>
                    <a:pt x="140296" y="1066114"/>
                  </a:moveTo>
                  <a:lnTo>
                    <a:pt x="116382" y="1066114"/>
                  </a:lnTo>
                  <a:lnTo>
                    <a:pt x="116382" y="1641436"/>
                  </a:lnTo>
                  <a:lnTo>
                    <a:pt x="140296" y="1641436"/>
                  </a:lnTo>
                  <a:lnTo>
                    <a:pt x="140296" y="1066114"/>
                  </a:lnTo>
                  <a:close/>
                </a:path>
                <a:path w="198754" h="1641475">
                  <a:moveTo>
                    <a:pt x="140296" y="47078"/>
                  </a:moveTo>
                  <a:lnTo>
                    <a:pt x="116382" y="47078"/>
                  </a:lnTo>
                  <a:lnTo>
                    <a:pt x="116382" y="898575"/>
                  </a:lnTo>
                  <a:lnTo>
                    <a:pt x="140296" y="898575"/>
                  </a:lnTo>
                  <a:lnTo>
                    <a:pt x="140296" y="47078"/>
                  </a:lnTo>
                  <a:close/>
                </a:path>
                <a:path w="198754" h="1641475">
                  <a:moveTo>
                    <a:pt x="198488" y="1066114"/>
                  </a:moveTo>
                  <a:lnTo>
                    <a:pt x="174574" y="1066114"/>
                  </a:lnTo>
                  <a:lnTo>
                    <a:pt x="174574" y="1641436"/>
                  </a:lnTo>
                  <a:lnTo>
                    <a:pt x="198488" y="1641436"/>
                  </a:lnTo>
                  <a:lnTo>
                    <a:pt x="198488" y="1066114"/>
                  </a:lnTo>
                  <a:close/>
                </a:path>
                <a:path w="198754" h="1641475">
                  <a:moveTo>
                    <a:pt x="198488" y="0"/>
                  </a:moveTo>
                  <a:lnTo>
                    <a:pt x="174574" y="0"/>
                  </a:lnTo>
                  <a:lnTo>
                    <a:pt x="174574" y="898575"/>
                  </a:lnTo>
                  <a:lnTo>
                    <a:pt x="198488" y="898575"/>
                  </a:lnTo>
                  <a:lnTo>
                    <a:pt x="198488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131299" y="5908997"/>
              <a:ext cx="511175" cy="207645"/>
            </a:xfrm>
            <a:custGeom>
              <a:avLst/>
              <a:gdLst/>
              <a:ahLst/>
              <a:cxnLst/>
              <a:rect l="l" t="t" r="r" b="b"/>
              <a:pathLst>
                <a:path w="511175" h="207645">
                  <a:moveTo>
                    <a:pt x="255374" y="0"/>
                  </a:moveTo>
                  <a:lnTo>
                    <a:pt x="0" y="207344"/>
                  </a:lnTo>
                  <a:lnTo>
                    <a:pt x="510738" y="207344"/>
                  </a:lnTo>
                  <a:lnTo>
                    <a:pt x="255374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31301" y="5654278"/>
              <a:ext cx="255904" cy="462280"/>
            </a:xfrm>
            <a:custGeom>
              <a:avLst/>
              <a:gdLst/>
              <a:ahLst/>
              <a:cxnLst/>
              <a:rect l="l" t="t" r="r" b="b"/>
              <a:pathLst>
                <a:path w="255905" h="462279">
                  <a:moveTo>
                    <a:pt x="255363" y="0"/>
                  </a:moveTo>
                  <a:lnTo>
                    <a:pt x="174679" y="0"/>
                  </a:lnTo>
                  <a:lnTo>
                    <a:pt x="0" y="141832"/>
                  </a:lnTo>
                  <a:lnTo>
                    <a:pt x="0" y="462063"/>
                  </a:lnTo>
                  <a:lnTo>
                    <a:pt x="255363" y="254718"/>
                  </a:lnTo>
                  <a:lnTo>
                    <a:pt x="255363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386673" y="5654278"/>
              <a:ext cx="255904" cy="462280"/>
            </a:xfrm>
            <a:custGeom>
              <a:avLst/>
              <a:gdLst/>
              <a:ahLst/>
              <a:cxnLst/>
              <a:rect l="l" t="t" r="r" b="b"/>
              <a:pathLst>
                <a:path w="255905" h="462279">
                  <a:moveTo>
                    <a:pt x="80684" y="0"/>
                  </a:moveTo>
                  <a:lnTo>
                    <a:pt x="0" y="0"/>
                  </a:lnTo>
                  <a:lnTo>
                    <a:pt x="0" y="254718"/>
                  </a:lnTo>
                  <a:lnTo>
                    <a:pt x="255363" y="462063"/>
                  </a:lnTo>
                  <a:lnTo>
                    <a:pt x="255363" y="141832"/>
                  </a:lnTo>
                  <a:lnTo>
                    <a:pt x="80684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31301" y="6116337"/>
              <a:ext cx="511175" cy="2012314"/>
            </a:xfrm>
            <a:custGeom>
              <a:avLst/>
              <a:gdLst/>
              <a:ahLst/>
              <a:cxnLst/>
              <a:rect l="l" t="t" r="r" b="b"/>
              <a:pathLst>
                <a:path w="511175" h="2012315">
                  <a:moveTo>
                    <a:pt x="510738" y="0"/>
                  </a:moveTo>
                  <a:lnTo>
                    <a:pt x="0" y="0"/>
                  </a:lnTo>
                  <a:lnTo>
                    <a:pt x="0" y="2012315"/>
                  </a:lnTo>
                  <a:lnTo>
                    <a:pt x="510738" y="2012315"/>
                  </a:lnTo>
                  <a:lnTo>
                    <a:pt x="510738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203037" y="6074212"/>
              <a:ext cx="367665" cy="1749425"/>
            </a:xfrm>
            <a:custGeom>
              <a:avLst/>
              <a:gdLst/>
              <a:ahLst/>
              <a:cxnLst/>
              <a:rect l="l" t="t" r="r" b="b"/>
              <a:pathLst>
                <a:path w="367665" h="1749425">
                  <a:moveTo>
                    <a:pt x="28257" y="1123772"/>
                  </a:moveTo>
                  <a:lnTo>
                    <a:pt x="0" y="1123772"/>
                  </a:lnTo>
                  <a:lnTo>
                    <a:pt x="0" y="1152652"/>
                  </a:lnTo>
                  <a:lnTo>
                    <a:pt x="28257" y="1152652"/>
                  </a:lnTo>
                  <a:lnTo>
                    <a:pt x="28257" y="1123772"/>
                  </a:lnTo>
                  <a:close/>
                </a:path>
                <a:path w="367665" h="1749425">
                  <a:moveTo>
                    <a:pt x="28257" y="1037145"/>
                  </a:moveTo>
                  <a:lnTo>
                    <a:pt x="0" y="1037145"/>
                  </a:lnTo>
                  <a:lnTo>
                    <a:pt x="0" y="1066025"/>
                  </a:lnTo>
                  <a:lnTo>
                    <a:pt x="28257" y="1066025"/>
                  </a:lnTo>
                  <a:lnTo>
                    <a:pt x="28257" y="1037145"/>
                  </a:lnTo>
                  <a:close/>
                </a:path>
                <a:path w="367665" h="1749425">
                  <a:moveTo>
                    <a:pt x="28257" y="950531"/>
                  </a:moveTo>
                  <a:lnTo>
                    <a:pt x="0" y="950531"/>
                  </a:lnTo>
                  <a:lnTo>
                    <a:pt x="0" y="979411"/>
                  </a:lnTo>
                  <a:lnTo>
                    <a:pt x="28257" y="979411"/>
                  </a:lnTo>
                  <a:lnTo>
                    <a:pt x="28257" y="950531"/>
                  </a:lnTo>
                  <a:close/>
                </a:path>
                <a:path w="367665" h="1749425">
                  <a:moveTo>
                    <a:pt x="28257" y="863904"/>
                  </a:moveTo>
                  <a:lnTo>
                    <a:pt x="0" y="863904"/>
                  </a:lnTo>
                  <a:lnTo>
                    <a:pt x="0" y="892784"/>
                  </a:lnTo>
                  <a:lnTo>
                    <a:pt x="28257" y="892784"/>
                  </a:lnTo>
                  <a:lnTo>
                    <a:pt x="28257" y="863904"/>
                  </a:lnTo>
                  <a:close/>
                </a:path>
                <a:path w="367665" h="1749425">
                  <a:moveTo>
                    <a:pt x="28257" y="776351"/>
                  </a:moveTo>
                  <a:lnTo>
                    <a:pt x="0" y="776351"/>
                  </a:lnTo>
                  <a:lnTo>
                    <a:pt x="0" y="805230"/>
                  </a:lnTo>
                  <a:lnTo>
                    <a:pt x="28257" y="805230"/>
                  </a:lnTo>
                  <a:lnTo>
                    <a:pt x="28257" y="776351"/>
                  </a:lnTo>
                  <a:close/>
                </a:path>
                <a:path w="367665" h="1749425">
                  <a:moveTo>
                    <a:pt x="28257" y="689737"/>
                  </a:moveTo>
                  <a:lnTo>
                    <a:pt x="0" y="689737"/>
                  </a:lnTo>
                  <a:lnTo>
                    <a:pt x="0" y="718616"/>
                  </a:lnTo>
                  <a:lnTo>
                    <a:pt x="28257" y="718616"/>
                  </a:lnTo>
                  <a:lnTo>
                    <a:pt x="28257" y="689737"/>
                  </a:lnTo>
                  <a:close/>
                </a:path>
                <a:path w="367665" h="1749425">
                  <a:moveTo>
                    <a:pt x="28257" y="603110"/>
                  </a:moveTo>
                  <a:lnTo>
                    <a:pt x="0" y="603110"/>
                  </a:lnTo>
                  <a:lnTo>
                    <a:pt x="0" y="631990"/>
                  </a:lnTo>
                  <a:lnTo>
                    <a:pt x="28257" y="631990"/>
                  </a:lnTo>
                  <a:lnTo>
                    <a:pt x="28257" y="603110"/>
                  </a:lnTo>
                  <a:close/>
                </a:path>
                <a:path w="367665" h="1749425">
                  <a:moveTo>
                    <a:pt x="28257" y="516496"/>
                  </a:moveTo>
                  <a:lnTo>
                    <a:pt x="0" y="516496"/>
                  </a:lnTo>
                  <a:lnTo>
                    <a:pt x="0" y="545376"/>
                  </a:lnTo>
                  <a:lnTo>
                    <a:pt x="28257" y="545376"/>
                  </a:lnTo>
                  <a:lnTo>
                    <a:pt x="28257" y="516496"/>
                  </a:lnTo>
                  <a:close/>
                </a:path>
                <a:path w="367665" h="1749425">
                  <a:moveTo>
                    <a:pt x="28257" y="433108"/>
                  </a:moveTo>
                  <a:lnTo>
                    <a:pt x="0" y="433108"/>
                  </a:lnTo>
                  <a:lnTo>
                    <a:pt x="0" y="461975"/>
                  </a:lnTo>
                  <a:lnTo>
                    <a:pt x="28257" y="461975"/>
                  </a:lnTo>
                  <a:lnTo>
                    <a:pt x="28257" y="433108"/>
                  </a:lnTo>
                  <a:close/>
                </a:path>
                <a:path w="367665" h="1749425">
                  <a:moveTo>
                    <a:pt x="28257" y="346481"/>
                  </a:moveTo>
                  <a:lnTo>
                    <a:pt x="0" y="346481"/>
                  </a:lnTo>
                  <a:lnTo>
                    <a:pt x="0" y="375361"/>
                  </a:lnTo>
                  <a:lnTo>
                    <a:pt x="28257" y="375361"/>
                  </a:lnTo>
                  <a:lnTo>
                    <a:pt x="28257" y="346481"/>
                  </a:lnTo>
                  <a:close/>
                </a:path>
                <a:path w="367665" h="1749425">
                  <a:moveTo>
                    <a:pt x="28257" y="259867"/>
                  </a:moveTo>
                  <a:lnTo>
                    <a:pt x="0" y="259867"/>
                  </a:lnTo>
                  <a:lnTo>
                    <a:pt x="0" y="288734"/>
                  </a:lnTo>
                  <a:lnTo>
                    <a:pt x="28257" y="288734"/>
                  </a:lnTo>
                  <a:lnTo>
                    <a:pt x="28257" y="259867"/>
                  </a:lnTo>
                  <a:close/>
                </a:path>
                <a:path w="367665" h="1749425">
                  <a:moveTo>
                    <a:pt x="28257" y="173240"/>
                  </a:moveTo>
                  <a:lnTo>
                    <a:pt x="0" y="173240"/>
                  </a:lnTo>
                  <a:lnTo>
                    <a:pt x="0" y="202120"/>
                  </a:lnTo>
                  <a:lnTo>
                    <a:pt x="28257" y="202120"/>
                  </a:lnTo>
                  <a:lnTo>
                    <a:pt x="28257" y="173240"/>
                  </a:lnTo>
                  <a:close/>
                </a:path>
                <a:path w="367665" h="1749425">
                  <a:moveTo>
                    <a:pt x="113004" y="1123772"/>
                  </a:moveTo>
                  <a:lnTo>
                    <a:pt x="84759" y="1123772"/>
                  </a:lnTo>
                  <a:lnTo>
                    <a:pt x="84759" y="1152652"/>
                  </a:lnTo>
                  <a:lnTo>
                    <a:pt x="113004" y="1152652"/>
                  </a:lnTo>
                  <a:lnTo>
                    <a:pt x="113004" y="1123772"/>
                  </a:lnTo>
                  <a:close/>
                </a:path>
                <a:path w="367665" h="1749425">
                  <a:moveTo>
                    <a:pt x="113004" y="1037145"/>
                  </a:moveTo>
                  <a:lnTo>
                    <a:pt x="84759" y="1037145"/>
                  </a:lnTo>
                  <a:lnTo>
                    <a:pt x="84759" y="1066025"/>
                  </a:lnTo>
                  <a:lnTo>
                    <a:pt x="113004" y="1066025"/>
                  </a:lnTo>
                  <a:lnTo>
                    <a:pt x="113004" y="1037145"/>
                  </a:lnTo>
                  <a:close/>
                </a:path>
                <a:path w="367665" h="1749425">
                  <a:moveTo>
                    <a:pt x="113004" y="950531"/>
                  </a:moveTo>
                  <a:lnTo>
                    <a:pt x="84759" y="950531"/>
                  </a:lnTo>
                  <a:lnTo>
                    <a:pt x="84759" y="979411"/>
                  </a:lnTo>
                  <a:lnTo>
                    <a:pt x="113004" y="979411"/>
                  </a:lnTo>
                  <a:lnTo>
                    <a:pt x="113004" y="950531"/>
                  </a:lnTo>
                  <a:close/>
                </a:path>
                <a:path w="367665" h="1749425">
                  <a:moveTo>
                    <a:pt x="113004" y="863904"/>
                  </a:moveTo>
                  <a:lnTo>
                    <a:pt x="84759" y="863904"/>
                  </a:lnTo>
                  <a:lnTo>
                    <a:pt x="84759" y="892784"/>
                  </a:lnTo>
                  <a:lnTo>
                    <a:pt x="113004" y="892784"/>
                  </a:lnTo>
                  <a:lnTo>
                    <a:pt x="113004" y="863904"/>
                  </a:lnTo>
                  <a:close/>
                </a:path>
                <a:path w="367665" h="1749425">
                  <a:moveTo>
                    <a:pt x="113004" y="776351"/>
                  </a:moveTo>
                  <a:lnTo>
                    <a:pt x="84759" y="776351"/>
                  </a:lnTo>
                  <a:lnTo>
                    <a:pt x="84759" y="805230"/>
                  </a:lnTo>
                  <a:lnTo>
                    <a:pt x="113004" y="805230"/>
                  </a:lnTo>
                  <a:lnTo>
                    <a:pt x="113004" y="776351"/>
                  </a:lnTo>
                  <a:close/>
                </a:path>
                <a:path w="367665" h="1749425">
                  <a:moveTo>
                    <a:pt x="113004" y="689737"/>
                  </a:moveTo>
                  <a:lnTo>
                    <a:pt x="84759" y="689737"/>
                  </a:lnTo>
                  <a:lnTo>
                    <a:pt x="84759" y="718616"/>
                  </a:lnTo>
                  <a:lnTo>
                    <a:pt x="113004" y="718616"/>
                  </a:lnTo>
                  <a:lnTo>
                    <a:pt x="113004" y="689737"/>
                  </a:lnTo>
                  <a:close/>
                </a:path>
                <a:path w="367665" h="1749425">
                  <a:moveTo>
                    <a:pt x="113004" y="603110"/>
                  </a:moveTo>
                  <a:lnTo>
                    <a:pt x="84759" y="603110"/>
                  </a:lnTo>
                  <a:lnTo>
                    <a:pt x="84759" y="631990"/>
                  </a:lnTo>
                  <a:lnTo>
                    <a:pt x="113004" y="631990"/>
                  </a:lnTo>
                  <a:lnTo>
                    <a:pt x="113004" y="603110"/>
                  </a:lnTo>
                  <a:close/>
                </a:path>
                <a:path w="367665" h="1749425">
                  <a:moveTo>
                    <a:pt x="113004" y="516496"/>
                  </a:moveTo>
                  <a:lnTo>
                    <a:pt x="84759" y="516496"/>
                  </a:lnTo>
                  <a:lnTo>
                    <a:pt x="84759" y="545376"/>
                  </a:lnTo>
                  <a:lnTo>
                    <a:pt x="113004" y="545376"/>
                  </a:lnTo>
                  <a:lnTo>
                    <a:pt x="113004" y="516496"/>
                  </a:lnTo>
                  <a:close/>
                </a:path>
                <a:path w="367665" h="1749425">
                  <a:moveTo>
                    <a:pt x="113004" y="433108"/>
                  </a:moveTo>
                  <a:lnTo>
                    <a:pt x="84759" y="433108"/>
                  </a:lnTo>
                  <a:lnTo>
                    <a:pt x="84759" y="461975"/>
                  </a:lnTo>
                  <a:lnTo>
                    <a:pt x="113004" y="461975"/>
                  </a:lnTo>
                  <a:lnTo>
                    <a:pt x="113004" y="433108"/>
                  </a:lnTo>
                  <a:close/>
                </a:path>
                <a:path w="367665" h="1749425">
                  <a:moveTo>
                    <a:pt x="113004" y="346481"/>
                  </a:moveTo>
                  <a:lnTo>
                    <a:pt x="84759" y="346481"/>
                  </a:lnTo>
                  <a:lnTo>
                    <a:pt x="84759" y="375361"/>
                  </a:lnTo>
                  <a:lnTo>
                    <a:pt x="113004" y="375361"/>
                  </a:lnTo>
                  <a:lnTo>
                    <a:pt x="113004" y="346481"/>
                  </a:lnTo>
                  <a:close/>
                </a:path>
                <a:path w="367665" h="1749425">
                  <a:moveTo>
                    <a:pt x="113004" y="259867"/>
                  </a:moveTo>
                  <a:lnTo>
                    <a:pt x="84759" y="259867"/>
                  </a:lnTo>
                  <a:lnTo>
                    <a:pt x="84759" y="288734"/>
                  </a:lnTo>
                  <a:lnTo>
                    <a:pt x="113004" y="288734"/>
                  </a:lnTo>
                  <a:lnTo>
                    <a:pt x="113004" y="259867"/>
                  </a:lnTo>
                  <a:close/>
                </a:path>
                <a:path w="367665" h="1749425">
                  <a:moveTo>
                    <a:pt x="113004" y="173240"/>
                  </a:moveTo>
                  <a:lnTo>
                    <a:pt x="84759" y="173240"/>
                  </a:lnTo>
                  <a:lnTo>
                    <a:pt x="84759" y="202120"/>
                  </a:lnTo>
                  <a:lnTo>
                    <a:pt x="113004" y="202120"/>
                  </a:lnTo>
                  <a:lnTo>
                    <a:pt x="113004" y="173240"/>
                  </a:lnTo>
                  <a:close/>
                </a:path>
                <a:path w="367665" h="1749425">
                  <a:moveTo>
                    <a:pt x="113004" y="86614"/>
                  </a:moveTo>
                  <a:lnTo>
                    <a:pt x="84759" y="86614"/>
                  </a:lnTo>
                  <a:lnTo>
                    <a:pt x="84759" y="115493"/>
                  </a:lnTo>
                  <a:lnTo>
                    <a:pt x="113004" y="115493"/>
                  </a:lnTo>
                  <a:lnTo>
                    <a:pt x="113004" y="86614"/>
                  </a:lnTo>
                  <a:close/>
                </a:path>
                <a:path w="367665" h="1749425">
                  <a:moveTo>
                    <a:pt x="197751" y="1546860"/>
                  </a:moveTo>
                  <a:lnTo>
                    <a:pt x="169494" y="1546860"/>
                  </a:lnTo>
                  <a:lnTo>
                    <a:pt x="169494" y="1575739"/>
                  </a:lnTo>
                  <a:lnTo>
                    <a:pt x="197751" y="1575739"/>
                  </a:lnTo>
                  <a:lnTo>
                    <a:pt x="197751" y="1546860"/>
                  </a:lnTo>
                  <a:close/>
                </a:path>
                <a:path w="367665" h="1749425">
                  <a:moveTo>
                    <a:pt x="197751" y="1123772"/>
                  </a:moveTo>
                  <a:lnTo>
                    <a:pt x="169494" y="1123772"/>
                  </a:lnTo>
                  <a:lnTo>
                    <a:pt x="169494" y="1152652"/>
                  </a:lnTo>
                  <a:lnTo>
                    <a:pt x="197751" y="1152652"/>
                  </a:lnTo>
                  <a:lnTo>
                    <a:pt x="197751" y="1123772"/>
                  </a:lnTo>
                  <a:close/>
                </a:path>
                <a:path w="367665" h="1749425">
                  <a:moveTo>
                    <a:pt x="197751" y="1037145"/>
                  </a:moveTo>
                  <a:lnTo>
                    <a:pt x="169494" y="1037145"/>
                  </a:lnTo>
                  <a:lnTo>
                    <a:pt x="169494" y="1066025"/>
                  </a:lnTo>
                  <a:lnTo>
                    <a:pt x="197751" y="1066025"/>
                  </a:lnTo>
                  <a:lnTo>
                    <a:pt x="197751" y="1037145"/>
                  </a:lnTo>
                  <a:close/>
                </a:path>
                <a:path w="367665" h="1749425">
                  <a:moveTo>
                    <a:pt x="197751" y="950531"/>
                  </a:moveTo>
                  <a:lnTo>
                    <a:pt x="169494" y="950531"/>
                  </a:lnTo>
                  <a:lnTo>
                    <a:pt x="169494" y="979411"/>
                  </a:lnTo>
                  <a:lnTo>
                    <a:pt x="197751" y="979411"/>
                  </a:lnTo>
                  <a:lnTo>
                    <a:pt x="197751" y="950531"/>
                  </a:lnTo>
                  <a:close/>
                </a:path>
                <a:path w="367665" h="1749425">
                  <a:moveTo>
                    <a:pt x="197751" y="863904"/>
                  </a:moveTo>
                  <a:lnTo>
                    <a:pt x="169494" y="863904"/>
                  </a:lnTo>
                  <a:lnTo>
                    <a:pt x="169494" y="892784"/>
                  </a:lnTo>
                  <a:lnTo>
                    <a:pt x="197751" y="892784"/>
                  </a:lnTo>
                  <a:lnTo>
                    <a:pt x="197751" y="863904"/>
                  </a:lnTo>
                  <a:close/>
                </a:path>
                <a:path w="367665" h="1749425">
                  <a:moveTo>
                    <a:pt x="197751" y="776351"/>
                  </a:moveTo>
                  <a:lnTo>
                    <a:pt x="169494" y="776351"/>
                  </a:lnTo>
                  <a:lnTo>
                    <a:pt x="169494" y="805230"/>
                  </a:lnTo>
                  <a:lnTo>
                    <a:pt x="197751" y="805230"/>
                  </a:lnTo>
                  <a:lnTo>
                    <a:pt x="197751" y="776351"/>
                  </a:lnTo>
                  <a:close/>
                </a:path>
                <a:path w="367665" h="1749425">
                  <a:moveTo>
                    <a:pt x="197751" y="689737"/>
                  </a:moveTo>
                  <a:lnTo>
                    <a:pt x="169494" y="689737"/>
                  </a:lnTo>
                  <a:lnTo>
                    <a:pt x="169494" y="718616"/>
                  </a:lnTo>
                  <a:lnTo>
                    <a:pt x="197751" y="718616"/>
                  </a:lnTo>
                  <a:lnTo>
                    <a:pt x="197751" y="689737"/>
                  </a:lnTo>
                  <a:close/>
                </a:path>
                <a:path w="367665" h="1749425">
                  <a:moveTo>
                    <a:pt x="197751" y="603110"/>
                  </a:moveTo>
                  <a:lnTo>
                    <a:pt x="169494" y="603110"/>
                  </a:lnTo>
                  <a:lnTo>
                    <a:pt x="169494" y="631990"/>
                  </a:lnTo>
                  <a:lnTo>
                    <a:pt x="197751" y="631990"/>
                  </a:lnTo>
                  <a:lnTo>
                    <a:pt x="197751" y="603110"/>
                  </a:lnTo>
                  <a:close/>
                </a:path>
                <a:path w="367665" h="1749425">
                  <a:moveTo>
                    <a:pt x="197751" y="516496"/>
                  </a:moveTo>
                  <a:lnTo>
                    <a:pt x="169494" y="516496"/>
                  </a:lnTo>
                  <a:lnTo>
                    <a:pt x="169494" y="545376"/>
                  </a:lnTo>
                  <a:lnTo>
                    <a:pt x="197751" y="545376"/>
                  </a:lnTo>
                  <a:lnTo>
                    <a:pt x="197751" y="516496"/>
                  </a:lnTo>
                  <a:close/>
                </a:path>
                <a:path w="367665" h="1749425">
                  <a:moveTo>
                    <a:pt x="197751" y="433108"/>
                  </a:moveTo>
                  <a:lnTo>
                    <a:pt x="169494" y="433108"/>
                  </a:lnTo>
                  <a:lnTo>
                    <a:pt x="169494" y="461975"/>
                  </a:lnTo>
                  <a:lnTo>
                    <a:pt x="197751" y="461975"/>
                  </a:lnTo>
                  <a:lnTo>
                    <a:pt x="197751" y="433108"/>
                  </a:lnTo>
                  <a:close/>
                </a:path>
                <a:path w="367665" h="1749425">
                  <a:moveTo>
                    <a:pt x="197751" y="346481"/>
                  </a:moveTo>
                  <a:lnTo>
                    <a:pt x="169494" y="346481"/>
                  </a:lnTo>
                  <a:lnTo>
                    <a:pt x="169494" y="375361"/>
                  </a:lnTo>
                  <a:lnTo>
                    <a:pt x="197751" y="375361"/>
                  </a:lnTo>
                  <a:lnTo>
                    <a:pt x="197751" y="346481"/>
                  </a:lnTo>
                  <a:close/>
                </a:path>
                <a:path w="367665" h="1749425">
                  <a:moveTo>
                    <a:pt x="197751" y="259867"/>
                  </a:moveTo>
                  <a:lnTo>
                    <a:pt x="169494" y="259867"/>
                  </a:lnTo>
                  <a:lnTo>
                    <a:pt x="169494" y="288734"/>
                  </a:lnTo>
                  <a:lnTo>
                    <a:pt x="197751" y="288734"/>
                  </a:lnTo>
                  <a:lnTo>
                    <a:pt x="197751" y="259867"/>
                  </a:lnTo>
                  <a:close/>
                </a:path>
                <a:path w="367665" h="1749425">
                  <a:moveTo>
                    <a:pt x="197751" y="173240"/>
                  </a:moveTo>
                  <a:lnTo>
                    <a:pt x="169494" y="173240"/>
                  </a:lnTo>
                  <a:lnTo>
                    <a:pt x="169494" y="202120"/>
                  </a:lnTo>
                  <a:lnTo>
                    <a:pt x="197751" y="202120"/>
                  </a:lnTo>
                  <a:lnTo>
                    <a:pt x="197751" y="173240"/>
                  </a:lnTo>
                  <a:close/>
                </a:path>
                <a:path w="367665" h="1749425">
                  <a:moveTo>
                    <a:pt x="197751" y="86614"/>
                  </a:moveTo>
                  <a:lnTo>
                    <a:pt x="169494" y="86614"/>
                  </a:lnTo>
                  <a:lnTo>
                    <a:pt x="169494" y="115493"/>
                  </a:lnTo>
                  <a:lnTo>
                    <a:pt x="197751" y="115493"/>
                  </a:lnTo>
                  <a:lnTo>
                    <a:pt x="197751" y="86614"/>
                  </a:lnTo>
                  <a:close/>
                </a:path>
                <a:path w="367665" h="1749425">
                  <a:moveTo>
                    <a:pt x="197751" y="0"/>
                  </a:moveTo>
                  <a:lnTo>
                    <a:pt x="169494" y="0"/>
                  </a:lnTo>
                  <a:lnTo>
                    <a:pt x="169494" y="28879"/>
                  </a:lnTo>
                  <a:lnTo>
                    <a:pt x="197751" y="28879"/>
                  </a:lnTo>
                  <a:lnTo>
                    <a:pt x="197751" y="0"/>
                  </a:lnTo>
                  <a:close/>
                </a:path>
                <a:path w="367665" h="1749425">
                  <a:moveTo>
                    <a:pt x="282498" y="1720113"/>
                  </a:moveTo>
                  <a:lnTo>
                    <a:pt x="254254" y="1720113"/>
                  </a:lnTo>
                  <a:lnTo>
                    <a:pt x="254254" y="1748993"/>
                  </a:lnTo>
                  <a:lnTo>
                    <a:pt x="282498" y="1748993"/>
                  </a:lnTo>
                  <a:lnTo>
                    <a:pt x="282498" y="1720113"/>
                  </a:lnTo>
                  <a:close/>
                </a:path>
                <a:path w="367665" h="1749425">
                  <a:moveTo>
                    <a:pt x="282498" y="1633486"/>
                  </a:moveTo>
                  <a:lnTo>
                    <a:pt x="254254" y="1633486"/>
                  </a:lnTo>
                  <a:lnTo>
                    <a:pt x="254254" y="1662366"/>
                  </a:lnTo>
                  <a:lnTo>
                    <a:pt x="282498" y="1662366"/>
                  </a:lnTo>
                  <a:lnTo>
                    <a:pt x="282498" y="1633486"/>
                  </a:lnTo>
                  <a:close/>
                </a:path>
                <a:path w="367665" h="1749425">
                  <a:moveTo>
                    <a:pt x="282498" y="1546860"/>
                  </a:moveTo>
                  <a:lnTo>
                    <a:pt x="254254" y="1546860"/>
                  </a:lnTo>
                  <a:lnTo>
                    <a:pt x="254254" y="1575739"/>
                  </a:lnTo>
                  <a:lnTo>
                    <a:pt x="282498" y="1575739"/>
                  </a:lnTo>
                  <a:lnTo>
                    <a:pt x="282498" y="1546860"/>
                  </a:lnTo>
                  <a:close/>
                </a:path>
                <a:path w="367665" h="1749425">
                  <a:moveTo>
                    <a:pt x="282498" y="1123772"/>
                  </a:moveTo>
                  <a:lnTo>
                    <a:pt x="254254" y="1123772"/>
                  </a:lnTo>
                  <a:lnTo>
                    <a:pt x="254254" y="1152652"/>
                  </a:lnTo>
                  <a:lnTo>
                    <a:pt x="282498" y="1152652"/>
                  </a:lnTo>
                  <a:lnTo>
                    <a:pt x="282498" y="1123772"/>
                  </a:lnTo>
                  <a:close/>
                </a:path>
                <a:path w="367665" h="1749425">
                  <a:moveTo>
                    <a:pt x="282498" y="1037145"/>
                  </a:moveTo>
                  <a:lnTo>
                    <a:pt x="254254" y="1037145"/>
                  </a:lnTo>
                  <a:lnTo>
                    <a:pt x="254254" y="1066025"/>
                  </a:lnTo>
                  <a:lnTo>
                    <a:pt x="282498" y="1066025"/>
                  </a:lnTo>
                  <a:lnTo>
                    <a:pt x="282498" y="1037145"/>
                  </a:lnTo>
                  <a:close/>
                </a:path>
                <a:path w="367665" h="1749425">
                  <a:moveTo>
                    <a:pt x="282498" y="950531"/>
                  </a:moveTo>
                  <a:lnTo>
                    <a:pt x="254254" y="950531"/>
                  </a:lnTo>
                  <a:lnTo>
                    <a:pt x="254254" y="979411"/>
                  </a:lnTo>
                  <a:lnTo>
                    <a:pt x="282498" y="979411"/>
                  </a:lnTo>
                  <a:lnTo>
                    <a:pt x="282498" y="950531"/>
                  </a:lnTo>
                  <a:close/>
                </a:path>
                <a:path w="367665" h="1749425">
                  <a:moveTo>
                    <a:pt x="282498" y="863904"/>
                  </a:moveTo>
                  <a:lnTo>
                    <a:pt x="254254" y="863904"/>
                  </a:lnTo>
                  <a:lnTo>
                    <a:pt x="254254" y="892784"/>
                  </a:lnTo>
                  <a:lnTo>
                    <a:pt x="282498" y="892784"/>
                  </a:lnTo>
                  <a:lnTo>
                    <a:pt x="282498" y="863904"/>
                  </a:lnTo>
                  <a:close/>
                </a:path>
                <a:path w="367665" h="1749425">
                  <a:moveTo>
                    <a:pt x="282498" y="776351"/>
                  </a:moveTo>
                  <a:lnTo>
                    <a:pt x="254254" y="776351"/>
                  </a:lnTo>
                  <a:lnTo>
                    <a:pt x="254254" y="805230"/>
                  </a:lnTo>
                  <a:lnTo>
                    <a:pt x="282498" y="805230"/>
                  </a:lnTo>
                  <a:lnTo>
                    <a:pt x="282498" y="776351"/>
                  </a:lnTo>
                  <a:close/>
                </a:path>
                <a:path w="367665" h="1749425">
                  <a:moveTo>
                    <a:pt x="282498" y="689737"/>
                  </a:moveTo>
                  <a:lnTo>
                    <a:pt x="254254" y="689737"/>
                  </a:lnTo>
                  <a:lnTo>
                    <a:pt x="254254" y="718616"/>
                  </a:lnTo>
                  <a:lnTo>
                    <a:pt x="282498" y="718616"/>
                  </a:lnTo>
                  <a:lnTo>
                    <a:pt x="282498" y="689737"/>
                  </a:lnTo>
                  <a:close/>
                </a:path>
                <a:path w="367665" h="1749425">
                  <a:moveTo>
                    <a:pt x="282498" y="603110"/>
                  </a:moveTo>
                  <a:lnTo>
                    <a:pt x="254254" y="603110"/>
                  </a:lnTo>
                  <a:lnTo>
                    <a:pt x="254254" y="631990"/>
                  </a:lnTo>
                  <a:lnTo>
                    <a:pt x="282498" y="631990"/>
                  </a:lnTo>
                  <a:lnTo>
                    <a:pt x="282498" y="603110"/>
                  </a:lnTo>
                  <a:close/>
                </a:path>
                <a:path w="367665" h="1749425">
                  <a:moveTo>
                    <a:pt x="282498" y="516496"/>
                  </a:moveTo>
                  <a:lnTo>
                    <a:pt x="254254" y="516496"/>
                  </a:lnTo>
                  <a:lnTo>
                    <a:pt x="254254" y="545376"/>
                  </a:lnTo>
                  <a:lnTo>
                    <a:pt x="282498" y="545376"/>
                  </a:lnTo>
                  <a:lnTo>
                    <a:pt x="282498" y="516496"/>
                  </a:lnTo>
                  <a:close/>
                </a:path>
                <a:path w="367665" h="1749425">
                  <a:moveTo>
                    <a:pt x="282498" y="433108"/>
                  </a:moveTo>
                  <a:lnTo>
                    <a:pt x="254254" y="433108"/>
                  </a:lnTo>
                  <a:lnTo>
                    <a:pt x="254254" y="461975"/>
                  </a:lnTo>
                  <a:lnTo>
                    <a:pt x="282498" y="461975"/>
                  </a:lnTo>
                  <a:lnTo>
                    <a:pt x="282498" y="433108"/>
                  </a:lnTo>
                  <a:close/>
                </a:path>
                <a:path w="367665" h="1749425">
                  <a:moveTo>
                    <a:pt x="282498" y="346481"/>
                  </a:moveTo>
                  <a:lnTo>
                    <a:pt x="254254" y="346481"/>
                  </a:lnTo>
                  <a:lnTo>
                    <a:pt x="254254" y="375361"/>
                  </a:lnTo>
                  <a:lnTo>
                    <a:pt x="282498" y="375361"/>
                  </a:lnTo>
                  <a:lnTo>
                    <a:pt x="282498" y="346481"/>
                  </a:lnTo>
                  <a:close/>
                </a:path>
                <a:path w="367665" h="1749425">
                  <a:moveTo>
                    <a:pt x="282498" y="259867"/>
                  </a:moveTo>
                  <a:lnTo>
                    <a:pt x="254254" y="259867"/>
                  </a:lnTo>
                  <a:lnTo>
                    <a:pt x="254254" y="288734"/>
                  </a:lnTo>
                  <a:lnTo>
                    <a:pt x="282498" y="288734"/>
                  </a:lnTo>
                  <a:lnTo>
                    <a:pt x="282498" y="259867"/>
                  </a:lnTo>
                  <a:close/>
                </a:path>
                <a:path w="367665" h="1749425">
                  <a:moveTo>
                    <a:pt x="282498" y="173240"/>
                  </a:moveTo>
                  <a:lnTo>
                    <a:pt x="254254" y="173240"/>
                  </a:lnTo>
                  <a:lnTo>
                    <a:pt x="254254" y="202120"/>
                  </a:lnTo>
                  <a:lnTo>
                    <a:pt x="282498" y="202120"/>
                  </a:lnTo>
                  <a:lnTo>
                    <a:pt x="282498" y="173240"/>
                  </a:lnTo>
                  <a:close/>
                </a:path>
                <a:path w="367665" h="1749425">
                  <a:moveTo>
                    <a:pt x="282498" y="86614"/>
                  </a:moveTo>
                  <a:lnTo>
                    <a:pt x="254254" y="86614"/>
                  </a:lnTo>
                  <a:lnTo>
                    <a:pt x="254254" y="115493"/>
                  </a:lnTo>
                  <a:lnTo>
                    <a:pt x="282498" y="115493"/>
                  </a:lnTo>
                  <a:lnTo>
                    <a:pt x="282498" y="86614"/>
                  </a:lnTo>
                  <a:close/>
                </a:path>
                <a:path w="367665" h="1749425">
                  <a:moveTo>
                    <a:pt x="367245" y="1720113"/>
                  </a:moveTo>
                  <a:lnTo>
                    <a:pt x="339001" y="1720113"/>
                  </a:lnTo>
                  <a:lnTo>
                    <a:pt x="339001" y="1748993"/>
                  </a:lnTo>
                  <a:lnTo>
                    <a:pt x="367245" y="1748993"/>
                  </a:lnTo>
                  <a:lnTo>
                    <a:pt x="367245" y="1720113"/>
                  </a:lnTo>
                  <a:close/>
                </a:path>
                <a:path w="367665" h="1749425">
                  <a:moveTo>
                    <a:pt x="367245" y="1633486"/>
                  </a:moveTo>
                  <a:lnTo>
                    <a:pt x="339001" y="1633486"/>
                  </a:lnTo>
                  <a:lnTo>
                    <a:pt x="339001" y="1662366"/>
                  </a:lnTo>
                  <a:lnTo>
                    <a:pt x="367245" y="1662366"/>
                  </a:lnTo>
                  <a:lnTo>
                    <a:pt x="367245" y="1633486"/>
                  </a:lnTo>
                  <a:close/>
                </a:path>
                <a:path w="367665" h="1749425">
                  <a:moveTo>
                    <a:pt x="367245" y="1546860"/>
                  </a:moveTo>
                  <a:lnTo>
                    <a:pt x="339001" y="1546860"/>
                  </a:lnTo>
                  <a:lnTo>
                    <a:pt x="339001" y="1575739"/>
                  </a:lnTo>
                  <a:lnTo>
                    <a:pt x="367245" y="1575739"/>
                  </a:lnTo>
                  <a:lnTo>
                    <a:pt x="367245" y="1546860"/>
                  </a:lnTo>
                  <a:close/>
                </a:path>
                <a:path w="367665" h="1749425">
                  <a:moveTo>
                    <a:pt x="367245" y="1123772"/>
                  </a:moveTo>
                  <a:lnTo>
                    <a:pt x="339001" y="1123772"/>
                  </a:lnTo>
                  <a:lnTo>
                    <a:pt x="339001" y="1152652"/>
                  </a:lnTo>
                  <a:lnTo>
                    <a:pt x="367245" y="1152652"/>
                  </a:lnTo>
                  <a:lnTo>
                    <a:pt x="367245" y="1123772"/>
                  </a:lnTo>
                  <a:close/>
                </a:path>
                <a:path w="367665" h="1749425">
                  <a:moveTo>
                    <a:pt x="367245" y="1037145"/>
                  </a:moveTo>
                  <a:lnTo>
                    <a:pt x="339001" y="1037145"/>
                  </a:lnTo>
                  <a:lnTo>
                    <a:pt x="339001" y="1066025"/>
                  </a:lnTo>
                  <a:lnTo>
                    <a:pt x="367245" y="1066025"/>
                  </a:lnTo>
                  <a:lnTo>
                    <a:pt x="367245" y="1037145"/>
                  </a:lnTo>
                  <a:close/>
                </a:path>
                <a:path w="367665" h="1749425">
                  <a:moveTo>
                    <a:pt x="367245" y="950531"/>
                  </a:moveTo>
                  <a:lnTo>
                    <a:pt x="339001" y="950531"/>
                  </a:lnTo>
                  <a:lnTo>
                    <a:pt x="339001" y="979411"/>
                  </a:lnTo>
                  <a:lnTo>
                    <a:pt x="367245" y="979411"/>
                  </a:lnTo>
                  <a:lnTo>
                    <a:pt x="367245" y="950531"/>
                  </a:lnTo>
                  <a:close/>
                </a:path>
                <a:path w="367665" h="1749425">
                  <a:moveTo>
                    <a:pt x="367245" y="863904"/>
                  </a:moveTo>
                  <a:lnTo>
                    <a:pt x="339001" y="863904"/>
                  </a:lnTo>
                  <a:lnTo>
                    <a:pt x="339001" y="892784"/>
                  </a:lnTo>
                  <a:lnTo>
                    <a:pt x="367245" y="892784"/>
                  </a:lnTo>
                  <a:lnTo>
                    <a:pt x="367245" y="863904"/>
                  </a:lnTo>
                  <a:close/>
                </a:path>
                <a:path w="367665" h="1749425">
                  <a:moveTo>
                    <a:pt x="367245" y="776351"/>
                  </a:moveTo>
                  <a:lnTo>
                    <a:pt x="339001" y="776351"/>
                  </a:lnTo>
                  <a:lnTo>
                    <a:pt x="339001" y="805230"/>
                  </a:lnTo>
                  <a:lnTo>
                    <a:pt x="367245" y="805230"/>
                  </a:lnTo>
                  <a:lnTo>
                    <a:pt x="367245" y="776351"/>
                  </a:lnTo>
                  <a:close/>
                </a:path>
                <a:path w="367665" h="1749425">
                  <a:moveTo>
                    <a:pt x="367245" y="689737"/>
                  </a:moveTo>
                  <a:lnTo>
                    <a:pt x="339001" y="689737"/>
                  </a:lnTo>
                  <a:lnTo>
                    <a:pt x="339001" y="718616"/>
                  </a:lnTo>
                  <a:lnTo>
                    <a:pt x="367245" y="718616"/>
                  </a:lnTo>
                  <a:lnTo>
                    <a:pt x="367245" y="689737"/>
                  </a:lnTo>
                  <a:close/>
                </a:path>
                <a:path w="367665" h="1749425">
                  <a:moveTo>
                    <a:pt x="367245" y="603110"/>
                  </a:moveTo>
                  <a:lnTo>
                    <a:pt x="339001" y="603110"/>
                  </a:lnTo>
                  <a:lnTo>
                    <a:pt x="339001" y="631990"/>
                  </a:lnTo>
                  <a:lnTo>
                    <a:pt x="367245" y="631990"/>
                  </a:lnTo>
                  <a:lnTo>
                    <a:pt x="367245" y="603110"/>
                  </a:lnTo>
                  <a:close/>
                </a:path>
                <a:path w="367665" h="1749425">
                  <a:moveTo>
                    <a:pt x="367245" y="516496"/>
                  </a:moveTo>
                  <a:lnTo>
                    <a:pt x="339001" y="516496"/>
                  </a:lnTo>
                  <a:lnTo>
                    <a:pt x="339001" y="545376"/>
                  </a:lnTo>
                  <a:lnTo>
                    <a:pt x="367245" y="545376"/>
                  </a:lnTo>
                  <a:lnTo>
                    <a:pt x="367245" y="516496"/>
                  </a:lnTo>
                  <a:close/>
                </a:path>
                <a:path w="367665" h="1749425">
                  <a:moveTo>
                    <a:pt x="367245" y="433108"/>
                  </a:moveTo>
                  <a:lnTo>
                    <a:pt x="339001" y="433108"/>
                  </a:lnTo>
                  <a:lnTo>
                    <a:pt x="339001" y="461975"/>
                  </a:lnTo>
                  <a:lnTo>
                    <a:pt x="367245" y="461975"/>
                  </a:lnTo>
                  <a:lnTo>
                    <a:pt x="367245" y="433108"/>
                  </a:lnTo>
                  <a:close/>
                </a:path>
                <a:path w="367665" h="1749425">
                  <a:moveTo>
                    <a:pt x="367245" y="346481"/>
                  </a:moveTo>
                  <a:lnTo>
                    <a:pt x="339001" y="346481"/>
                  </a:lnTo>
                  <a:lnTo>
                    <a:pt x="339001" y="375361"/>
                  </a:lnTo>
                  <a:lnTo>
                    <a:pt x="367245" y="375361"/>
                  </a:lnTo>
                  <a:lnTo>
                    <a:pt x="367245" y="346481"/>
                  </a:lnTo>
                  <a:close/>
                </a:path>
                <a:path w="367665" h="1749425">
                  <a:moveTo>
                    <a:pt x="367245" y="259867"/>
                  </a:moveTo>
                  <a:lnTo>
                    <a:pt x="339001" y="259867"/>
                  </a:lnTo>
                  <a:lnTo>
                    <a:pt x="339001" y="288734"/>
                  </a:lnTo>
                  <a:lnTo>
                    <a:pt x="367245" y="288734"/>
                  </a:lnTo>
                  <a:lnTo>
                    <a:pt x="367245" y="259867"/>
                  </a:lnTo>
                  <a:close/>
                </a:path>
                <a:path w="367665" h="1749425">
                  <a:moveTo>
                    <a:pt x="367245" y="173240"/>
                  </a:moveTo>
                  <a:lnTo>
                    <a:pt x="339001" y="173240"/>
                  </a:lnTo>
                  <a:lnTo>
                    <a:pt x="339001" y="202120"/>
                  </a:lnTo>
                  <a:lnTo>
                    <a:pt x="367245" y="202120"/>
                  </a:lnTo>
                  <a:lnTo>
                    <a:pt x="367245" y="173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203037" y="7621072"/>
              <a:ext cx="367665" cy="288925"/>
            </a:xfrm>
            <a:custGeom>
              <a:avLst/>
              <a:gdLst/>
              <a:ahLst/>
              <a:cxnLst/>
              <a:rect l="l" t="t" r="r" b="b"/>
              <a:pathLst>
                <a:path w="367665" h="288925">
                  <a:moveTo>
                    <a:pt x="28257" y="259867"/>
                  </a:moveTo>
                  <a:lnTo>
                    <a:pt x="0" y="259867"/>
                  </a:lnTo>
                  <a:lnTo>
                    <a:pt x="0" y="288747"/>
                  </a:lnTo>
                  <a:lnTo>
                    <a:pt x="28257" y="288747"/>
                  </a:lnTo>
                  <a:lnTo>
                    <a:pt x="28257" y="259867"/>
                  </a:lnTo>
                  <a:close/>
                </a:path>
                <a:path w="367665" h="288925">
                  <a:moveTo>
                    <a:pt x="28257" y="173253"/>
                  </a:moveTo>
                  <a:lnTo>
                    <a:pt x="0" y="173253"/>
                  </a:lnTo>
                  <a:lnTo>
                    <a:pt x="0" y="202133"/>
                  </a:lnTo>
                  <a:lnTo>
                    <a:pt x="28257" y="202133"/>
                  </a:lnTo>
                  <a:lnTo>
                    <a:pt x="28257" y="173253"/>
                  </a:lnTo>
                  <a:close/>
                </a:path>
                <a:path w="367665" h="288925">
                  <a:moveTo>
                    <a:pt x="28257" y="86626"/>
                  </a:moveTo>
                  <a:lnTo>
                    <a:pt x="0" y="86626"/>
                  </a:lnTo>
                  <a:lnTo>
                    <a:pt x="0" y="115506"/>
                  </a:lnTo>
                  <a:lnTo>
                    <a:pt x="28257" y="115506"/>
                  </a:lnTo>
                  <a:lnTo>
                    <a:pt x="28257" y="86626"/>
                  </a:lnTo>
                  <a:close/>
                </a:path>
                <a:path w="367665" h="288925">
                  <a:moveTo>
                    <a:pt x="28257" y="0"/>
                  </a:moveTo>
                  <a:lnTo>
                    <a:pt x="0" y="0"/>
                  </a:lnTo>
                  <a:lnTo>
                    <a:pt x="0" y="28879"/>
                  </a:lnTo>
                  <a:lnTo>
                    <a:pt x="28257" y="28879"/>
                  </a:lnTo>
                  <a:lnTo>
                    <a:pt x="28257" y="0"/>
                  </a:lnTo>
                  <a:close/>
                </a:path>
                <a:path w="367665" h="288925">
                  <a:moveTo>
                    <a:pt x="113004" y="259867"/>
                  </a:moveTo>
                  <a:lnTo>
                    <a:pt x="84759" y="259867"/>
                  </a:lnTo>
                  <a:lnTo>
                    <a:pt x="84759" y="288747"/>
                  </a:lnTo>
                  <a:lnTo>
                    <a:pt x="113004" y="288747"/>
                  </a:lnTo>
                  <a:lnTo>
                    <a:pt x="113004" y="259867"/>
                  </a:lnTo>
                  <a:close/>
                </a:path>
                <a:path w="367665" h="288925">
                  <a:moveTo>
                    <a:pt x="113004" y="173253"/>
                  </a:moveTo>
                  <a:lnTo>
                    <a:pt x="84759" y="173253"/>
                  </a:lnTo>
                  <a:lnTo>
                    <a:pt x="84759" y="202133"/>
                  </a:lnTo>
                  <a:lnTo>
                    <a:pt x="113004" y="202133"/>
                  </a:lnTo>
                  <a:lnTo>
                    <a:pt x="113004" y="173253"/>
                  </a:lnTo>
                  <a:close/>
                </a:path>
                <a:path w="367665" h="288925">
                  <a:moveTo>
                    <a:pt x="113004" y="86626"/>
                  </a:moveTo>
                  <a:lnTo>
                    <a:pt x="84759" y="86626"/>
                  </a:lnTo>
                  <a:lnTo>
                    <a:pt x="84759" y="115506"/>
                  </a:lnTo>
                  <a:lnTo>
                    <a:pt x="113004" y="115506"/>
                  </a:lnTo>
                  <a:lnTo>
                    <a:pt x="113004" y="86626"/>
                  </a:lnTo>
                  <a:close/>
                </a:path>
                <a:path w="367665" h="288925">
                  <a:moveTo>
                    <a:pt x="113004" y="0"/>
                  </a:moveTo>
                  <a:lnTo>
                    <a:pt x="84759" y="0"/>
                  </a:lnTo>
                  <a:lnTo>
                    <a:pt x="84759" y="28879"/>
                  </a:lnTo>
                  <a:lnTo>
                    <a:pt x="113004" y="28879"/>
                  </a:lnTo>
                  <a:lnTo>
                    <a:pt x="113004" y="0"/>
                  </a:lnTo>
                  <a:close/>
                </a:path>
                <a:path w="367665" h="288925">
                  <a:moveTo>
                    <a:pt x="197751" y="259867"/>
                  </a:moveTo>
                  <a:lnTo>
                    <a:pt x="169494" y="259867"/>
                  </a:lnTo>
                  <a:lnTo>
                    <a:pt x="169494" y="288747"/>
                  </a:lnTo>
                  <a:lnTo>
                    <a:pt x="197751" y="288747"/>
                  </a:lnTo>
                  <a:lnTo>
                    <a:pt x="197751" y="259867"/>
                  </a:lnTo>
                  <a:close/>
                </a:path>
                <a:path w="367665" h="288925">
                  <a:moveTo>
                    <a:pt x="197751" y="173253"/>
                  </a:moveTo>
                  <a:lnTo>
                    <a:pt x="169494" y="173253"/>
                  </a:lnTo>
                  <a:lnTo>
                    <a:pt x="169494" y="202133"/>
                  </a:lnTo>
                  <a:lnTo>
                    <a:pt x="197751" y="202133"/>
                  </a:lnTo>
                  <a:lnTo>
                    <a:pt x="197751" y="173253"/>
                  </a:lnTo>
                  <a:close/>
                </a:path>
                <a:path w="367665" h="288925">
                  <a:moveTo>
                    <a:pt x="197751" y="86626"/>
                  </a:moveTo>
                  <a:lnTo>
                    <a:pt x="169494" y="86626"/>
                  </a:lnTo>
                  <a:lnTo>
                    <a:pt x="169494" y="115506"/>
                  </a:lnTo>
                  <a:lnTo>
                    <a:pt x="197751" y="115506"/>
                  </a:lnTo>
                  <a:lnTo>
                    <a:pt x="197751" y="86626"/>
                  </a:lnTo>
                  <a:close/>
                </a:path>
                <a:path w="367665" h="288925">
                  <a:moveTo>
                    <a:pt x="197751" y="0"/>
                  </a:moveTo>
                  <a:lnTo>
                    <a:pt x="169494" y="0"/>
                  </a:lnTo>
                  <a:lnTo>
                    <a:pt x="169494" y="28879"/>
                  </a:lnTo>
                  <a:lnTo>
                    <a:pt x="197751" y="28879"/>
                  </a:lnTo>
                  <a:lnTo>
                    <a:pt x="197751" y="0"/>
                  </a:lnTo>
                  <a:close/>
                </a:path>
                <a:path w="367665" h="288925">
                  <a:moveTo>
                    <a:pt x="282498" y="259867"/>
                  </a:moveTo>
                  <a:lnTo>
                    <a:pt x="254254" y="259867"/>
                  </a:lnTo>
                  <a:lnTo>
                    <a:pt x="254254" y="288747"/>
                  </a:lnTo>
                  <a:lnTo>
                    <a:pt x="282498" y="288747"/>
                  </a:lnTo>
                  <a:lnTo>
                    <a:pt x="282498" y="259867"/>
                  </a:lnTo>
                  <a:close/>
                </a:path>
                <a:path w="367665" h="288925">
                  <a:moveTo>
                    <a:pt x="367245" y="259867"/>
                  </a:moveTo>
                  <a:lnTo>
                    <a:pt x="339001" y="259867"/>
                  </a:lnTo>
                  <a:lnTo>
                    <a:pt x="339001" y="288747"/>
                  </a:lnTo>
                  <a:lnTo>
                    <a:pt x="367245" y="288747"/>
                  </a:lnTo>
                  <a:lnTo>
                    <a:pt x="367245" y="2598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24277" y="6779270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59">
                  <a:moveTo>
                    <a:pt x="279237" y="0"/>
                  </a:moveTo>
                  <a:lnTo>
                    <a:pt x="0" y="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603520" y="6779272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59">
                  <a:moveTo>
                    <a:pt x="0" y="0"/>
                  </a:moveTo>
                  <a:lnTo>
                    <a:pt x="0" y="1749444"/>
                  </a:lnTo>
                  <a:lnTo>
                    <a:pt x="279237" y="1749444"/>
                  </a:lnTo>
                  <a:lnTo>
                    <a:pt x="279237" y="22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364359" y="6853015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5" h="1641475">
                  <a:moveTo>
                    <a:pt x="23914" y="0"/>
                  </a:moveTo>
                  <a:lnTo>
                    <a:pt x="0" y="0"/>
                  </a:lnTo>
                  <a:lnTo>
                    <a:pt x="0" y="1641424"/>
                  </a:lnTo>
                  <a:lnTo>
                    <a:pt x="23914" y="1641424"/>
                  </a:lnTo>
                  <a:lnTo>
                    <a:pt x="23914" y="0"/>
                  </a:lnTo>
                  <a:close/>
                </a:path>
                <a:path w="198755" h="1641475">
                  <a:moveTo>
                    <a:pt x="82105" y="0"/>
                  </a:moveTo>
                  <a:lnTo>
                    <a:pt x="58204" y="0"/>
                  </a:lnTo>
                  <a:lnTo>
                    <a:pt x="58204" y="1641424"/>
                  </a:lnTo>
                  <a:lnTo>
                    <a:pt x="82105" y="1641424"/>
                  </a:lnTo>
                  <a:lnTo>
                    <a:pt x="82105" y="0"/>
                  </a:lnTo>
                  <a:close/>
                </a:path>
                <a:path w="198755" h="1641475">
                  <a:moveTo>
                    <a:pt x="140296" y="0"/>
                  </a:moveTo>
                  <a:lnTo>
                    <a:pt x="116395" y="0"/>
                  </a:lnTo>
                  <a:lnTo>
                    <a:pt x="116395" y="1641424"/>
                  </a:lnTo>
                  <a:lnTo>
                    <a:pt x="140296" y="1641424"/>
                  </a:lnTo>
                  <a:lnTo>
                    <a:pt x="140296" y="0"/>
                  </a:lnTo>
                  <a:close/>
                </a:path>
                <a:path w="198755" h="1641475">
                  <a:moveTo>
                    <a:pt x="198488" y="0"/>
                  </a:moveTo>
                  <a:lnTo>
                    <a:pt x="174586" y="0"/>
                  </a:lnTo>
                  <a:lnTo>
                    <a:pt x="174586" y="1641424"/>
                  </a:lnTo>
                  <a:lnTo>
                    <a:pt x="198488" y="1641424"/>
                  </a:lnTo>
                  <a:lnTo>
                    <a:pt x="198488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44127" y="6853002"/>
              <a:ext cx="140335" cy="1641475"/>
            </a:xfrm>
            <a:custGeom>
              <a:avLst/>
              <a:gdLst/>
              <a:ahLst/>
              <a:cxnLst/>
              <a:rect l="l" t="t" r="r" b="b"/>
              <a:pathLst>
                <a:path w="140334" h="1641475">
                  <a:moveTo>
                    <a:pt x="23901" y="19126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1641424"/>
                  </a:lnTo>
                  <a:lnTo>
                    <a:pt x="23901" y="1641424"/>
                  </a:lnTo>
                  <a:lnTo>
                    <a:pt x="23901" y="19126"/>
                  </a:lnTo>
                  <a:close/>
                </a:path>
                <a:path w="140334" h="1641475">
                  <a:moveTo>
                    <a:pt x="82092" y="66573"/>
                  </a:moveTo>
                  <a:lnTo>
                    <a:pt x="58191" y="47078"/>
                  </a:lnTo>
                  <a:lnTo>
                    <a:pt x="58191" y="1641424"/>
                  </a:lnTo>
                  <a:lnTo>
                    <a:pt x="82092" y="1641424"/>
                  </a:lnTo>
                  <a:lnTo>
                    <a:pt x="82092" y="66573"/>
                  </a:lnTo>
                  <a:close/>
                </a:path>
                <a:path w="140334" h="1641475">
                  <a:moveTo>
                    <a:pt x="140284" y="114020"/>
                  </a:moveTo>
                  <a:lnTo>
                    <a:pt x="116395" y="94538"/>
                  </a:lnTo>
                  <a:lnTo>
                    <a:pt x="116395" y="1641424"/>
                  </a:lnTo>
                  <a:lnTo>
                    <a:pt x="140284" y="1641424"/>
                  </a:lnTo>
                  <a:lnTo>
                    <a:pt x="140284" y="11402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270016" y="6826537"/>
              <a:ext cx="385445" cy="1702435"/>
            </a:xfrm>
            <a:custGeom>
              <a:avLst/>
              <a:gdLst/>
              <a:ahLst/>
              <a:cxnLst/>
              <a:rect l="l" t="t" r="r" b="b"/>
              <a:pathLst>
                <a:path w="385444" h="1702434">
                  <a:moveTo>
                    <a:pt x="385223" y="0"/>
                  </a:moveTo>
                  <a:lnTo>
                    <a:pt x="0" y="125210"/>
                  </a:lnTo>
                  <a:lnTo>
                    <a:pt x="0" y="1702178"/>
                  </a:lnTo>
                  <a:lnTo>
                    <a:pt x="385223" y="1702178"/>
                  </a:lnTo>
                  <a:lnTo>
                    <a:pt x="385223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657011" y="6826535"/>
              <a:ext cx="385445" cy="1702435"/>
            </a:xfrm>
            <a:custGeom>
              <a:avLst/>
              <a:gdLst/>
              <a:ahLst/>
              <a:cxnLst/>
              <a:rect l="l" t="t" r="r" b="b"/>
              <a:pathLst>
                <a:path w="385444" h="1702434">
                  <a:moveTo>
                    <a:pt x="385223" y="0"/>
                  </a:moveTo>
                  <a:lnTo>
                    <a:pt x="0" y="0"/>
                  </a:lnTo>
                  <a:lnTo>
                    <a:pt x="0" y="1702178"/>
                  </a:lnTo>
                  <a:lnTo>
                    <a:pt x="385223" y="1702178"/>
                  </a:lnTo>
                  <a:lnTo>
                    <a:pt x="385223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421240" y="6951757"/>
              <a:ext cx="234315" cy="1459865"/>
            </a:xfrm>
            <a:custGeom>
              <a:avLst/>
              <a:gdLst/>
              <a:ahLst/>
              <a:cxnLst/>
              <a:rect l="l" t="t" r="r" b="b"/>
              <a:pathLst>
                <a:path w="234315" h="1459865">
                  <a:moveTo>
                    <a:pt x="233997" y="1438097"/>
                  </a:moveTo>
                  <a:lnTo>
                    <a:pt x="0" y="1438097"/>
                  </a:lnTo>
                  <a:lnTo>
                    <a:pt x="0" y="1459699"/>
                  </a:lnTo>
                  <a:lnTo>
                    <a:pt x="233997" y="1459699"/>
                  </a:lnTo>
                  <a:lnTo>
                    <a:pt x="233997" y="1438097"/>
                  </a:lnTo>
                  <a:close/>
                </a:path>
                <a:path w="234315" h="1459865">
                  <a:moveTo>
                    <a:pt x="233997" y="1307363"/>
                  </a:moveTo>
                  <a:lnTo>
                    <a:pt x="0" y="1307363"/>
                  </a:lnTo>
                  <a:lnTo>
                    <a:pt x="0" y="1328966"/>
                  </a:lnTo>
                  <a:lnTo>
                    <a:pt x="233997" y="1328966"/>
                  </a:lnTo>
                  <a:lnTo>
                    <a:pt x="233997" y="1307363"/>
                  </a:lnTo>
                  <a:close/>
                </a:path>
                <a:path w="234315" h="1459865">
                  <a:moveTo>
                    <a:pt x="233997" y="1176629"/>
                  </a:moveTo>
                  <a:lnTo>
                    <a:pt x="0" y="1176629"/>
                  </a:lnTo>
                  <a:lnTo>
                    <a:pt x="0" y="1198232"/>
                  </a:lnTo>
                  <a:lnTo>
                    <a:pt x="233997" y="1198232"/>
                  </a:lnTo>
                  <a:lnTo>
                    <a:pt x="233997" y="1176629"/>
                  </a:lnTo>
                  <a:close/>
                </a:path>
                <a:path w="234315" h="1459865">
                  <a:moveTo>
                    <a:pt x="233997" y="1045895"/>
                  </a:moveTo>
                  <a:lnTo>
                    <a:pt x="0" y="1045895"/>
                  </a:lnTo>
                  <a:lnTo>
                    <a:pt x="0" y="1067498"/>
                  </a:lnTo>
                  <a:lnTo>
                    <a:pt x="233997" y="1067498"/>
                  </a:lnTo>
                  <a:lnTo>
                    <a:pt x="233997" y="1045895"/>
                  </a:lnTo>
                  <a:close/>
                </a:path>
                <a:path w="234315" h="1459865">
                  <a:moveTo>
                    <a:pt x="233997" y="915162"/>
                  </a:moveTo>
                  <a:lnTo>
                    <a:pt x="0" y="915162"/>
                  </a:lnTo>
                  <a:lnTo>
                    <a:pt x="0" y="936764"/>
                  </a:lnTo>
                  <a:lnTo>
                    <a:pt x="233997" y="936764"/>
                  </a:lnTo>
                  <a:lnTo>
                    <a:pt x="233997" y="915162"/>
                  </a:lnTo>
                  <a:close/>
                </a:path>
                <a:path w="234315" h="1459865">
                  <a:moveTo>
                    <a:pt x="233997" y="784415"/>
                  </a:moveTo>
                  <a:lnTo>
                    <a:pt x="0" y="784415"/>
                  </a:lnTo>
                  <a:lnTo>
                    <a:pt x="0" y="806018"/>
                  </a:lnTo>
                  <a:lnTo>
                    <a:pt x="233997" y="806018"/>
                  </a:lnTo>
                  <a:lnTo>
                    <a:pt x="233997" y="784415"/>
                  </a:lnTo>
                  <a:close/>
                </a:path>
                <a:path w="234315" h="1459865">
                  <a:moveTo>
                    <a:pt x="233997" y="653681"/>
                  </a:moveTo>
                  <a:lnTo>
                    <a:pt x="0" y="653681"/>
                  </a:lnTo>
                  <a:lnTo>
                    <a:pt x="0" y="675284"/>
                  </a:lnTo>
                  <a:lnTo>
                    <a:pt x="233997" y="675284"/>
                  </a:lnTo>
                  <a:lnTo>
                    <a:pt x="233997" y="653681"/>
                  </a:lnTo>
                  <a:close/>
                </a:path>
                <a:path w="234315" h="1459865">
                  <a:moveTo>
                    <a:pt x="233997" y="522947"/>
                  </a:moveTo>
                  <a:lnTo>
                    <a:pt x="0" y="522947"/>
                  </a:lnTo>
                  <a:lnTo>
                    <a:pt x="0" y="544550"/>
                  </a:lnTo>
                  <a:lnTo>
                    <a:pt x="233997" y="544550"/>
                  </a:lnTo>
                  <a:lnTo>
                    <a:pt x="233997" y="522947"/>
                  </a:lnTo>
                  <a:close/>
                </a:path>
                <a:path w="234315" h="1459865">
                  <a:moveTo>
                    <a:pt x="233997" y="392214"/>
                  </a:moveTo>
                  <a:lnTo>
                    <a:pt x="0" y="392214"/>
                  </a:lnTo>
                  <a:lnTo>
                    <a:pt x="0" y="413816"/>
                  </a:lnTo>
                  <a:lnTo>
                    <a:pt x="233997" y="413816"/>
                  </a:lnTo>
                  <a:lnTo>
                    <a:pt x="233997" y="392214"/>
                  </a:lnTo>
                  <a:close/>
                </a:path>
                <a:path w="234315" h="1459865">
                  <a:moveTo>
                    <a:pt x="233997" y="261480"/>
                  </a:moveTo>
                  <a:lnTo>
                    <a:pt x="0" y="261480"/>
                  </a:lnTo>
                  <a:lnTo>
                    <a:pt x="0" y="283070"/>
                  </a:lnTo>
                  <a:lnTo>
                    <a:pt x="233997" y="283070"/>
                  </a:lnTo>
                  <a:lnTo>
                    <a:pt x="233997" y="261480"/>
                  </a:lnTo>
                  <a:close/>
                </a:path>
                <a:path w="234315" h="1459865">
                  <a:moveTo>
                    <a:pt x="233997" y="130746"/>
                  </a:moveTo>
                  <a:lnTo>
                    <a:pt x="0" y="130746"/>
                  </a:lnTo>
                  <a:lnTo>
                    <a:pt x="0" y="152349"/>
                  </a:lnTo>
                  <a:lnTo>
                    <a:pt x="233997" y="152349"/>
                  </a:lnTo>
                  <a:lnTo>
                    <a:pt x="233997" y="130746"/>
                  </a:lnTo>
                  <a:close/>
                </a:path>
                <a:path w="234315" h="1459865">
                  <a:moveTo>
                    <a:pt x="233997" y="0"/>
                  </a:moveTo>
                  <a:lnTo>
                    <a:pt x="0" y="0"/>
                  </a:lnTo>
                  <a:lnTo>
                    <a:pt x="0" y="21602"/>
                  </a:lnTo>
                  <a:lnTo>
                    <a:pt x="233997" y="21602"/>
                  </a:lnTo>
                  <a:lnTo>
                    <a:pt x="233997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55238" y="6951757"/>
              <a:ext cx="385445" cy="1459865"/>
            </a:xfrm>
            <a:custGeom>
              <a:avLst/>
              <a:gdLst/>
              <a:ahLst/>
              <a:cxnLst/>
              <a:rect l="l" t="t" r="r" b="b"/>
              <a:pathLst>
                <a:path w="385444" h="1459865">
                  <a:moveTo>
                    <a:pt x="385216" y="1438097"/>
                  </a:moveTo>
                  <a:lnTo>
                    <a:pt x="0" y="1438097"/>
                  </a:lnTo>
                  <a:lnTo>
                    <a:pt x="0" y="1459699"/>
                  </a:lnTo>
                  <a:lnTo>
                    <a:pt x="385216" y="1459699"/>
                  </a:lnTo>
                  <a:lnTo>
                    <a:pt x="385216" y="1438097"/>
                  </a:lnTo>
                  <a:close/>
                </a:path>
                <a:path w="385444" h="1459865">
                  <a:moveTo>
                    <a:pt x="385216" y="1307363"/>
                  </a:moveTo>
                  <a:lnTo>
                    <a:pt x="0" y="1307363"/>
                  </a:lnTo>
                  <a:lnTo>
                    <a:pt x="0" y="1328966"/>
                  </a:lnTo>
                  <a:lnTo>
                    <a:pt x="385216" y="1328966"/>
                  </a:lnTo>
                  <a:lnTo>
                    <a:pt x="385216" y="1307363"/>
                  </a:lnTo>
                  <a:close/>
                </a:path>
                <a:path w="385444" h="1459865">
                  <a:moveTo>
                    <a:pt x="385216" y="1176629"/>
                  </a:moveTo>
                  <a:lnTo>
                    <a:pt x="0" y="1176629"/>
                  </a:lnTo>
                  <a:lnTo>
                    <a:pt x="0" y="1198232"/>
                  </a:lnTo>
                  <a:lnTo>
                    <a:pt x="385216" y="1198232"/>
                  </a:lnTo>
                  <a:lnTo>
                    <a:pt x="385216" y="1176629"/>
                  </a:lnTo>
                  <a:close/>
                </a:path>
                <a:path w="385444" h="1459865">
                  <a:moveTo>
                    <a:pt x="385216" y="1045895"/>
                  </a:moveTo>
                  <a:lnTo>
                    <a:pt x="0" y="1045895"/>
                  </a:lnTo>
                  <a:lnTo>
                    <a:pt x="0" y="1067498"/>
                  </a:lnTo>
                  <a:lnTo>
                    <a:pt x="385216" y="1067498"/>
                  </a:lnTo>
                  <a:lnTo>
                    <a:pt x="385216" y="1045895"/>
                  </a:lnTo>
                  <a:close/>
                </a:path>
                <a:path w="385444" h="1459865">
                  <a:moveTo>
                    <a:pt x="385216" y="915162"/>
                  </a:moveTo>
                  <a:lnTo>
                    <a:pt x="0" y="915162"/>
                  </a:lnTo>
                  <a:lnTo>
                    <a:pt x="0" y="936764"/>
                  </a:lnTo>
                  <a:lnTo>
                    <a:pt x="385216" y="936764"/>
                  </a:lnTo>
                  <a:lnTo>
                    <a:pt x="385216" y="915162"/>
                  </a:lnTo>
                  <a:close/>
                </a:path>
                <a:path w="385444" h="1459865">
                  <a:moveTo>
                    <a:pt x="385216" y="784415"/>
                  </a:moveTo>
                  <a:lnTo>
                    <a:pt x="0" y="784415"/>
                  </a:lnTo>
                  <a:lnTo>
                    <a:pt x="0" y="806018"/>
                  </a:lnTo>
                  <a:lnTo>
                    <a:pt x="385216" y="806018"/>
                  </a:lnTo>
                  <a:lnTo>
                    <a:pt x="385216" y="784415"/>
                  </a:lnTo>
                  <a:close/>
                </a:path>
                <a:path w="385444" h="1459865">
                  <a:moveTo>
                    <a:pt x="385216" y="653681"/>
                  </a:moveTo>
                  <a:lnTo>
                    <a:pt x="0" y="653681"/>
                  </a:lnTo>
                  <a:lnTo>
                    <a:pt x="0" y="675284"/>
                  </a:lnTo>
                  <a:lnTo>
                    <a:pt x="385216" y="675284"/>
                  </a:lnTo>
                  <a:lnTo>
                    <a:pt x="385216" y="653681"/>
                  </a:lnTo>
                  <a:close/>
                </a:path>
                <a:path w="385444" h="1459865">
                  <a:moveTo>
                    <a:pt x="385216" y="522947"/>
                  </a:moveTo>
                  <a:lnTo>
                    <a:pt x="0" y="522947"/>
                  </a:lnTo>
                  <a:lnTo>
                    <a:pt x="0" y="544550"/>
                  </a:lnTo>
                  <a:lnTo>
                    <a:pt x="385216" y="544550"/>
                  </a:lnTo>
                  <a:lnTo>
                    <a:pt x="385216" y="522947"/>
                  </a:lnTo>
                  <a:close/>
                </a:path>
                <a:path w="385444" h="1459865">
                  <a:moveTo>
                    <a:pt x="385216" y="392214"/>
                  </a:moveTo>
                  <a:lnTo>
                    <a:pt x="0" y="392214"/>
                  </a:lnTo>
                  <a:lnTo>
                    <a:pt x="0" y="413816"/>
                  </a:lnTo>
                  <a:lnTo>
                    <a:pt x="385216" y="413816"/>
                  </a:lnTo>
                  <a:lnTo>
                    <a:pt x="385216" y="392214"/>
                  </a:lnTo>
                  <a:close/>
                </a:path>
                <a:path w="385444" h="1459865">
                  <a:moveTo>
                    <a:pt x="385216" y="261467"/>
                  </a:moveTo>
                  <a:lnTo>
                    <a:pt x="0" y="261467"/>
                  </a:lnTo>
                  <a:lnTo>
                    <a:pt x="0" y="283070"/>
                  </a:lnTo>
                  <a:lnTo>
                    <a:pt x="385216" y="283070"/>
                  </a:lnTo>
                  <a:lnTo>
                    <a:pt x="385216" y="261467"/>
                  </a:lnTo>
                  <a:close/>
                </a:path>
                <a:path w="385444" h="1459865">
                  <a:moveTo>
                    <a:pt x="385216" y="130746"/>
                  </a:moveTo>
                  <a:lnTo>
                    <a:pt x="0" y="130746"/>
                  </a:lnTo>
                  <a:lnTo>
                    <a:pt x="0" y="152349"/>
                  </a:lnTo>
                  <a:lnTo>
                    <a:pt x="385216" y="152349"/>
                  </a:lnTo>
                  <a:lnTo>
                    <a:pt x="385216" y="130746"/>
                  </a:lnTo>
                  <a:close/>
                </a:path>
                <a:path w="385444" h="1459865">
                  <a:moveTo>
                    <a:pt x="385216" y="0"/>
                  </a:moveTo>
                  <a:lnTo>
                    <a:pt x="0" y="0"/>
                  </a:lnTo>
                  <a:lnTo>
                    <a:pt x="0" y="21602"/>
                  </a:lnTo>
                  <a:lnTo>
                    <a:pt x="385216" y="21602"/>
                  </a:lnTo>
                  <a:lnTo>
                    <a:pt x="385216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806419" y="6559014"/>
              <a:ext cx="235585" cy="1969770"/>
            </a:xfrm>
            <a:custGeom>
              <a:avLst/>
              <a:gdLst/>
              <a:ahLst/>
              <a:cxnLst/>
              <a:rect l="l" t="t" r="r" b="b"/>
              <a:pathLst>
                <a:path w="235584" h="1969770">
                  <a:moveTo>
                    <a:pt x="235521" y="0"/>
                  </a:moveTo>
                  <a:lnTo>
                    <a:pt x="0" y="0"/>
                  </a:lnTo>
                  <a:lnTo>
                    <a:pt x="0" y="1969699"/>
                  </a:lnTo>
                  <a:lnTo>
                    <a:pt x="235521" y="1969699"/>
                  </a:lnTo>
                  <a:lnTo>
                    <a:pt x="235521" y="0"/>
                  </a:lnTo>
                  <a:close/>
                </a:path>
              </a:pathLst>
            </a:custGeom>
            <a:solidFill>
              <a:srgbClr val="60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807424" y="6697846"/>
              <a:ext cx="234950" cy="1567815"/>
            </a:xfrm>
            <a:custGeom>
              <a:avLst/>
              <a:gdLst/>
              <a:ahLst/>
              <a:cxnLst/>
              <a:rect l="l" t="t" r="r" b="b"/>
              <a:pathLst>
                <a:path w="234950" h="1567815">
                  <a:moveTo>
                    <a:pt x="234505" y="1526959"/>
                  </a:moveTo>
                  <a:lnTo>
                    <a:pt x="0" y="1526959"/>
                  </a:lnTo>
                  <a:lnTo>
                    <a:pt x="0" y="1567776"/>
                  </a:lnTo>
                  <a:lnTo>
                    <a:pt x="234505" y="1567776"/>
                  </a:lnTo>
                  <a:lnTo>
                    <a:pt x="234505" y="1526959"/>
                  </a:lnTo>
                  <a:close/>
                </a:path>
                <a:path w="234950" h="1567815">
                  <a:moveTo>
                    <a:pt x="234505" y="1388148"/>
                  </a:moveTo>
                  <a:lnTo>
                    <a:pt x="0" y="1388148"/>
                  </a:lnTo>
                  <a:lnTo>
                    <a:pt x="0" y="1428953"/>
                  </a:lnTo>
                  <a:lnTo>
                    <a:pt x="234505" y="1428953"/>
                  </a:lnTo>
                  <a:lnTo>
                    <a:pt x="234505" y="1388148"/>
                  </a:lnTo>
                  <a:close/>
                </a:path>
                <a:path w="234950" h="1567815">
                  <a:moveTo>
                    <a:pt x="234505" y="1249337"/>
                  </a:moveTo>
                  <a:lnTo>
                    <a:pt x="0" y="1249337"/>
                  </a:lnTo>
                  <a:lnTo>
                    <a:pt x="0" y="1290142"/>
                  </a:lnTo>
                  <a:lnTo>
                    <a:pt x="234505" y="1290142"/>
                  </a:lnTo>
                  <a:lnTo>
                    <a:pt x="234505" y="1249337"/>
                  </a:lnTo>
                  <a:close/>
                </a:path>
                <a:path w="234950" h="1567815">
                  <a:moveTo>
                    <a:pt x="234505" y="1110513"/>
                  </a:moveTo>
                  <a:lnTo>
                    <a:pt x="0" y="1110513"/>
                  </a:lnTo>
                  <a:lnTo>
                    <a:pt x="0" y="1151331"/>
                  </a:lnTo>
                  <a:lnTo>
                    <a:pt x="234505" y="1151331"/>
                  </a:lnTo>
                  <a:lnTo>
                    <a:pt x="234505" y="1110513"/>
                  </a:lnTo>
                  <a:close/>
                </a:path>
                <a:path w="234950" h="1567815">
                  <a:moveTo>
                    <a:pt x="234505" y="971702"/>
                  </a:moveTo>
                  <a:lnTo>
                    <a:pt x="0" y="971702"/>
                  </a:lnTo>
                  <a:lnTo>
                    <a:pt x="0" y="1012520"/>
                  </a:lnTo>
                  <a:lnTo>
                    <a:pt x="234505" y="1012520"/>
                  </a:lnTo>
                  <a:lnTo>
                    <a:pt x="234505" y="971702"/>
                  </a:lnTo>
                  <a:close/>
                </a:path>
                <a:path w="234950" h="1567815">
                  <a:moveTo>
                    <a:pt x="234505" y="832878"/>
                  </a:moveTo>
                  <a:lnTo>
                    <a:pt x="0" y="832878"/>
                  </a:lnTo>
                  <a:lnTo>
                    <a:pt x="0" y="873696"/>
                  </a:lnTo>
                  <a:lnTo>
                    <a:pt x="234505" y="873696"/>
                  </a:lnTo>
                  <a:lnTo>
                    <a:pt x="234505" y="832878"/>
                  </a:lnTo>
                  <a:close/>
                </a:path>
                <a:path w="234950" h="1567815">
                  <a:moveTo>
                    <a:pt x="234505" y="694067"/>
                  </a:moveTo>
                  <a:lnTo>
                    <a:pt x="0" y="694067"/>
                  </a:lnTo>
                  <a:lnTo>
                    <a:pt x="0" y="734885"/>
                  </a:lnTo>
                  <a:lnTo>
                    <a:pt x="234505" y="734885"/>
                  </a:lnTo>
                  <a:lnTo>
                    <a:pt x="234505" y="694067"/>
                  </a:lnTo>
                  <a:close/>
                </a:path>
                <a:path w="234950" h="1567815">
                  <a:moveTo>
                    <a:pt x="234505" y="555256"/>
                  </a:moveTo>
                  <a:lnTo>
                    <a:pt x="0" y="555256"/>
                  </a:lnTo>
                  <a:lnTo>
                    <a:pt x="0" y="596074"/>
                  </a:lnTo>
                  <a:lnTo>
                    <a:pt x="234505" y="596074"/>
                  </a:lnTo>
                  <a:lnTo>
                    <a:pt x="234505" y="555256"/>
                  </a:lnTo>
                  <a:close/>
                </a:path>
                <a:path w="234950" h="1567815">
                  <a:moveTo>
                    <a:pt x="234505" y="416445"/>
                  </a:moveTo>
                  <a:lnTo>
                    <a:pt x="0" y="416445"/>
                  </a:lnTo>
                  <a:lnTo>
                    <a:pt x="0" y="457263"/>
                  </a:lnTo>
                  <a:lnTo>
                    <a:pt x="234505" y="457263"/>
                  </a:lnTo>
                  <a:lnTo>
                    <a:pt x="234505" y="416445"/>
                  </a:lnTo>
                  <a:close/>
                </a:path>
                <a:path w="234950" h="1567815">
                  <a:moveTo>
                    <a:pt x="234505" y="277622"/>
                  </a:moveTo>
                  <a:lnTo>
                    <a:pt x="0" y="277622"/>
                  </a:lnTo>
                  <a:lnTo>
                    <a:pt x="0" y="318439"/>
                  </a:lnTo>
                  <a:lnTo>
                    <a:pt x="234505" y="318439"/>
                  </a:lnTo>
                  <a:lnTo>
                    <a:pt x="234505" y="277622"/>
                  </a:lnTo>
                  <a:close/>
                </a:path>
                <a:path w="234950" h="1567815">
                  <a:moveTo>
                    <a:pt x="234505" y="138811"/>
                  </a:moveTo>
                  <a:lnTo>
                    <a:pt x="0" y="138811"/>
                  </a:lnTo>
                  <a:lnTo>
                    <a:pt x="0" y="179628"/>
                  </a:lnTo>
                  <a:lnTo>
                    <a:pt x="234505" y="179628"/>
                  </a:lnTo>
                  <a:lnTo>
                    <a:pt x="234505" y="138811"/>
                  </a:lnTo>
                  <a:close/>
                </a:path>
                <a:path w="234950" h="1567815">
                  <a:moveTo>
                    <a:pt x="234505" y="0"/>
                  </a:moveTo>
                  <a:lnTo>
                    <a:pt x="0" y="0"/>
                  </a:lnTo>
                  <a:lnTo>
                    <a:pt x="0" y="40817"/>
                  </a:lnTo>
                  <a:lnTo>
                    <a:pt x="234505" y="40817"/>
                  </a:lnTo>
                  <a:lnTo>
                    <a:pt x="234505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041940" y="6559014"/>
              <a:ext cx="379730" cy="1969770"/>
            </a:xfrm>
            <a:custGeom>
              <a:avLst/>
              <a:gdLst/>
              <a:ahLst/>
              <a:cxnLst/>
              <a:rect l="l" t="t" r="r" b="b"/>
              <a:pathLst>
                <a:path w="379730" h="1969770">
                  <a:moveTo>
                    <a:pt x="379307" y="0"/>
                  </a:moveTo>
                  <a:lnTo>
                    <a:pt x="0" y="0"/>
                  </a:lnTo>
                  <a:lnTo>
                    <a:pt x="0" y="1969699"/>
                  </a:lnTo>
                  <a:lnTo>
                    <a:pt x="379307" y="1969699"/>
                  </a:lnTo>
                  <a:lnTo>
                    <a:pt x="379307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086290" y="6697846"/>
              <a:ext cx="278130" cy="1567815"/>
            </a:xfrm>
            <a:custGeom>
              <a:avLst/>
              <a:gdLst/>
              <a:ahLst/>
              <a:cxnLst/>
              <a:rect l="l" t="t" r="r" b="b"/>
              <a:pathLst>
                <a:path w="278130" h="1567815">
                  <a:moveTo>
                    <a:pt x="72453" y="1526959"/>
                  </a:moveTo>
                  <a:lnTo>
                    <a:pt x="0" y="1526959"/>
                  </a:lnTo>
                  <a:lnTo>
                    <a:pt x="0" y="1567776"/>
                  </a:lnTo>
                  <a:lnTo>
                    <a:pt x="72453" y="1567776"/>
                  </a:lnTo>
                  <a:lnTo>
                    <a:pt x="72453" y="1526959"/>
                  </a:lnTo>
                  <a:close/>
                </a:path>
                <a:path w="278130" h="1567815">
                  <a:moveTo>
                    <a:pt x="72453" y="1388148"/>
                  </a:moveTo>
                  <a:lnTo>
                    <a:pt x="0" y="1388148"/>
                  </a:lnTo>
                  <a:lnTo>
                    <a:pt x="0" y="1428953"/>
                  </a:lnTo>
                  <a:lnTo>
                    <a:pt x="72453" y="1428953"/>
                  </a:lnTo>
                  <a:lnTo>
                    <a:pt x="72453" y="1388148"/>
                  </a:lnTo>
                  <a:close/>
                </a:path>
                <a:path w="278130" h="1567815">
                  <a:moveTo>
                    <a:pt x="72453" y="1249337"/>
                  </a:moveTo>
                  <a:lnTo>
                    <a:pt x="0" y="1249337"/>
                  </a:lnTo>
                  <a:lnTo>
                    <a:pt x="0" y="1290142"/>
                  </a:lnTo>
                  <a:lnTo>
                    <a:pt x="72453" y="1290142"/>
                  </a:lnTo>
                  <a:lnTo>
                    <a:pt x="72453" y="1249337"/>
                  </a:lnTo>
                  <a:close/>
                </a:path>
                <a:path w="278130" h="1567815">
                  <a:moveTo>
                    <a:pt x="72453" y="1110513"/>
                  </a:moveTo>
                  <a:lnTo>
                    <a:pt x="0" y="1110513"/>
                  </a:lnTo>
                  <a:lnTo>
                    <a:pt x="0" y="1151331"/>
                  </a:lnTo>
                  <a:lnTo>
                    <a:pt x="72453" y="1151331"/>
                  </a:lnTo>
                  <a:lnTo>
                    <a:pt x="72453" y="1110513"/>
                  </a:lnTo>
                  <a:close/>
                </a:path>
                <a:path w="278130" h="1567815">
                  <a:moveTo>
                    <a:pt x="72453" y="971689"/>
                  </a:moveTo>
                  <a:lnTo>
                    <a:pt x="0" y="971689"/>
                  </a:lnTo>
                  <a:lnTo>
                    <a:pt x="0" y="1012507"/>
                  </a:lnTo>
                  <a:lnTo>
                    <a:pt x="72453" y="1012507"/>
                  </a:lnTo>
                  <a:lnTo>
                    <a:pt x="72453" y="971689"/>
                  </a:lnTo>
                  <a:close/>
                </a:path>
                <a:path w="278130" h="1567815">
                  <a:moveTo>
                    <a:pt x="72453" y="832878"/>
                  </a:moveTo>
                  <a:lnTo>
                    <a:pt x="0" y="832878"/>
                  </a:lnTo>
                  <a:lnTo>
                    <a:pt x="0" y="873696"/>
                  </a:lnTo>
                  <a:lnTo>
                    <a:pt x="72453" y="873696"/>
                  </a:lnTo>
                  <a:lnTo>
                    <a:pt x="72453" y="832878"/>
                  </a:lnTo>
                  <a:close/>
                </a:path>
                <a:path w="278130" h="1567815">
                  <a:moveTo>
                    <a:pt x="72453" y="694067"/>
                  </a:moveTo>
                  <a:lnTo>
                    <a:pt x="0" y="694067"/>
                  </a:lnTo>
                  <a:lnTo>
                    <a:pt x="0" y="734885"/>
                  </a:lnTo>
                  <a:lnTo>
                    <a:pt x="72453" y="734885"/>
                  </a:lnTo>
                  <a:lnTo>
                    <a:pt x="72453" y="694067"/>
                  </a:lnTo>
                  <a:close/>
                </a:path>
                <a:path w="278130" h="1567815">
                  <a:moveTo>
                    <a:pt x="72453" y="555256"/>
                  </a:moveTo>
                  <a:lnTo>
                    <a:pt x="0" y="555256"/>
                  </a:lnTo>
                  <a:lnTo>
                    <a:pt x="0" y="596074"/>
                  </a:lnTo>
                  <a:lnTo>
                    <a:pt x="72453" y="596074"/>
                  </a:lnTo>
                  <a:lnTo>
                    <a:pt x="72453" y="555256"/>
                  </a:lnTo>
                  <a:close/>
                </a:path>
                <a:path w="278130" h="1567815">
                  <a:moveTo>
                    <a:pt x="72453" y="416433"/>
                  </a:moveTo>
                  <a:lnTo>
                    <a:pt x="0" y="416433"/>
                  </a:lnTo>
                  <a:lnTo>
                    <a:pt x="0" y="457250"/>
                  </a:lnTo>
                  <a:lnTo>
                    <a:pt x="72453" y="457250"/>
                  </a:lnTo>
                  <a:lnTo>
                    <a:pt x="72453" y="416433"/>
                  </a:lnTo>
                  <a:close/>
                </a:path>
                <a:path w="278130" h="1567815">
                  <a:moveTo>
                    <a:pt x="72453" y="277622"/>
                  </a:moveTo>
                  <a:lnTo>
                    <a:pt x="0" y="277622"/>
                  </a:lnTo>
                  <a:lnTo>
                    <a:pt x="0" y="318439"/>
                  </a:lnTo>
                  <a:lnTo>
                    <a:pt x="72453" y="318439"/>
                  </a:lnTo>
                  <a:lnTo>
                    <a:pt x="72453" y="277622"/>
                  </a:lnTo>
                  <a:close/>
                </a:path>
                <a:path w="278130" h="1567815">
                  <a:moveTo>
                    <a:pt x="72453" y="138811"/>
                  </a:moveTo>
                  <a:lnTo>
                    <a:pt x="0" y="138811"/>
                  </a:lnTo>
                  <a:lnTo>
                    <a:pt x="0" y="179628"/>
                  </a:lnTo>
                  <a:lnTo>
                    <a:pt x="72453" y="179628"/>
                  </a:lnTo>
                  <a:lnTo>
                    <a:pt x="72453" y="138811"/>
                  </a:lnTo>
                  <a:close/>
                </a:path>
                <a:path w="278130" h="1567815">
                  <a:moveTo>
                    <a:pt x="72453" y="0"/>
                  </a:moveTo>
                  <a:lnTo>
                    <a:pt x="0" y="0"/>
                  </a:lnTo>
                  <a:lnTo>
                    <a:pt x="0" y="40817"/>
                  </a:lnTo>
                  <a:lnTo>
                    <a:pt x="72453" y="40817"/>
                  </a:lnTo>
                  <a:lnTo>
                    <a:pt x="72453" y="0"/>
                  </a:lnTo>
                  <a:close/>
                </a:path>
                <a:path w="278130" h="1567815">
                  <a:moveTo>
                    <a:pt x="175056" y="1526959"/>
                  </a:moveTo>
                  <a:lnTo>
                    <a:pt x="102616" y="1526959"/>
                  </a:lnTo>
                  <a:lnTo>
                    <a:pt x="102616" y="1567776"/>
                  </a:lnTo>
                  <a:lnTo>
                    <a:pt x="175056" y="1567776"/>
                  </a:lnTo>
                  <a:lnTo>
                    <a:pt x="175056" y="1526959"/>
                  </a:lnTo>
                  <a:close/>
                </a:path>
                <a:path w="278130" h="1567815">
                  <a:moveTo>
                    <a:pt x="175056" y="1388148"/>
                  </a:moveTo>
                  <a:lnTo>
                    <a:pt x="102616" y="1388148"/>
                  </a:lnTo>
                  <a:lnTo>
                    <a:pt x="102616" y="1428953"/>
                  </a:lnTo>
                  <a:lnTo>
                    <a:pt x="175056" y="1428953"/>
                  </a:lnTo>
                  <a:lnTo>
                    <a:pt x="175056" y="1388148"/>
                  </a:lnTo>
                  <a:close/>
                </a:path>
                <a:path w="278130" h="1567815">
                  <a:moveTo>
                    <a:pt x="175056" y="1249337"/>
                  </a:moveTo>
                  <a:lnTo>
                    <a:pt x="102616" y="1249337"/>
                  </a:lnTo>
                  <a:lnTo>
                    <a:pt x="102616" y="1290142"/>
                  </a:lnTo>
                  <a:lnTo>
                    <a:pt x="175056" y="1290142"/>
                  </a:lnTo>
                  <a:lnTo>
                    <a:pt x="175056" y="1249337"/>
                  </a:lnTo>
                  <a:close/>
                </a:path>
                <a:path w="278130" h="1567815">
                  <a:moveTo>
                    <a:pt x="175056" y="1110513"/>
                  </a:moveTo>
                  <a:lnTo>
                    <a:pt x="102616" y="1110513"/>
                  </a:lnTo>
                  <a:lnTo>
                    <a:pt x="102616" y="1151331"/>
                  </a:lnTo>
                  <a:lnTo>
                    <a:pt x="175056" y="1151331"/>
                  </a:lnTo>
                  <a:lnTo>
                    <a:pt x="175056" y="1110513"/>
                  </a:lnTo>
                  <a:close/>
                </a:path>
                <a:path w="278130" h="1567815">
                  <a:moveTo>
                    <a:pt x="175056" y="971689"/>
                  </a:moveTo>
                  <a:lnTo>
                    <a:pt x="102616" y="971689"/>
                  </a:lnTo>
                  <a:lnTo>
                    <a:pt x="102616" y="1012507"/>
                  </a:lnTo>
                  <a:lnTo>
                    <a:pt x="175056" y="1012507"/>
                  </a:lnTo>
                  <a:lnTo>
                    <a:pt x="175056" y="971689"/>
                  </a:lnTo>
                  <a:close/>
                </a:path>
                <a:path w="278130" h="1567815">
                  <a:moveTo>
                    <a:pt x="175056" y="832878"/>
                  </a:moveTo>
                  <a:lnTo>
                    <a:pt x="102616" y="832878"/>
                  </a:lnTo>
                  <a:lnTo>
                    <a:pt x="102616" y="873696"/>
                  </a:lnTo>
                  <a:lnTo>
                    <a:pt x="175056" y="873696"/>
                  </a:lnTo>
                  <a:lnTo>
                    <a:pt x="175056" y="832878"/>
                  </a:lnTo>
                  <a:close/>
                </a:path>
                <a:path w="278130" h="1567815">
                  <a:moveTo>
                    <a:pt x="175056" y="694067"/>
                  </a:moveTo>
                  <a:lnTo>
                    <a:pt x="102616" y="694067"/>
                  </a:lnTo>
                  <a:lnTo>
                    <a:pt x="102616" y="734885"/>
                  </a:lnTo>
                  <a:lnTo>
                    <a:pt x="175056" y="734885"/>
                  </a:lnTo>
                  <a:lnTo>
                    <a:pt x="175056" y="694067"/>
                  </a:lnTo>
                  <a:close/>
                </a:path>
                <a:path w="278130" h="1567815">
                  <a:moveTo>
                    <a:pt x="175056" y="555256"/>
                  </a:moveTo>
                  <a:lnTo>
                    <a:pt x="102616" y="555256"/>
                  </a:lnTo>
                  <a:lnTo>
                    <a:pt x="102616" y="596074"/>
                  </a:lnTo>
                  <a:lnTo>
                    <a:pt x="175056" y="596074"/>
                  </a:lnTo>
                  <a:lnTo>
                    <a:pt x="175056" y="555256"/>
                  </a:lnTo>
                  <a:close/>
                </a:path>
                <a:path w="278130" h="1567815">
                  <a:moveTo>
                    <a:pt x="175056" y="416433"/>
                  </a:moveTo>
                  <a:lnTo>
                    <a:pt x="102616" y="416433"/>
                  </a:lnTo>
                  <a:lnTo>
                    <a:pt x="102616" y="457250"/>
                  </a:lnTo>
                  <a:lnTo>
                    <a:pt x="175056" y="457250"/>
                  </a:lnTo>
                  <a:lnTo>
                    <a:pt x="175056" y="416433"/>
                  </a:lnTo>
                  <a:close/>
                </a:path>
                <a:path w="278130" h="1567815">
                  <a:moveTo>
                    <a:pt x="175056" y="277622"/>
                  </a:moveTo>
                  <a:lnTo>
                    <a:pt x="102616" y="277622"/>
                  </a:lnTo>
                  <a:lnTo>
                    <a:pt x="102616" y="318439"/>
                  </a:lnTo>
                  <a:lnTo>
                    <a:pt x="175056" y="318439"/>
                  </a:lnTo>
                  <a:lnTo>
                    <a:pt x="175056" y="277622"/>
                  </a:lnTo>
                  <a:close/>
                </a:path>
                <a:path w="278130" h="1567815">
                  <a:moveTo>
                    <a:pt x="175056" y="138811"/>
                  </a:moveTo>
                  <a:lnTo>
                    <a:pt x="102616" y="138811"/>
                  </a:lnTo>
                  <a:lnTo>
                    <a:pt x="102616" y="179628"/>
                  </a:lnTo>
                  <a:lnTo>
                    <a:pt x="175056" y="179628"/>
                  </a:lnTo>
                  <a:lnTo>
                    <a:pt x="175056" y="138811"/>
                  </a:lnTo>
                  <a:close/>
                </a:path>
                <a:path w="278130" h="1567815">
                  <a:moveTo>
                    <a:pt x="175056" y="0"/>
                  </a:moveTo>
                  <a:lnTo>
                    <a:pt x="102616" y="0"/>
                  </a:lnTo>
                  <a:lnTo>
                    <a:pt x="102616" y="40817"/>
                  </a:lnTo>
                  <a:lnTo>
                    <a:pt x="175056" y="40817"/>
                  </a:lnTo>
                  <a:lnTo>
                    <a:pt x="175056" y="0"/>
                  </a:lnTo>
                  <a:close/>
                </a:path>
                <a:path w="278130" h="1567815">
                  <a:moveTo>
                    <a:pt x="277685" y="1526959"/>
                  </a:moveTo>
                  <a:lnTo>
                    <a:pt x="205244" y="1526959"/>
                  </a:lnTo>
                  <a:lnTo>
                    <a:pt x="205244" y="1567776"/>
                  </a:lnTo>
                  <a:lnTo>
                    <a:pt x="277685" y="1567776"/>
                  </a:lnTo>
                  <a:lnTo>
                    <a:pt x="277685" y="1526959"/>
                  </a:lnTo>
                  <a:close/>
                </a:path>
                <a:path w="278130" h="1567815">
                  <a:moveTo>
                    <a:pt x="277685" y="1388148"/>
                  </a:moveTo>
                  <a:lnTo>
                    <a:pt x="205244" y="1388148"/>
                  </a:lnTo>
                  <a:lnTo>
                    <a:pt x="205244" y="1428953"/>
                  </a:lnTo>
                  <a:lnTo>
                    <a:pt x="277685" y="1428953"/>
                  </a:lnTo>
                  <a:lnTo>
                    <a:pt x="277685" y="1388148"/>
                  </a:lnTo>
                  <a:close/>
                </a:path>
                <a:path w="278130" h="1567815">
                  <a:moveTo>
                    <a:pt x="277685" y="1249337"/>
                  </a:moveTo>
                  <a:lnTo>
                    <a:pt x="205244" y="1249337"/>
                  </a:lnTo>
                  <a:lnTo>
                    <a:pt x="205244" y="1290142"/>
                  </a:lnTo>
                  <a:lnTo>
                    <a:pt x="277685" y="1290142"/>
                  </a:lnTo>
                  <a:lnTo>
                    <a:pt x="277685" y="1249337"/>
                  </a:lnTo>
                  <a:close/>
                </a:path>
                <a:path w="278130" h="1567815">
                  <a:moveTo>
                    <a:pt x="277685" y="1110513"/>
                  </a:moveTo>
                  <a:lnTo>
                    <a:pt x="205244" y="1110513"/>
                  </a:lnTo>
                  <a:lnTo>
                    <a:pt x="205244" y="1151331"/>
                  </a:lnTo>
                  <a:lnTo>
                    <a:pt x="277685" y="1151331"/>
                  </a:lnTo>
                  <a:lnTo>
                    <a:pt x="277685" y="1110513"/>
                  </a:lnTo>
                  <a:close/>
                </a:path>
                <a:path w="278130" h="1567815">
                  <a:moveTo>
                    <a:pt x="277685" y="971702"/>
                  </a:moveTo>
                  <a:lnTo>
                    <a:pt x="205244" y="971702"/>
                  </a:lnTo>
                  <a:lnTo>
                    <a:pt x="205244" y="1012520"/>
                  </a:lnTo>
                  <a:lnTo>
                    <a:pt x="277685" y="1012520"/>
                  </a:lnTo>
                  <a:lnTo>
                    <a:pt x="277685" y="971702"/>
                  </a:lnTo>
                  <a:close/>
                </a:path>
                <a:path w="278130" h="1567815">
                  <a:moveTo>
                    <a:pt x="277685" y="832878"/>
                  </a:moveTo>
                  <a:lnTo>
                    <a:pt x="205244" y="832878"/>
                  </a:lnTo>
                  <a:lnTo>
                    <a:pt x="205244" y="873696"/>
                  </a:lnTo>
                  <a:lnTo>
                    <a:pt x="277685" y="873696"/>
                  </a:lnTo>
                  <a:lnTo>
                    <a:pt x="277685" y="832878"/>
                  </a:lnTo>
                  <a:close/>
                </a:path>
                <a:path w="278130" h="1567815">
                  <a:moveTo>
                    <a:pt x="277685" y="694067"/>
                  </a:moveTo>
                  <a:lnTo>
                    <a:pt x="205244" y="694067"/>
                  </a:lnTo>
                  <a:lnTo>
                    <a:pt x="205244" y="734885"/>
                  </a:lnTo>
                  <a:lnTo>
                    <a:pt x="277685" y="734885"/>
                  </a:lnTo>
                  <a:lnTo>
                    <a:pt x="277685" y="694067"/>
                  </a:lnTo>
                  <a:close/>
                </a:path>
                <a:path w="278130" h="1567815">
                  <a:moveTo>
                    <a:pt x="277685" y="555256"/>
                  </a:moveTo>
                  <a:lnTo>
                    <a:pt x="205244" y="555256"/>
                  </a:lnTo>
                  <a:lnTo>
                    <a:pt x="205244" y="596074"/>
                  </a:lnTo>
                  <a:lnTo>
                    <a:pt x="277685" y="596074"/>
                  </a:lnTo>
                  <a:lnTo>
                    <a:pt x="277685" y="555256"/>
                  </a:lnTo>
                  <a:close/>
                </a:path>
                <a:path w="278130" h="1567815">
                  <a:moveTo>
                    <a:pt x="277685" y="416433"/>
                  </a:moveTo>
                  <a:lnTo>
                    <a:pt x="205244" y="416433"/>
                  </a:lnTo>
                  <a:lnTo>
                    <a:pt x="205244" y="457250"/>
                  </a:lnTo>
                  <a:lnTo>
                    <a:pt x="277685" y="457250"/>
                  </a:lnTo>
                  <a:lnTo>
                    <a:pt x="277685" y="416433"/>
                  </a:lnTo>
                  <a:close/>
                </a:path>
                <a:path w="278130" h="1567815">
                  <a:moveTo>
                    <a:pt x="277685" y="277622"/>
                  </a:moveTo>
                  <a:lnTo>
                    <a:pt x="205244" y="277622"/>
                  </a:lnTo>
                  <a:lnTo>
                    <a:pt x="205244" y="318439"/>
                  </a:lnTo>
                  <a:lnTo>
                    <a:pt x="277685" y="318439"/>
                  </a:lnTo>
                  <a:lnTo>
                    <a:pt x="277685" y="277622"/>
                  </a:lnTo>
                  <a:close/>
                </a:path>
                <a:path w="278130" h="1567815">
                  <a:moveTo>
                    <a:pt x="277685" y="138811"/>
                  </a:moveTo>
                  <a:lnTo>
                    <a:pt x="205244" y="138811"/>
                  </a:lnTo>
                  <a:lnTo>
                    <a:pt x="205244" y="179628"/>
                  </a:lnTo>
                  <a:lnTo>
                    <a:pt x="277685" y="179628"/>
                  </a:lnTo>
                  <a:lnTo>
                    <a:pt x="277685" y="138811"/>
                  </a:lnTo>
                  <a:close/>
                </a:path>
                <a:path w="278130" h="1567815">
                  <a:moveTo>
                    <a:pt x="277685" y="0"/>
                  </a:moveTo>
                  <a:lnTo>
                    <a:pt x="205244" y="0"/>
                  </a:lnTo>
                  <a:lnTo>
                    <a:pt x="205244" y="40817"/>
                  </a:lnTo>
                  <a:lnTo>
                    <a:pt x="277685" y="40817"/>
                  </a:lnTo>
                  <a:lnTo>
                    <a:pt x="277685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510367" y="6027108"/>
              <a:ext cx="429895" cy="2058670"/>
            </a:xfrm>
            <a:custGeom>
              <a:avLst/>
              <a:gdLst/>
              <a:ahLst/>
              <a:cxnLst/>
              <a:rect l="l" t="t" r="r" b="b"/>
              <a:pathLst>
                <a:path w="429894" h="2058670">
                  <a:moveTo>
                    <a:pt x="429412" y="0"/>
                  </a:moveTo>
                  <a:lnTo>
                    <a:pt x="24993" y="0"/>
                  </a:lnTo>
                  <a:lnTo>
                    <a:pt x="24993" y="105410"/>
                  </a:lnTo>
                  <a:lnTo>
                    <a:pt x="0" y="105410"/>
                  </a:lnTo>
                  <a:lnTo>
                    <a:pt x="0" y="2058670"/>
                  </a:lnTo>
                  <a:lnTo>
                    <a:pt x="428180" y="2058670"/>
                  </a:lnTo>
                  <a:lnTo>
                    <a:pt x="428180" y="105410"/>
                  </a:lnTo>
                  <a:lnTo>
                    <a:pt x="429412" y="105410"/>
                  </a:lnTo>
                  <a:lnTo>
                    <a:pt x="429412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510368" y="6132513"/>
              <a:ext cx="428625" cy="1953260"/>
            </a:xfrm>
            <a:custGeom>
              <a:avLst/>
              <a:gdLst/>
              <a:ahLst/>
              <a:cxnLst/>
              <a:rect l="l" t="t" r="r" b="b"/>
              <a:pathLst>
                <a:path w="428625" h="1953259">
                  <a:moveTo>
                    <a:pt x="428185" y="0"/>
                  </a:moveTo>
                  <a:lnTo>
                    <a:pt x="403202" y="0"/>
                  </a:lnTo>
                  <a:lnTo>
                    <a:pt x="0" y="0"/>
                  </a:lnTo>
                  <a:lnTo>
                    <a:pt x="0" y="1952725"/>
                  </a:lnTo>
                  <a:lnTo>
                    <a:pt x="428185" y="1952725"/>
                  </a:lnTo>
                  <a:lnTo>
                    <a:pt x="428185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85840" y="6132514"/>
              <a:ext cx="484505" cy="1953260"/>
            </a:xfrm>
            <a:custGeom>
              <a:avLst/>
              <a:gdLst/>
              <a:ahLst/>
              <a:cxnLst/>
              <a:rect l="l" t="t" r="r" b="b"/>
              <a:pathLst>
                <a:path w="484505" h="1953259">
                  <a:moveTo>
                    <a:pt x="0" y="1952725"/>
                  </a:moveTo>
                  <a:lnTo>
                    <a:pt x="484184" y="1952725"/>
                  </a:lnTo>
                  <a:lnTo>
                    <a:pt x="484184" y="0"/>
                  </a:lnTo>
                  <a:lnTo>
                    <a:pt x="0" y="0"/>
                  </a:lnTo>
                  <a:lnTo>
                    <a:pt x="0" y="1952725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85840" y="6026790"/>
              <a:ext cx="484505" cy="106045"/>
            </a:xfrm>
            <a:custGeom>
              <a:avLst/>
              <a:gdLst/>
              <a:ahLst/>
              <a:cxnLst/>
              <a:rect l="l" t="t" r="r" b="b"/>
              <a:pathLst>
                <a:path w="484505" h="106045">
                  <a:moveTo>
                    <a:pt x="484184" y="0"/>
                  </a:moveTo>
                  <a:lnTo>
                    <a:pt x="0" y="0"/>
                  </a:lnTo>
                  <a:lnTo>
                    <a:pt x="0" y="105724"/>
                  </a:lnTo>
                  <a:lnTo>
                    <a:pt x="484184" y="105724"/>
                  </a:lnTo>
                  <a:lnTo>
                    <a:pt x="484184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376585" y="6281108"/>
              <a:ext cx="302895" cy="1346835"/>
            </a:xfrm>
            <a:custGeom>
              <a:avLst/>
              <a:gdLst/>
              <a:ahLst/>
              <a:cxnLst/>
              <a:rect l="l" t="t" r="r" b="b"/>
              <a:pathLst>
                <a:path w="302894" h="1346834">
                  <a:moveTo>
                    <a:pt x="44513" y="1128496"/>
                  </a:moveTo>
                  <a:lnTo>
                    <a:pt x="0" y="1128496"/>
                  </a:lnTo>
                  <a:lnTo>
                    <a:pt x="0" y="1346339"/>
                  </a:lnTo>
                  <a:lnTo>
                    <a:pt x="44513" y="1346339"/>
                  </a:lnTo>
                  <a:lnTo>
                    <a:pt x="44513" y="1128496"/>
                  </a:lnTo>
                  <a:close/>
                </a:path>
                <a:path w="302894" h="1346834">
                  <a:moveTo>
                    <a:pt x="44513" y="752322"/>
                  </a:moveTo>
                  <a:lnTo>
                    <a:pt x="0" y="752322"/>
                  </a:lnTo>
                  <a:lnTo>
                    <a:pt x="0" y="970178"/>
                  </a:lnTo>
                  <a:lnTo>
                    <a:pt x="44513" y="970178"/>
                  </a:lnTo>
                  <a:lnTo>
                    <a:pt x="44513" y="752322"/>
                  </a:lnTo>
                  <a:close/>
                </a:path>
                <a:path w="302894" h="1346834">
                  <a:moveTo>
                    <a:pt x="44513" y="376161"/>
                  </a:moveTo>
                  <a:lnTo>
                    <a:pt x="0" y="376161"/>
                  </a:lnTo>
                  <a:lnTo>
                    <a:pt x="0" y="594004"/>
                  </a:lnTo>
                  <a:lnTo>
                    <a:pt x="44513" y="594004"/>
                  </a:lnTo>
                  <a:lnTo>
                    <a:pt x="44513" y="376161"/>
                  </a:lnTo>
                  <a:close/>
                </a:path>
                <a:path w="302894" h="1346834">
                  <a:moveTo>
                    <a:pt x="44513" y="0"/>
                  </a:moveTo>
                  <a:lnTo>
                    <a:pt x="0" y="0"/>
                  </a:lnTo>
                  <a:lnTo>
                    <a:pt x="0" y="217843"/>
                  </a:lnTo>
                  <a:lnTo>
                    <a:pt x="44513" y="217843"/>
                  </a:lnTo>
                  <a:lnTo>
                    <a:pt x="44513" y="0"/>
                  </a:lnTo>
                  <a:close/>
                </a:path>
                <a:path w="302894" h="1346834">
                  <a:moveTo>
                    <a:pt x="130568" y="1128496"/>
                  </a:moveTo>
                  <a:lnTo>
                    <a:pt x="86055" y="1128496"/>
                  </a:lnTo>
                  <a:lnTo>
                    <a:pt x="86055" y="1346339"/>
                  </a:lnTo>
                  <a:lnTo>
                    <a:pt x="130568" y="1346339"/>
                  </a:lnTo>
                  <a:lnTo>
                    <a:pt x="130568" y="1128496"/>
                  </a:lnTo>
                  <a:close/>
                </a:path>
                <a:path w="302894" h="1346834">
                  <a:moveTo>
                    <a:pt x="130568" y="752322"/>
                  </a:moveTo>
                  <a:lnTo>
                    <a:pt x="86055" y="752322"/>
                  </a:lnTo>
                  <a:lnTo>
                    <a:pt x="86055" y="970178"/>
                  </a:lnTo>
                  <a:lnTo>
                    <a:pt x="130568" y="970178"/>
                  </a:lnTo>
                  <a:lnTo>
                    <a:pt x="130568" y="752322"/>
                  </a:lnTo>
                  <a:close/>
                </a:path>
                <a:path w="302894" h="1346834">
                  <a:moveTo>
                    <a:pt x="130568" y="376161"/>
                  </a:moveTo>
                  <a:lnTo>
                    <a:pt x="86055" y="376161"/>
                  </a:lnTo>
                  <a:lnTo>
                    <a:pt x="86055" y="594004"/>
                  </a:lnTo>
                  <a:lnTo>
                    <a:pt x="130568" y="594004"/>
                  </a:lnTo>
                  <a:lnTo>
                    <a:pt x="130568" y="376161"/>
                  </a:lnTo>
                  <a:close/>
                </a:path>
                <a:path w="302894" h="1346834">
                  <a:moveTo>
                    <a:pt x="130568" y="0"/>
                  </a:moveTo>
                  <a:lnTo>
                    <a:pt x="86055" y="0"/>
                  </a:lnTo>
                  <a:lnTo>
                    <a:pt x="86055" y="217843"/>
                  </a:lnTo>
                  <a:lnTo>
                    <a:pt x="130568" y="217843"/>
                  </a:lnTo>
                  <a:lnTo>
                    <a:pt x="130568" y="0"/>
                  </a:lnTo>
                  <a:close/>
                </a:path>
                <a:path w="302894" h="1346834">
                  <a:moveTo>
                    <a:pt x="216636" y="1128496"/>
                  </a:moveTo>
                  <a:lnTo>
                    <a:pt x="172123" y="1128496"/>
                  </a:lnTo>
                  <a:lnTo>
                    <a:pt x="172123" y="1346339"/>
                  </a:lnTo>
                  <a:lnTo>
                    <a:pt x="216636" y="1346339"/>
                  </a:lnTo>
                  <a:lnTo>
                    <a:pt x="216636" y="1128496"/>
                  </a:lnTo>
                  <a:close/>
                </a:path>
                <a:path w="302894" h="1346834">
                  <a:moveTo>
                    <a:pt x="216636" y="752322"/>
                  </a:moveTo>
                  <a:lnTo>
                    <a:pt x="172123" y="752322"/>
                  </a:lnTo>
                  <a:lnTo>
                    <a:pt x="172123" y="970178"/>
                  </a:lnTo>
                  <a:lnTo>
                    <a:pt x="216636" y="970178"/>
                  </a:lnTo>
                  <a:lnTo>
                    <a:pt x="216636" y="752322"/>
                  </a:lnTo>
                  <a:close/>
                </a:path>
                <a:path w="302894" h="1346834">
                  <a:moveTo>
                    <a:pt x="216636" y="376161"/>
                  </a:moveTo>
                  <a:lnTo>
                    <a:pt x="172123" y="376161"/>
                  </a:lnTo>
                  <a:lnTo>
                    <a:pt x="172123" y="594004"/>
                  </a:lnTo>
                  <a:lnTo>
                    <a:pt x="216636" y="594004"/>
                  </a:lnTo>
                  <a:lnTo>
                    <a:pt x="216636" y="376161"/>
                  </a:lnTo>
                  <a:close/>
                </a:path>
                <a:path w="302894" h="1346834">
                  <a:moveTo>
                    <a:pt x="216636" y="0"/>
                  </a:moveTo>
                  <a:lnTo>
                    <a:pt x="172123" y="0"/>
                  </a:lnTo>
                  <a:lnTo>
                    <a:pt x="172123" y="217843"/>
                  </a:lnTo>
                  <a:lnTo>
                    <a:pt x="216636" y="217843"/>
                  </a:lnTo>
                  <a:lnTo>
                    <a:pt x="216636" y="0"/>
                  </a:lnTo>
                  <a:close/>
                </a:path>
                <a:path w="302894" h="1346834">
                  <a:moveTo>
                    <a:pt x="302679" y="1128496"/>
                  </a:moveTo>
                  <a:lnTo>
                    <a:pt x="258178" y="1128496"/>
                  </a:lnTo>
                  <a:lnTo>
                    <a:pt x="258178" y="1346339"/>
                  </a:lnTo>
                  <a:lnTo>
                    <a:pt x="302679" y="1346339"/>
                  </a:lnTo>
                  <a:lnTo>
                    <a:pt x="302679" y="1128496"/>
                  </a:lnTo>
                  <a:close/>
                </a:path>
                <a:path w="302894" h="1346834">
                  <a:moveTo>
                    <a:pt x="302679" y="752322"/>
                  </a:moveTo>
                  <a:lnTo>
                    <a:pt x="258178" y="752322"/>
                  </a:lnTo>
                  <a:lnTo>
                    <a:pt x="258178" y="970178"/>
                  </a:lnTo>
                  <a:lnTo>
                    <a:pt x="302679" y="970178"/>
                  </a:lnTo>
                  <a:lnTo>
                    <a:pt x="302679" y="752322"/>
                  </a:lnTo>
                  <a:close/>
                </a:path>
                <a:path w="302894" h="1346834">
                  <a:moveTo>
                    <a:pt x="302679" y="376161"/>
                  </a:moveTo>
                  <a:lnTo>
                    <a:pt x="258178" y="376161"/>
                  </a:lnTo>
                  <a:lnTo>
                    <a:pt x="258178" y="594004"/>
                  </a:lnTo>
                  <a:lnTo>
                    <a:pt x="302679" y="594004"/>
                  </a:lnTo>
                  <a:lnTo>
                    <a:pt x="302679" y="376161"/>
                  </a:lnTo>
                  <a:close/>
                </a:path>
                <a:path w="302894" h="1346834">
                  <a:moveTo>
                    <a:pt x="302679" y="0"/>
                  </a:moveTo>
                  <a:lnTo>
                    <a:pt x="258178" y="0"/>
                  </a:lnTo>
                  <a:lnTo>
                    <a:pt x="258178" y="217843"/>
                  </a:lnTo>
                  <a:lnTo>
                    <a:pt x="302679" y="217843"/>
                  </a:lnTo>
                  <a:lnTo>
                    <a:pt x="302679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833760" y="6281108"/>
              <a:ext cx="45085" cy="1346835"/>
            </a:xfrm>
            <a:custGeom>
              <a:avLst/>
              <a:gdLst/>
              <a:ahLst/>
              <a:cxnLst/>
              <a:rect l="l" t="t" r="r" b="b"/>
              <a:pathLst>
                <a:path w="45084" h="1346834">
                  <a:moveTo>
                    <a:pt x="44513" y="1128496"/>
                  </a:moveTo>
                  <a:lnTo>
                    <a:pt x="0" y="1128496"/>
                  </a:lnTo>
                  <a:lnTo>
                    <a:pt x="0" y="1346339"/>
                  </a:lnTo>
                  <a:lnTo>
                    <a:pt x="44513" y="1346339"/>
                  </a:lnTo>
                  <a:lnTo>
                    <a:pt x="44513" y="1128496"/>
                  </a:lnTo>
                  <a:close/>
                </a:path>
                <a:path w="45084" h="1346834">
                  <a:moveTo>
                    <a:pt x="44513" y="752322"/>
                  </a:moveTo>
                  <a:lnTo>
                    <a:pt x="0" y="752322"/>
                  </a:lnTo>
                  <a:lnTo>
                    <a:pt x="0" y="970178"/>
                  </a:lnTo>
                  <a:lnTo>
                    <a:pt x="44513" y="970178"/>
                  </a:lnTo>
                  <a:lnTo>
                    <a:pt x="44513" y="752322"/>
                  </a:lnTo>
                  <a:close/>
                </a:path>
                <a:path w="45084" h="1346834">
                  <a:moveTo>
                    <a:pt x="44513" y="376161"/>
                  </a:moveTo>
                  <a:lnTo>
                    <a:pt x="0" y="376161"/>
                  </a:lnTo>
                  <a:lnTo>
                    <a:pt x="0" y="594004"/>
                  </a:lnTo>
                  <a:lnTo>
                    <a:pt x="44513" y="594004"/>
                  </a:lnTo>
                  <a:lnTo>
                    <a:pt x="44513" y="376161"/>
                  </a:lnTo>
                  <a:close/>
                </a:path>
                <a:path w="45084" h="1346834">
                  <a:moveTo>
                    <a:pt x="44513" y="0"/>
                  </a:moveTo>
                  <a:lnTo>
                    <a:pt x="0" y="0"/>
                  </a:lnTo>
                  <a:lnTo>
                    <a:pt x="0" y="217843"/>
                  </a:lnTo>
                  <a:lnTo>
                    <a:pt x="44513" y="217843"/>
                  </a:lnTo>
                  <a:lnTo>
                    <a:pt x="44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60784" y="6687398"/>
              <a:ext cx="2143358" cy="202925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4534458" y="6264071"/>
              <a:ext cx="393700" cy="1906270"/>
            </a:xfrm>
            <a:custGeom>
              <a:avLst/>
              <a:gdLst/>
              <a:ahLst/>
              <a:cxnLst/>
              <a:rect l="l" t="t" r="r" b="b"/>
              <a:pathLst>
                <a:path w="393700" h="1906270">
                  <a:moveTo>
                    <a:pt x="393642" y="0"/>
                  </a:moveTo>
                  <a:lnTo>
                    <a:pt x="0" y="0"/>
                  </a:lnTo>
                  <a:lnTo>
                    <a:pt x="0" y="1905795"/>
                  </a:lnTo>
                  <a:lnTo>
                    <a:pt x="393642" y="1905795"/>
                  </a:lnTo>
                  <a:lnTo>
                    <a:pt x="393642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94218" y="6377120"/>
              <a:ext cx="274320" cy="262255"/>
            </a:xfrm>
            <a:custGeom>
              <a:avLst/>
              <a:gdLst/>
              <a:ahLst/>
              <a:cxnLst/>
              <a:rect l="l" t="t" r="r" b="b"/>
              <a:pathLst>
                <a:path w="274319" h="262254">
                  <a:moveTo>
                    <a:pt x="274104" y="246951"/>
                  </a:moveTo>
                  <a:lnTo>
                    <a:pt x="0" y="246951"/>
                  </a:lnTo>
                  <a:lnTo>
                    <a:pt x="0" y="261759"/>
                  </a:lnTo>
                  <a:lnTo>
                    <a:pt x="274104" y="261759"/>
                  </a:lnTo>
                  <a:lnTo>
                    <a:pt x="274104" y="246951"/>
                  </a:lnTo>
                  <a:close/>
                </a:path>
                <a:path w="274319" h="262254">
                  <a:moveTo>
                    <a:pt x="274104" y="185216"/>
                  </a:moveTo>
                  <a:lnTo>
                    <a:pt x="0" y="185216"/>
                  </a:lnTo>
                  <a:lnTo>
                    <a:pt x="0" y="200025"/>
                  </a:lnTo>
                  <a:lnTo>
                    <a:pt x="274104" y="200025"/>
                  </a:lnTo>
                  <a:lnTo>
                    <a:pt x="274104" y="185216"/>
                  </a:lnTo>
                  <a:close/>
                </a:path>
                <a:path w="274319" h="262254">
                  <a:moveTo>
                    <a:pt x="274104" y="123482"/>
                  </a:moveTo>
                  <a:lnTo>
                    <a:pt x="0" y="123482"/>
                  </a:lnTo>
                  <a:lnTo>
                    <a:pt x="0" y="138290"/>
                  </a:lnTo>
                  <a:lnTo>
                    <a:pt x="274104" y="138290"/>
                  </a:lnTo>
                  <a:lnTo>
                    <a:pt x="274104" y="123482"/>
                  </a:lnTo>
                  <a:close/>
                </a:path>
                <a:path w="274319" h="262254">
                  <a:moveTo>
                    <a:pt x="274104" y="61734"/>
                  </a:moveTo>
                  <a:lnTo>
                    <a:pt x="0" y="61734"/>
                  </a:lnTo>
                  <a:lnTo>
                    <a:pt x="0" y="76542"/>
                  </a:lnTo>
                  <a:lnTo>
                    <a:pt x="274104" y="76542"/>
                  </a:lnTo>
                  <a:lnTo>
                    <a:pt x="274104" y="61734"/>
                  </a:lnTo>
                  <a:close/>
                </a:path>
                <a:path w="274319" h="262254">
                  <a:moveTo>
                    <a:pt x="274104" y="0"/>
                  </a:moveTo>
                  <a:lnTo>
                    <a:pt x="0" y="0"/>
                  </a:lnTo>
                  <a:lnTo>
                    <a:pt x="0" y="14808"/>
                  </a:lnTo>
                  <a:lnTo>
                    <a:pt x="274104" y="14808"/>
                  </a:lnTo>
                  <a:lnTo>
                    <a:pt x="274104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667" y="5995109"/>
              <a:ext cx="7362300" cy="339394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8304233" y="8310381"/>
            <a:ext cx="379730" cy="908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b="1">
                <a:solidFill>
                  <a:srgbClr val="C5A2ED"/>
                </a:solidFill>
                <a:latin typeface="Arial"/>
                <a:cs typeface="Arial"/>
              </a:rPr>
              <a:t>S</a:t>
            </a:r>
            <a:r>
              <a:rPr sz="400" b="1" spc="5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70">
                <a:solidFill>
                  <a:srgbClr val="C5A2ED"/>
                </a:solidFill>
                <a:latin typeface="Arial"/>
                <a:cs typeface="Arial"/>
              </a:rPr>
              <a:t>C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70">
                <a:solidFill>
                  <a:srgbClr val="C5A2ED"/>
                </a:solidFill>
                <a:latin typeface="Arial"/>
                <a:cs typeface="Arial"/>
              </a:rPr>
              <a:t>H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400" b="1" spc="5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50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-50">
                <a:solidFill>
                  <a:srgbClr val="C5A2ED"/>
                </a:solidFill>
                <a:latin typeface="Arial"/>
                <a:cs typeface="Arial"/>
              </a:rPr>
              <a:t>L</a:t>
            </a:r>
            <a:r>
              <a:rPr sz="400" b="1" spc="500">
                <a:solidFill>
                  <a:srgbClr val="C5A2ED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1398664" y="5773314"/>
            <a:ext cx="7362825" cy="4022725"/>
            <a:chOff x="11398664" y="5773314"/>
            <a:chExt cx="7362825" cy="4022725"/>
          </a:xfrm>
        </p:grpSpPr>
        <p:sp>
          <p:nvSpPr>
            <p:cNvPr id="41" name="object 41"/>
            <p:cNvSpPr/>
            <p:nvPr/>
          </p:nvSpPr>
          <p:spPr>
            <a:xfrm>
              <a:off x="11398668" y="9365620"/>
              <a:ext cx="7362825" cy="349250"/>
            </a:xfrm>
            <a:custGeom>
              <a:avLst/>
              <a:gdLst/>
              <a:ahLst/>
              <a:cxnLst/>
              <a:rect l="l" t="t" r="r" b="b"/>
              <a:pathLst>
                <a:path w="7362825" h="349250">
                  <a:moveTo>
                    <a:pt x="0" y="349221"/>
                  </a:moveTo>
                  <a:lnTo>
                    <a:pt x="7362299" y="349221"/>
                  </a:lnTo>
                  <a:lnTo>
                    <a:pt x="7362299" y="0"/>
                  </a:lnTo>
                  <a:lnTo>
                    <a:pt x="0" y="0"/>
                  </a:lnTo>
                  <a:lnTo>
                    <a:pt x="0" y="349221"/>
                  </a:lnTo>
                  <a:close/>
                </a:path>
              </a:pathLst>
            </a:custGeom>
            <a:solidFill>
              <a:srgbClr val="E2F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233568" y="8263162"/>
              <a:ext cx="264160" cy="370840"/>
            </a:xfrm>
            <a:custGeom>
              <a:avLst/>
              <a:gdLst/>
              <a:ahLst/>
              <a:cxnLst/>
              <a:rect l="l" t="t" r="r" b="b"/>
              <a:pathLst>
                <a:path w="264159" h="370840">
                  <a:moveTo>
                    <a:pt x="263719" y="0"/>
                  </a:moveTo>
                  <a:lnTo>
                    <a:pt x="0" y="0"/>
                  </a:lnTo>
                  <a:lnTo>
                    <a:pt x="0" y="370344"/>
                  </a:lnTo>
                  <a:lnTo>
                    <a:pt x="263719" y="370344"/>
                  </a:lnTo>
                  <a:lnTo>
                    <a:pt x="263719" y="0"/>
                  </a:lnTo>
                  <a:close/>
                </a:path>
              </a:pathLst>
            </a:custGeom>
            <a:solidFill>
              <a:srgbClr val="66A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16993" y="8400861"/>
              <a:ext cx="123989" cy="22469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6275824" y="8618917"/>
              <a:ext cx="63500" cy="319405"/>
            </a:xfrm>
            <a:custGeom>
              <a:avLst/>
              <a:gdLst/>
              <a:ahLst/>
              <a:cxnLst/>
              <a:rect l="l" t="t" r="r" b="b"/>
              <a:pathLst>
                <a:path w="63500" h="319404">
                  <a:moveTo>
                    <a:pt x="30043" y="1204"/>
                  </a:moveTo>
                  <a:lnTo>
                    <a:pt x="54" y="30755"/>
                  </a:lnTo>
                  <a:lnTo>
                    <a:pt x="0" y="48991"/>
                  </a:lnTo>
                  <a:lnTo>
                    <a:pt x="675" y="61244"/>
                  </a:lnTo>
                  <a:lnTo>
                    <a:pt x="2729" y="96721"/>
                  </a:lnTo>
                  <a:lnTo>
                    <a:pt x="6085" y="160518"/>
                  </a:lnTo>
                  <a:lnTo>
                    <a:pt x="9890" y="231923"/>
                  </a:lnTo>
                  <a:lnTo>
                    <a:pt x="13289" y="290222"/>
                  </a:lnTo>
                  <a:lnTo>
                    <a:pt x="23627" y="319058"/>
                  </a:lnTo>
                  <a:lnTo>
                    <a:pt x="31469" y="318356"/>
                  </a:lnTo>
                  <a:lnTo>
                    <a:pt x="33574" y="315697"/>
                  </a:lnTo>
                  <a:lnTo>
                    <a:pt x="35773" y="311697"/>
                  </a:lnTo>
                  <a:lnTo>
                    <a:pt x="35268" y="282655"/>
                  </a:lnTo>
                  <a:lnTo>
                    <a:pt x="39786" y="232225"/>
                  </a:lnTo>
                  <a:lnTo>
                    <a:pt x="46004" y="181996"/>
                  </a:lnTo>
                  <a:lnTo>
                    <a:pt x="50600" y="153555"/>
                  </a:lnTo>
                  <a:lnTo>
                    <a:pt x="55008" y="136183"/>
                  </a:lnTo>
                  <a:lnTo>
                    <a:pt x="58940" y="118699"/>
                  </a:lnTo>
                  <a:lnTo>
                    <a:pt x="61905" y="101075"/>
                  </a:lnTo>
                  <a:lnTo>
                    <a:pt x="63416" y="83285"/>
                  </a:lnTo>
                  <a:lnTo>
                    <a:pt x="62929" y="65339"/>
                  </a:lnTo>
                  <a:lnTo>
                    <a:pt x="45542" y="15277"/>
                  </a:lnTo>
                  <a:lnTo>
                    <a:pt x="37919" y="5727"/>
                  </a:lnTo>
                  <a:lnTo>
                    <a:pt x="36709" y="1832"/>
                  </a:lnTo>
                  <a:lnTo>
                    <a:pt x="37741" y="1832"/>
                  </a:lnTo>
                  <a:lnTo>
                    <a:pt x="30043" y="1204"/>
                  </a:lnTo>
                  <a:close/>
                </a:path>
                <a:path w="63500" h="319404">
                  <a:moveTo>
                    <a:pt x="36139" y="0"/>
                  </a:moveTo>
                  <a:lnTo>
                    <a:pt x="36514" y="1204"/>
                  </a:lnTo>
                  <a:lnTo>
                    <a:pt x="36605" y="1498"/>
                  </a:lnTo>
                  <a:lnTo>
                    <a:pt x="36709" y="1832"/>
                  </a:lnTo>
                  <a:lnTo>
                    <a:pt x="37741" y="1832"/>
                  </a:lnTo>
                  <a:lnTo>
                    <a:pt x="36139" y="0"/>
                  </a:lnTo>
                  <a:close/>
                </a:path>
              </a:pathLst>
            </a:custGeom>
            <a:solidFill>
              <a:srgbClr val="966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9510" y="8619344"/>
              <a:ext cx="189728" cy="23773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6289675" y="8928666"/>
              <a:ext cx="45720" cy="39370"/>
            </a:xfrm>
            <a:custGeom>
              <a:avLst/>
              <a:gdLst/>
              <a:ahLst/>
              <a:cxnLst/>
              <a:rect l="l" t="t" r="r" b="b"/>
              <a:pathLst>
                <a:path w="45719" h="39370">
                  <a:moveTo>
                    <a:pt x="22114" y="0"/>
                  </a:moveTo>
                  <a:lnTo>
                    <a:pt x="19999" y="3225"/>
                  </a:lnTo>
                  <a:lnTo>
                    <a:pt x="16261" y="5319"/>
                  </a:lnTo>
                  <a:lnTo>
                    <a:pt x="8533" y="5591"/>
                  </a:lnTo>
                  <a:lnTo>
                    <a:pt x="2565" y="4523"/>
                  </a:lnTo>
                  <a:lnTo>
                    <a:pt x="230" y="1465"/>
                  </a:lnTo>
                  <a:lnTo>
                    <a:pt x="0" y="15025"/>
                  </a:lnTo>
                  <a:lnTo>
                    <a:pt x="33734" y="36835"/>
                  </a:lnTo>
                  <a:lnTo>
                    <a:pt x="45569" y="39255"/>
                  </a:lnTo>
                  <a:lnTo>
                    <a:pt x="44557" y="31552"/>
                  </a:lnTo>
                  <a:lnTo>
                    <a:pt x="37854" y="21732"/>
                  </a:lnTo>
                  <a:lnTo>
                    <a:pt x="29145" y="10860"/>
                  </a:lnTo>
                  <a:lnTo>
                    <a:pt x="22114" y="0"/>
                  </a:lnTo>
                  <a:close/>
                </a:path>
              </a:pathLst>
            </a:custGeom>
            <a:solidFill>
              <a:srgbClr val="563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79574" y="8451763"/>
              <a:ext cx="915001" cy="97856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398657" y="5773324"/>
              <a:ext cx="5704840" cy="1489075"/>
            </a:xfrm>
            <a:custGeom>
              <a:avLst/>
              <a:gdLst/>
              <a:ahLst/>
              <a:cxnLst/>
              <a:rect l="l" t="t" r="r" b="b"/>
              <a:pathLst>
                <a:path w="5704840" h="1489075">
                  <a:moveTo>
                    <a:pt x="437781" y="1488884"/>
                  </a:moveTo>
                  <a:lnTo>
                    <a:pt x="422351" y="1453908"/>
                  </a:lnTo>
                  <a:lnTo>
                    <a:pt x="397192" y="1426133"/>
                  </a:lnTo>
                  <a:lnTo>
                    <a:pt x="364464" y="1407820"/>
                  </a:lnTo>
                  <a:lnTo>
                    <a:pt x="326339" y="1401216"/>
                  </a:lnTo>
                  <a:lnTo>
                    <a:pt x="307263" y="1402829"/>
                  </a:lnTo>
                  <a:lnTo>
                    <a:pt x="289217" y="1407515"/>
                  </a:lnTo>
                  <a:lnTo>
                    <a:pt x="272427" y="1414970"/>
                  </a:lnTo>
                  <a:lnTo>
                    <a:pt x="257136" y="1424927"/>
                  </a:lnTo>
                  <a:lnTo>
                    <a:pt x="245071" y="1383322"/>
                  </a:lnTo>
                  <a:lnTo>
                    <a:pt x="219887" y="1349743"/>
                  </a:lnTo>
                  <a:lnTo>
                    <a:pt x="184619" y="1327315"/>
                  </a:lnTo>
                  <a:lnTo>
                    <a:pt x="142316" y="1319149"/>
                  </a:lnTo>
                  <a:lnTo>
                    <a:pt x="120738" y="1321219"/>
                  </a:lnTo>
                  <a:lnTo>
                    <a:pt x="100520" y="1327188"/>
                  </a:lnTo>
                  <a:lnTo>
                    <a:pt x="81991" y="1336649"/>
                  </a:lnTo>
                  <a:lnTo>
                    <a:pt x="65532" y="1349209"/>
                  </a:lnTo>
                  <a:lnTo>
                    <a:pt x="48488" y="1319149"/>
                  </a:lnTo>
                  <a:lnTo>
                    <a:pt x="23837" y="1295577"/>
                  </a:lnTo>
                  <a:lnTo>
                    <a:pt x="0" y="1283589"/>
                  </a:lnTo>
                  <a:lnTo>
                    <a:pt x="0" y="1488884"/>
                  </a:lnTo>
                  <a:lnTo>
                    <a:pt x="437781" y="1488884"/>
                  </a:lnTo>
                  <a:close/>
                </a:path>
                <a:path w="5704840" h="1489075">
                  <a:moveTo>
                    <a:pt x="3206839" y="206044"/>
                  </a:moveTo>
                  <a:lnTo>
                    <a:pt x="3187598" y="157111"/>
                  </a:lnTo>
                  <a:lnTo>
                    <a:pt x="3154172" y="118071"/>
                  </a:lnTo>
                  <a:lnTo>
                    <a:pt x="3109785" y="92227"/>
                  </a:lnTo>
                  <a:lnTo>
                    <a:pt x="3057652" y="82880"/>
                  </a:lnTo>
                  <a:lnTo>
                    <a:pt x="3045815" y="83350"/>
                  </a:lnTo>
                  <a:lnTo>
                    <a:pt x="3034233" y="84709"/>
                  </a:lnTo>
                  <a:lnTo>
                    <a:pt x="3022943" y="86944"/>
                  </a:lnTo>
                  <a:lnTo>
                    <a:pt x="3011957" y="90004"/>
                  </a:lnTo>
                  <a:lnTo>
                    <a:pt x="3002584" y="54711"/>
                  </a:lnTo>
                  <a:lnTo>
                    <a:pt x="2981858" y="26123"/>
                  </a:lnTo>
                  <a:lnTo>
                    <a:pt x="2952419" y="6985"/>
                  </a:lnTo>
                  <a:lnTo>
                    <a:pt x="2916923" y="0"/>
                  </a:lnTo>
                  <a:lnTo>
                    <a:pt x="2881503" y="6946"/>
                  </a:lnTo>
                  <a:lnTo>
                    <a:pt x="2852102" y="26009"/>
                  </a:lnTo>
                  <a:lnTo>
                    <a:pt x="2831363" y="54470"/>
                  </a:lnTo>
                  <a:lnTo>
                    <a:pt x="2821902" y="89636"/>
                  </a:lnTo>
                  <a:lnTo>
                    <a:pt x="2809176" y="84683"/>
                  </a:lnTo>
                  <a:lnTo>
                    <a:pt x="2795879" y="81038"/>
                  </a:lnTo>
                  <a:lnTo>
                    <a:pt x="2782087" y="78790"/>
                  </a:lnTo>
                  <a:lnTo>
                    <a:pt x="2767838" y="78016"/>
                  </a:lnTo>
                  <a:lnTo>
                    <a:pt x="2717508" y="87960"/>
                  </a:lnTo>
                  <a:lnTo>
                    <a:pt x="2675826" y="115214"/>
                  </a:lnTo>
                  <a:lnTo>
                    <a:pt x="2646591" y="155867"/>
                  </a:lnTo>
                  <a:lnTo>
                    <a:pt x="2633561" y="206044"/>
                  </a:lnTo>
                  <a:lnTo>
                    <a:pt x="3206839" y="206044"/>
                  </a:lnTo>
                  <a:close/>
                </a:path>
                <a:path w="5704840" h="1489075">
                  <a:moveTo>
                    <a:pt x="5704751" y="285000"/>
                  </a:moveTo>
                  <a:lnTo>
                    <a:pt x="5695797" y="254939"/>
                  </a:lnTo>
                  <a:lnTo>
                    <a:pt x="5677433" y="230682"/>
                  </a:lnTo>
                  <a:lnTo>
                    <a:pt x="5651817" y="214490"/>
                  </a:lnTo>
                  <a:lnTo>
                    <a:pt x="5621159" y="208597"/>
                  </a:lnTo>
                  <a:lnTo>
                    <a:pt x="5610974" y="209232"/>
                  </a:lnTo>
                  <a:lnTo>
                    <a:pt x="5601170" y="211074"/>
                  </a:lnTo>
                  <a:lnTo>
                    <a:pt x="5591797" y="214045"/>
                  </a:lnTo>
                  <a:lnTo>
                    <a:pt x="5582920" y="218071"/>
                  </a:lnTo>
                  <a:lnTo>
                    <a:pt x="5583275" y="213233"/>
                  </a:lnTo>
                  <a:lnTo>
                    <a:pt x="5583275" y="210756"/>
                  </a:lnTo>
                  <a:lnTo>
                    <a:pt x="5576405" y="167246"/>
                  </a:lnTo>
                  <a:lnTo>
                    <a:pt x="5557291" y="129463"/>
                  </a:lnTo>
                  <a:lnTo>
                    <a:pt x="5528145" y="99669"/>
                  </a:lnTo>
                  <a:lnTo>
                    <a:pt x="5491175" y="80137"/>
                  </a:lnTo>
                  <a:lnTo>
                    <a:pt x="5448617" y="73113"/>
                  </a:lnTo>
                  <a:lnTo>
                    <a:pt x="5438178" y="73520"/>
                  </a:lnTo>
                  <a:lnTo>
                    <a:pt x="5427967" y="74726"/>
                  </a:lnTo>
                  <a:lnTo>
                    <a:pt x="5417998" y="76695"/>
                  </a:lnTo>
                  <a:lnTo>
                    <a:pt x="5408307" y="79400"/>
                  </a:lnTo>
                  <a:lnTo>
                    <a:pt x="5400040" y="48260"/>
                  </a:lnTo>
                  <a:lnTo>
                    <a:pt x="5381752" y="23050"/>
                  </a:lnTo>
                  <a:lnTo>
                    <a:pt x="5355793" y="6159"/>
                  </a:lnTo>
                  <a:lnTo>
                    <a:pt x="5324475" y="0"/>
                  </a:lnTo>
                  <a:lnTo>
                    <a:pt x="5293220" y="6134"/>
                  </a:lnTo>
                  <a:lnTo>
                    <a:pt x="5267287" y="22936"/>
                  </a:lnTo>
                  <a:lnTo>
                    <a:pt x="5248999" y="48044"/>
                  </a:lnTo>
                  <a:lnTo>
                    <a:pt x="5240655" y="79070"/>
                  </a:lnTo>
                  <a:lnTo>
                    <a:pt x="5229428" y="74714"/>
                  </a:lnTo>
                  <a:lnTo>
                    <a:pt x="5217693" y="71488"/>
                  </a:lnTo>
                  <a:lnTo>
                    <a:pt x="5205514" y="69507"/>
                  </a:lnTo>
                  <a:lnTo>
                    <a:pt x="5192954" y="68821"/>
                  </a:lnTo>
                  <a:lnTo>
                    <a:pt x="5146687" y="78371"/>
                  </a:lnTo>
                  <a:lnTo>
                    <a:pt x="5108905" y="104406"/>
                  </a:lnTo>
                  <a:lnTo>
                    <a:pt x="5083429" y="143027"/>
                  </a:lnTo>
                  <a:lnTo>
                    <a:pt x="5074082" y="190322"/>
                  </a:lnTo>
                  <a:lnTo>
                    <a:pt x="5074082" y="193763"/>
                  </a:lnTo>
                  <a:lnTo>
                    <a:pt x="5074590" y="200494"/>
                  </a:lnTo>
                  <a:lnTo>
                    <a:pt x="5071656" y="200177"/>
                  </a:lnTo>
                  <a:lnTo>
                    <a:pt x="5033137" y="206667"/>
                  </a:lnTo>
                  <a:lnTo>
                    <a:pt x="4988445" y="251879"/>
                  </a:lnTo>
                  <a:lnTo>
                    <a:pt x="4981562" y="285000"/>
                  </a:lnTo>
                  <a:lnTo>
                    <a:pt x="5704751" y="28500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98664" y="9714842"/>
              <a:ext cx="7362825" cy="81280"/>
            </a:xfrm>
            <a:custGeom>
              <a:avLst/>
              <a:gdLst/>
              <a:ahLst/>
              <a:cxnLst/>
              <a:rect l="l" t="t" r="r" b="b"/>
              <a:pathLst>
                <a:path w="7362825" h="81279">
                  <a:moveTo>
                    <a:pt x="7362299" y="0"/>
                  </a:moveTo>
                  <a:lnTo>
                    <a:pt x="0" y="0"/>
                  </a:lnTo>
                  <a:lnTo>
                    <a:pt x="0" y="80730"/>
                  </a:lnTo>
                  <a:lnTo>
                    <a:pt x="7362299" y="80730"/>
                  </a:lnTo>
                  <a:lnTo>
                    <a:pt x="7362299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0540" y="8718805"/>
              <a:ext cx="796533" cy="87041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5880336" y="8516033"/>
              <a:ext cx="67945" cy="540385"/>
            </a:xfrm>
            <a:custGeom>
              <a:avLst/>
              <a:gdLst/>
              <a:ahLst/>
              <a:cxnLst/>
              <a:rect l="l" t="t" r="r" b="b"/>
              <a:pathLst>
                <a:path w="67944" h="540384">
                  <a:moveTo>
                    <a:pt x="67558" y="0"/>
                  </a:moveTo>
                  <a:lnTo>
                    <a:pt x="42365" y="4240"/>
                  </a:lnTo>
                  <a:lnTo>
                    <a:pt x="0" y="535135"/>
                  </a:lnTo>
                  <a:lnTo>
                    <a:pt x="64825" y="540308"/>
                  </a:lnTo>
                  <a:lnTo>
                    <a:pt x="67558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791984" y="8247599"/>
              <a:ext cx="308610" cy="290830"/>
            </a:xfrm>
            <a:custGeom>
              <a:avLst/>
              <a:gdLst/>
              <a:ahLst/>
              <a:cxnLst/>
              <a:rect l="l" t="t" r="r" b="b"/>
              <a:pathLst>
                <a:path w="308609" h="290829">
                  <a:moveTo>
                    <a:pt x="143539" y="0"/>
                  </a:moveTo>
                  <a:lnTo>
                    <a:pt x="74442" y="23957"/>
                  </a:lnTo>
                  <a:lnTo>
                    <a:pt x="23154" y="76581"/>
                  </a:lnTo>
                  <a:lnTo>
                    <a:pt x="4460" y="120115"/>
                  </a:lnTo>
                  <a:lnTo>
                    <a:pt x="0" y="151000"/>
                  </a:lnTo>
                  <a:lnTo>
                    <a:pt x="3503" y="181572"/>
                  </a:lnTo>
                  <a:lnTo>
                    <a:pt x="31830" y="235990"/>
                  </a:lnTo>
                  <a:lnTo>
                    <a:pt x="79933" y="273216"/>
                  </a:lnTo>
                  <a:lnTo>
                    <a:pt x="135605" y="290130"/>
                  </a:lnTo>
                  <a:lnTo>
                    <a:pt x="165628" y="290347"/>
                  </a:lnTo>
                  <a:lnTo>
                    <a:pt x="192218" y="287812"/>
                  </a:lnTo>
                  <a:lnTo>
                    <a:pt x="241762" y="268277"/>
                  </a:lnTo>
                  <a:lnTo>
                    <a:pt x="280726" y="231870"/>
                  </a:lnTo>
                  <a:lnTo>
                    <a:pt x="303740" y="183607"/>
                  </a:lnTo>
                  <a:lnTo>
                    <a:pt x="308210" y="157126"/>
                  </a:lnTo>
                  <a:lnTo>
                    <a:pt x="305912" y="120246"/>
                  </a:lnTo>
                  <a:lnTo>
                    <a:pt x="274813" y="53766"/>
                  </a:lnTo>
                  <a:lnTo>
                    <a:pt x="215941" y="10472"/>
                  </a:lnTo>
                  <a:lnTo>
                    <a:pt x="143539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7336" y="8393281"/>
              <a:ext cx="498476" cy="31969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398668" y="9012720"/>
              <a:ext cx="915669" cy="782955"/>
            </a:xfrm>
            <a:custGeom>
              <a:avLst/>
              <a:gdLst/>
              <a:ahLst/>
              <a:cxnLst/>
              <a:rect l="l" t="t" r="r" b="b"/>
              <a:pathLst>
                <a:path w="915670" h="782954">
                  <a:moveTo>
                    <a:pt x="457044" y="0"/>
                  </a:moveTo>
                  <a:lnTo>
                    <a:pt x="408554" y="0"/>
                  </a:lnTo>
                  <a:lnTo>
                    <a:pt x="361518" y="4549"/>
                  </a:lnTo>
                  <a:lnTo>
                    <a:pt x="315138" y="13576"/>
                  </a:lnTo>
                  <a:lnTo>
                    <a:pt x="269842" y="27119"/>
                  </a:lnTo>
                  <a:lnTo>
                    <a:pt x="226122" y="45087"/>
                  </a:lnTo>
                  <a:lnTo>
                    <a:pt x="184363" y="67167"/>
                  </a:lnTo>
                  <a:lnTo>
                    <a:pt x="144821" y="93068"/>
                  </a:lnTo>
                  <a:lnTo>
                    <a:pt x="107749" y="122493"/>
                  </a:lnTo>
                  <a:lnTo>
                    <a:pt x="73403" y="155149"/>
                  </a:lnTo>
                  <a:lnTo>
                    <a:pt x="42037" y="190742"/>
                  </a:lnTo>
                  <a:lnTo>
                    <a:pt x="13906" y="228979"/>
                  </a:lnTo>
                  <a:lnTo>
                    <a:pt x="0" y="251885"/>
                  </a:lnTo>
                  <a:lnTo>
                    <a:pt x="0" y="717099"/>
                  </a:lnTo>
                  <a:lnTo>
                    <a:pt x="1537" y="719637"/>
                  </a:lnTo>
                  <a:lnTo>
                    <a:pt x="31820" y="758962"/>
                  </a:lnTo>
                  <a:lnTo>
                    <a:pt x="54855" y="782855"/>
                  </a:lnTo>
                  <a:lnTo>
                    <a:pt x="793638" y="782855"/>
                  </a:lnTo>
                  <a:lnTo>
                    <a:pt x="835285" y="731159"/>
                  </a:lnTo>
                  <a:lnTo>
                    <a:pt x="860699" y="689127"/>
                  </a:lnTo>
                  <a:lnTo>
                    <a:pt x="881598" y="644643"/>
                  </a:lnTo>
                  <a:lnTo>
                    <a:pt x="897743" y="598212"/>
                  </a:lnTo>
                  <a:lnTo>
                    <a:pt x="908899" y="550341"/>
                  </a:lnTo>
                  <a:lnTo>
                    <a:pt x="914827" y="501534"/>
                  </a:lnTo>
                  <a:lnTo>
                    <a:pt x="915365" y="454073"/>
                  </a:lnTo>
                  <a:lnTo>
                    <a:pt x="910870" y="406902"/>
                  </a:lnTo>
                  <a:lnTo>
                    <a:pt x="901563" y="360438"/>
                  </a:lnTo>
                  <a:lnTo>
                    <a:pt x="887665" y="315101"/>
                  </a:lnTo>
                  <a:lnTo>
                    <a:pt x="869398" y="271312"/>
                  </a:lnTo>
                  <a:lnTo>
                    <a:pt x="846983" y="229489"/>
                  </a:lnTo>
                  <a:lnTo>
                    <a:pt x="820641" y="190053"/>
                  </a:lnTo>
                  <a:lnTo>
                    <a:pt x="790593" y="153423"/>
                  </a:lnTo>
                  <a:lnTo>
                    <a:pt x="757062" y="120018"/>
                  </a:lnTo>
                  <a:lnTo>
                    <a:pt x="720268" y="90258"/>
                  </a:lnTo>
                  <a:lnTo>
                    <a:pt x="680609" y="64552"/>
                  </a:lnTo>
                  <a:lnTo>
                    <a:pt x="638613" y="43051"/>
                  </a:lnTo>
                  <a:lnTo>
                    <a:pt x="594709" y="25796"/>
                  </a:lnTo>
                  <a:lnTo>
                    <a:pt x="549324" y="12825"/>
                  </a:lnTo>
                  <a:lnTo>
                    <a:pt x="502884" y="4176"/>
                  </a:lnTo>
                  <a:lnTo>
                    <a:pt x="457044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669" y="9595905"/>
              <a:ext cx="211221" cy="19967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773392" y="9229601"/>
              <a:ext cx="723265" cy="566420"/>
            </a:xfrm>
            <a:custGeom>
              <a:avLst/>
              <a:gdLst/>
              <a:ahLst/>
              <a:cxnLst/>
              <a:rect l="l" t="t" r="r" b="b"/>
              <a:pathLst>
                <a:path w="723265" h="566420">
                  <a:moveTo>
                    <a:pt x="332023" y="0"/>
                  </a:moveTo>
                  <a:lnTo>
                    <a:pt x="286033" y="2865"/>
                  </a:lnTo>
                  <a:lnTo>
                    <a:pt x="238107" y="10835"/>
                  </a:lnTo>
                  <a:lnTo>
                    <a:pt x="186191" y="24132"/>
                  </a:lnTo>
                  <a:lnTo>
                    <a:pt x="147597" y="39834"/>
                  </a:lnTo>
                  <a:lnTo>
                    <a:pt x="108511" y="66904"/>
                  </a:lnTo>
                  <a:lnTo>
                    <a:pt x="72216" y="101318"/>
                  </a:lnTo>
                  <a:lnTo>
                    <a:pt x="41991" y="139054"/>
                  </a:lnTo>
                  <a:lnTo>
                    <a:pt x="21118" y="176086"/>
                  </a:lnTo>
                  <a:lnTo>
                    <a:pt x="6539" y="221621"/>
                  </a:lnTo>
                  <a:lnTo>
                    <a:pt x="0" y="269063"/>
                  </a:lnTo>
                  <a:lnTo>
                    <a:pt x="655" y="317214"/>
                  </a:lnTo>
                  <a:lnTo>
                    <a:pt x="7663" y="364876"/>
                  </a:lnTo>
                  <a:lnTo>
                    <a:pt x="21254" y="413623"/>
                  </a:lnTo>
                  <a:lnTo>
                    <a:pt x="40861" y="460301"/>
                  </a:lnTo>
                  <a:lnTo>
                    <a:pt x="66032" y="504211"/>
                  </a:lnTo>
                  <a:lnTo>
                    <a:pt x="96312" y="544656"/>
                  </a:lnTo>
                  <a:lnTo>
                    <a:pt x="116842" y="565974"/>
                  </a:lnTo>
                  <a:lnTo>
                    <a:pt x="620987" y="565974"/>
                  </a:lnTo>
                  <a:lnTo>
                    <a:pt x="649551" y="529485"/>
                  </a:lnTo>
                  <a:lnTo>
                    <a:pt x="669246" y="496096"/>
                  </a:lnTo>
                  <a:lnTo>
                    <a:pt x="685818" y="460930"/>
                  </a:lnTo>
                  <a:lnTo>
                    <a:pt x="699589" y="424549"/>
                  </a:lnTo>
                  <a:lnTo>
                    <a:pt x="712686" y="379271"/>
                  </a:lnTo>
                  <a:lnTo>
                    <a:pt x="720903" y="332883"/>
                  </a:lnTo>
                  <a:lnTo>
                    <a:pt x="722846" y="286145"/>
                  </a:lnTo>
                  <a:lnTo>
                    <a:pt x="717118" y="239812"/>
                  </a:lnTo>
                  <a:lnTo>
                    <a:pt x="702042" y="193846"/>
                  </a:lnTo>
                  <a:lnTo>
                    <a:pt x="678568" y="151984"/>
                  </a:lnTo>
                  <a:lnTo>
                    <a:pt x="647943" y="114670"/>
                  </a:lnTo>
                  <a:lnTo>
                    <a:pt x="611418" y="82349"/>
                  </a:lnTo>
                  <a:lnTo>
                    <a:pt x="570239" y="55467"/>
                  </a:lnTo>
                  <a:lnTo>
                    <a:pt x="525655" y="34468"/>
                  </a:lnTo>
                  <a:lnTo>
                    <a:pt x="478916" y="19797"/>
                  </a:lnTo>
                  <a:lnTo>
                    <a:pt x="426411" y="8689"/>
                  </a:lnTo>
                  <a:lnTo>
                    <a:pt x="378131" y="2015"/>
                  </a:lnTo>
                  <a:lnTo>
                    <a:pt x="332023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668" y="8199030"/>
              <a:ext cx="216637" cy="44124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24126" y="8485958"/>
              <a:ext cx="1836841" cy="1309617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11569732" y="5829862"/>
            <a:ext cx="2515870" cy="688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95"/>
              </a:spcBef>
            </a:pPr>
            <a:r>
              <a:rPr sz="2600" b="1" i="1">
                <a:solidFill>
                  <a:srgbClr val="257D11"/>
                </a:solidFill>
                <a:latin typeface="Arial"/>
                <a:cs typeface="Arial"/>
              </a:rPr>
              <a:t>Plant</a:t>
            </a:r>
            <a:r>
              <a:rPr sz="2600" b="1" i="1" spc="-1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600" b="1" i="1">
                <a:solidFill>
                  <a:srgbClr val="257D11"/>
                </a:solidFill>
                <a:latin typeface="Arial"/>
                <a:cs typeface="Arial"/>
              </a:rPr>
              <a:t>a</a:t>
            </a:r>
            <a:r>
              <a:rPr sz="2600" b="1" i="1" spc="-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600" b="1" i="1" spc="-20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2095"/>
              </a:lnSpc>
            </a:pP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Watch</a:t>
            </a:r>
            <a:r>
              <a:rPr sz="1750" spc="4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1750" spc="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1750" spc="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 spc="-20">
                <a:solidFill>
                  <a:srgbClr val="257D11"/>
                </a:solidFill>
                <a:latin typeface="Arial"/>
                <a:cs typeface="Arial"/>
              </a:rPr>
              <a:t>Grow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11714832" y="6649015"/>
            <a:ext cx="6873240" cy="2782570"/>
            <a:chOff x="11714832" y="6649015"/>
            <a:chExt cx="6873240" cy="2782570"/>
          </a:xfrm>
        </p:grpSpPr>
        <p:pic>
          <p:nvPicPr>
            <p:cNvPr id="61" name="object 6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9749" y="6649015"/>
              <a:ext cx="2150646" cy="278254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3822" y="8731266"/>
              <a:ext cx="597439" cy="68521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4469003" y="7175169"/>
              <a:ext cx="1280795" cy="1280795"/>
            </a:xfrm>
            <a:custGeom>
              <a:avLst/>
              <a:gdLst/>
              <a:ahLst/>
              <a:cxnLst/>
              <a:rect l="l" t="t" r="r" b="b"/>
              <a:pathLst>
                <a:path w="1280794" h="1280795">
                  <a:moveTo>
                    <a:pt x="640357" y="0"/>
                  </a:moveTo>
                  <a:lnTo>
                    <a:pt x="592567" y="1756"/>
                  </a:lnTo>
                  <a:lnTo>
                    <a:pt x="545731" y="6943"/>
                  </a:lnTo>
                  <a:lnTo>
                    <a:pt x="499972" y="15436"/>
                  </a:lnTo>
                  <a:lnTo>
                    <a:pt x="455415" y="27112"/>
                  </a:lnTo>
                  <a:lnTo>
                    <a:pt x="412183" y="41847"/>
                  </a:lnTo>
                  <a:lnTo>
                    <a:pt x="370401" y="59517"/>
                  </a:lnTo>
                  <a:lnTo>
                    <a:pt x="330191" y="79998"/>
                  </a:lnTo>
                  <a:lnTo>
                    <a:pt x="291678" y="103166"/>
                  </a:lnTo>
                  <a:lnTo>
                    <a:pt x="254986" y="128898"/>
                  </a:lnTo>
                  <a:lnTo>
                    <a:pt x="220238" y="157070"/>
                  </a:lnTo>
                  <a:lnTo>
                    <a:pt x="187558" y="187558"/>
                  </a:lnTo>
                  <a:lnTo>
                    <a:pt x="157070" y="220238"/>
                  </a:lnTo>
                  <a:lnTo>
                    <a:pt x="128898" y="254986"/>
                  </a:lnTo>
                  <a:lnTo>
                    <a:pt x="103166" y="291678"/>
                  </a:lnTo>
                  <a:lnTo>
                    <a:pt x="79998" y="330191"/>
                  </a:lnTo>
                  <a:lnTo>
                    <a:pt x="59517" y="370401"/>
                  </a:lnTo>
                  <a:lnTo>
                    <a:pt x="41847" y="412183"/>
                  </a:lnTo>
                  <a:lnTo>
                    <a:pt x="27112" y="455415"/>
                  </a:lnTo>
                  <a:lnTo>
                    <a:pt x="15436" y="499972"/>
                  </a:lnTo>
                  <a:lnTo>
                    <a:pt x="6943" y="545731"/>
                  </a:lnTo>
                  <a:lnTo>
                    <a:pt x="1756" y="592567"/>
                  </a:lnTo>
                  <a:lnTo>
                    <a:pt x="0" y="640357"/>
                  </a:lnTo>
                  <a:lnTo>
                    <a:pt x="1756" y="688147"/>
                  </a:lnTo>
                  <a:lnTo>
                    <a:pt x="6943" y="734983"/>
                  </a:lnTo>
                  <a:lnTo>
                    <a:pt x="15436" y="780742"/>
                  </a:lnTo>
                  <a:lnTo>
                    <a:pt x="27112" y="825299"/>
                  </a:lnTo>
                  <a:lnTo>
                    <a:pt x="41847" y="868530"/>
                  </a:lnTo>
                  <a:lnTo>
                    <a:pt x="59517" y="910313"/>
                  </a:lnTo>
                  <a:lnTo>
                    <a:pt x="79998" y="950523"/>
                  </a:lnTo>
                  <a:lnTo>
                    <a:pt x="103166" y="989036"/>
                  </a:lnTo>
                  <a:lnTo>
                    <a:pt x="128898" y="1025728"/>
                  </a:lnTo>
                  <a:lnTo>
                    <a:pt x="157070" y="1060476"/>
                  </a:lnTo>
                  <a:lnTo>
                    <a:pt x="187558" y="1093156"/>
                  </a:lnTo>
                  <a:lnTo>
                    <a:pt x="220238" y="1123644"/>
                  </a:lnTo>
                  <a:lnTo>
                    <a:pt x="254986" y="1151815"/>
                  </a:lnTo>
                  <a:lnTo>
                    <a:pt x="291678" y="1177547"/>
                  </a:lnTo>
                  <a:lnTo>
                    <a:pt x="330191" y="1200716"/>
                  </a:lnTo>
                  <a:lnTo>
                    <a:pt x="370401" y="1221197"/>
                  </a:lnTo>
                  <a:lnTo>
                    <a:pt x="412183" y="1238867"/>
                  </a:lnTo>
                  <a:lnTo>
                    <a:pt x="455415" y="1253602"/>
                  </a:lnTo>
                  <a:lnTo>
                    <a:pt x="499972" y="1265278"/>
                  </a:lnTo>
                  <a:lnTo>
                    <a:pt x="545731" y="1273771"/>
                  </a:lnTo>
                  <a:lnTo>
                    <a:pt x="592567" y="1278958"/>
                  </a:lnTo>
                  <a:lnTo>
                    <a:pt x="640357" y="1280714"/>
                  </a:lnTo>
                  <a:lnTo>
                    <a:pt x="688148" y="1278958"/>
                  </a:lnTo>
                  <a:lnTo>
                    <a:pt x="734985" y="1273771"/>
                  </a:lnTo>
                  <a:lnTo>
                    <a:pt x="780745" y="1265278"/>
                  </a:lnTo>
                  <a:lnTo>
                    <a:pt x="825302" y="1253602"/>
                  </a:lnTo>
                  <a:lnTo>
                    <a:pt x="868535" y="1238867"/>
                  </a:lnTo>
                  <a:lnTo>
                    <a:pt x="910318" y="1221197"/>
                  </a:lnTo>
                  <a:lnTo>
                    <a:pt x="950528" y="1200716"/>
                  </a:lnTo>
                  <a:lnTo>
                    <a:pt x="989041" y="1177547"/>
                  </a:lnTo>
                  <a:lnTo>
                    <a:pt x="1025733" y="1151815"/>
                  </a:lnTo>
                  <a:lnTo>
                    <a:pt x="1060481" y="1123644"/>
                  </a:lnTo>
                  <a:lnTo>
                    <a:pt x="1093160" y="1093156"/>
                  </a:lnTo>
                  <a:lnTo>
                    <a:pt x="1123647" y="1060476"/>
                  </a:lnTo>
                  <a:lnTo>
                    <a:pt x="1151819" y="1025728"/>
                  </a:lnTo>
                  <a:lnTo>
                    <a:pt x="1177550" y="989036"/>
                  </a:lnTo>
                  <a:lnTo>
                    <a:pt x="1200718" y="950523"/>
                  </a:lnTo>
                  <a:lnTo>
                    <a:pt x="1221199" y="910313"/>
                  </a:lnTo>
                  <a:lnTo>
                    <a:pt x="1238868" y="868530"/>
                  </a:lnTo>
                  <a:lnTo>
                    <a:pt x="1253603" y="825299"/>
                  </a:lnTo>
                  <a:lnTo>
                    <a:pt x="1265278" y="780742"/>
                  </a:lnTo>
                  <a:lnTo>
                    <a:pt x="1273771" y="734983"/>
                  </a:lnTo>
                  <a:lnTo>
                    <a:pt x="1278958" y="688147"/>
                  </a:lnTo>
                  <a:lnTo>
                    <a:pt x="1280714" y="640357"/>
                  </a:lnTo>
                  <a:lnTo>
                    <a:pt x="1278958" y="592567"/>
                  </a:lnTo>
                  <a:lnTo>
                    <a:pt x="1273771" y="545731"/>
                  </a:lnTo>
                  <a:lnTo>
                    <a:pt x="1265278" y="499972"/>
                  </a:lnTo>
                  <a:lnTo>
                    <a:pt x="1253603" y="455415"/>
                  </a:lnTo>
                  <a:lnTo>
                    <a:pt x="1238868" y="412183"/>
                  </a:lnTo>
                  <a:lnTo>
                    <a:pt x="1221199" y="370401"/>
                  </a:lnTo>
                  <a:lnTo>
                    <a:pt x="1200718" y="330191"/>
                  </a:lnTo>
                  <a:lnTo>
                    <a:pt x="1177550" y="291678"/>
                  </a:lnTo>
                  <a:lnTo>
                    <a:pt x="1151819" y="254986"/>
                  </a:lnTo>
                  <a:lnTo>
                    <a:pt x="1123647" y="220238"/>
                  </a:lnTo>
                  <a:lnTo>
                    <a:pt x="1093160" y="187558"/>
                  </a:lnTo>
                  <a:lnTo>
                    <a:pt x="1060481" y="157070"/>
                  </a:lnTo>
                  <a:lnTo>
                    <a:pt x="1025733" y="128898"/>
                  </a:lnTo>
                  <a:lnTo>
                    <a:pt x="989041" y="103166"/>
                  </a:lnTo>
                  <a:lnTo>
                    <a:pt x="950528" y="79998"/>
                  </a:lnTo>
                  <a:lnTo>
                    <a:pt x="910318" y="59517"/>
                  </a:lnTo>
                  <a:lnTo>
                    <a:pt x="868535" y="41847"/>
                  </a:lnTo>
                  <a:lnTo>
                    <a:pt x="825302" y="27112"/>
                  </a:lnTo>
                  <a:lnTo>
                    <a:pt x="780745" y="15436"/>
                  </a:lnTo>
                  <a:lnTo>
                    <a:pt x="734985" y="6943"/>
                  </a:lnTo>
                  <a:lnTo>
                    <a:pt x="688148" y="1756"/>
                  </a:lnTo>
                  <a:lnTo>
                    <a:pt x="640357" y="0"/>
                  </a:lnTo>
                  <a:close/>
                </a:path>
              </a:pathLst>
            </a:custGeom>
            <a:solidFill>
              <a:srgbClr val="B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411181" y="7112684"/>
              <a:ext cx="1397000" cy="1397000"/>
            </a:xfrm>
            <a:custGeom>
              <a:avLst/>
              <a:gdLst/>
              <a:ahLst/>
              <a:cxnLst/>
              <a:rect l="l" t="t" r="r" b="b"/>
              <a:pathLst>
                <a:path w="1397000" h="1397000">
                  <a:moveTo>
                    <a:pt x="1396512" y="698250"/>
                  </a:moveTo>
                  <a:lnTo>
                    <a:pt x="1394901" y="746057"/>
                  </a:lnTo>
                  <a:lnTo>
                    <a:pt x="1390138" y="792999"/>
                  </a:lnTo>
                  <a:lnTo>
                    <a:pt x="1382326" y="838972"/>
                  </a:lnTo>
                  <a:lnTo>
                    <a:pt x="1371570" y="883873"/>
                  </a:lnTo>
                  <a:lnTo>
                    <a:pt x="1357973" y="927597"/>
                  </a:lnTo>
                  <a:lnTo>
                    <a:pt x="1341640" y="970041"/>
                  </a:lnTo>
                  <a:lnTo>
                    <a:pt x="1322674" y="1011100"/>
                  </a:lnTo>
                  <a:lnTo>
                    <a:pt x="1301180" y="1050671"/>
                  </a:lnTo>
                  <a:lnTo>
                    <a:pt x="1277261" y="1088649"/>
                  </a:lnTo>
                  <a:lnTo>
                    <a:pt x="1251022" y="1124930"/>
                  </a:lnTo>
                  <a:lnTo>
                    <a:pt x="1222567" y="1159411"/>
                  </a:lnTo>
                  <a:lnTo>
                    <a:pt x="1191999" y="1191988"/>
                  </a:lnTo>
                  <a:lnTo>
                    <a:pt x="1159422" y="1222556"/>
                  </a:lnTo>
                  <a:lnTo>
                    <a:pt x="1124941" y="1251012"/>
                  </a:lnTo>
                  <a:lnTo>
                    <a:pt x="1088659" y="1277251"/>
                  </a:lnTo>
                  <a:lnTo>
                    <a:pt x="1050681" y="1301169"/>
                  </a:lnTo>
                  <a:lnTo>
                    <a:pt x="1011110" y="1322664"/>
                  </a:lnTo>
                  <a:lnTo>
                    <a:pt x="970051" y="1341629"/>
                  </a:lnTo>
                  <a:lnTo>
                    <a:pt x="927608" y="1357962"/>
                  </a:lnTo>
                  <a:lnTo>
                    <a:pt x="883883" y="1371559"/>
                  </a:lnTo>
                  <a:lnTo>
                    <a:pt x="838983" y="1382315"/>
                  </a:lnTo>
                  <a:lnTo>
                    <a:pt x="793009" y="1390127"/>
                  </a:lnTo>
                  <a:lnTo>
                    <a:pt x="746067" y="1394891"/>
                  </a:lnTo>
                  <a:lnTo>
                    <a:pt x="698261" y="1396501"/>
                  </a:lnTo>
                  <a:lnTo>
                    <a:pt x="650454" y="1394891"/>
                  </a:lnTo>
                  <a:lnTo>
                    <a:pt x="603512" y="1390127"/>
                  </a:lnTo>
                  <a:lnTo>
                    <a:pt x="557539" y="1382315"/>
                  </a:lnTo>
                  <a:lnTo>
                    <a:pt x="512638" y="1371559"/>
                  </a:lnTo>
                  <a:lnTo>
                    <a:pt x="468913" y="1357962"/>
                  </a:lnTo>
                  <a:lnTo>
                    <a:pt x="426469" y="1341629"/>
                  </a:lnTo>
                  <a:lnTo>
                    <a:pt x="385409" y="1322664"/>
                  </a:lnTo>
                  <a:lnTo>
                    <a:pt x="345838" y="1301169"/>
                  </a:lnTo>
                  <a:lnTo>
                    <a:pt x="307859" y="1277251"/>
                  </a:lnTo>
                  <a:lnTo>
                    <a:pt x="271577" y="1251012"/>
                  </a:lnTo>
                  <a:lnTo>
                    <a:pt x="237095" y="1222556"/>
                  </a:lnTo>
                  <a:lnTo>
                    <a:pt x="204518" y="1191988"/>
                  </a:lnTo>
                  <a:lnTo>
                    <a:pt x="173949" y="1159411"/>
                  </a:lnTo>
                  <a:lnTo>
                    <a:pt x="145493" y="1124930"/>
                  </a:lnTo>
                  <a:lnTo>
                    <a:pt x="119253" y="1088649"/>
                  </a:lnTo>
                  <a:lnTo>
                    <a:pt x="95334" y="1050671"/>
                  </a:lnTo>
                  <a:lnTo>
                    <a:pt x="73839" y="1011100"/>
                  </a:lnTo>
                  <a:lnTo>
                    <a:pt x="54873" y="970041"/>
                  </a:lnTo>
                  <a:lnTo>
                    <a:pt x="38540" y="927597"/>
                  </a:lnTo>
                  <a:lnTo>
                    <a:pt x="24943" y="883873"/>
                  </a:lnTo>
                  <a:lnTo>
                    <a:pt x="14186" y="838972"/>
                  </a:lnTo>
                  <a:lnTo>
                    <a:pt x="6374" y="792999"/>
                  </a:lnTo>
                  <a:lnTo>
                    <a:pt x="1610" y="746057"/>
                  </a:lnTo>
                  <a:lnTo>
                    <a:pt x="0" y="698250"/>
                  </a:lnTo>
                  <a:lnTo>
                    <a:pt x="1610" y="650444"/>
                  </a:lnTo>
                  <a:lnTo>
                    <a:pt x="6374" y="603502"/>
                  </a:lnTo>
                  <a:lnTo>
                    <a:pt x="14186" y="557529"/>
                  </a:lnTo>
                  <a:lnTo>
                    <a:pt x="24943" y="512628"/>
                  </a:lnTo>
                  <a:lnTo>
                    <a:pt x="38540" y="468904"/>
                  </a:lnTo>
                  <a:lnTo>
                    <a:pt x="54873" y="426460"/>
                  </a:lnTo>
                  <a:lnTo>
                    <a:pt x="73839" y="385401"/>
                  </a:lnTo>
                  <a:lnTo>
                    <a:pt x="95334" y="345830"/>
                  </a:lnTo>
                  <a:lnTo>
                    <a:pt x="119253" y="307852"/>
                  </a:lnTo>
                  <a:lnTo>
                    <a:pt x="145493" y="271571"/>
                  </a:lnTo>
                  <a:lnTo>
                    <a:pt x="173949" y="237090"/>
                  </a:lnTo>
                  <a:lnTo>
                    <a:pt x="204518" y="204513"/>
                  </a:lnTo>
                  <a:lnTo>
                    <a:pt x="237095" y="173945"/>
                  </a:lnTo>
                  <a:lnTo>
                    <a:pt x="271577" y="145489"/>
                  </a:lnTo>
                  <a:lnTo>
                    <a:pt x="307859" y="119250"/>
                  </a:lnTo>
                  <a:lnTo>
                    <a:pt x="345838" y="95331"/>
                  </a:lnTo>
                  <a:lnTo>
                    <a:pt x="385409" y="73837"/>
                  </a:lnTo>
                  <a:lnTo>
                    <a:pt x="426469" y="54872"/>
                  </a:lnTo>
                  <a:lnTo>
                    <a:pt x="468913" y="38538"/>
                  </a:lnTo>
                  <a:lnTo>
                    <a:pt x="512638" y="24942"/>
                  </a:lnTo>
                  <a:lnTo>
                    <a:pt x="557539" y="14186"/>
                  </a:lnTo>
                  <a:lnTo>
                    <a:pt x="603512" y="6374"/>
                  </a:lnTo>
                  <a:lnTo>
                    <a:pt x="650454" y="1610"/>
                  </a:lnTo>
                  <a:lnTo>
                    <a:pt x="698261" y="0"/>
                  </a:lnTo>
                  <a:lnTo>
                    <a:pt x="746067" y="1610"/>
                  </a:lnTo>
                  <a:lnTo>
                    <a:pt x="793009" y="6374"/>
                  </a:lnTo>
                  <a:lnTo>
                    <a:pt x="838983" y="14186"/>
                  </a:lnTo>
                  <a:lnTo>
                    <a:pt x="883883" y="24942"/>
                  </a:lnTo>
                  <a:lnTo>
                    <a:pt x="927608" y="38538"/>
                  </a:lnTo>
                  <a:lnTo>
                    <a:pt x="970051" y="54872"/>
                  </a:lnTo>
                  <a:lnTo>
                    <a:pt x="1011110" y="73837"/>
                  </a:lnTo>
                  <a:lnTo>
                    <a:pt x="1050681" y="95331"/>
                  </a:lnTo>
                  <a:lnTo>
                    <a:pt x="1088659" y="119250"/>
                  </a:lnTo>
                  <a:lnTo>
                    <a:pt x="1124941" y="145489"/>
                  </a:lnTo>
                  <a:lnTo>
                    <a:pt x="1159422" y="173945"/>
                  </a:lnTo>
                  <a:lnTo>
                    <a:pt x="1191999" y="204513"/>
                  </a:lnTo>
                  <a:lnTo>
                    <a:pt x="1222567" y="237090"/>
                  </a:lnTo>
                  <a:lnTo>
                    <a:pt x="1251022" y="271571"/>
                  </a:lnTo>
                  <a:lnTo>
                    <a:pt x="1277261" y="307852"/>
                  </a:lnTo>
                  <a:lnTo>
                    <a:pt x="1301180" y="345830"/>
                  </a:lnTo>
                  <a:lnTo>
                    <a:pt x="1322674" y="385401"/>
                  </a:lnTo>
                  <a:lnTo>
                    <a:pt x="1341640" y="426460"/>
                  </a:lnTo>
                  <a:lnTo>
                    <a:pt x="1357973" y="468904"/>
                  </a:lnTo>
                  <a:lnTo>
                    <a:pt x="1371570" y="512628"/>
                  </a:lnTo>
                  <a:lnTo>
                    <a:pt x="1382326" y="557529"/>
                  </a:lnTo>
                  <a:lnTo>
                    <a:pt x="1390138" y="603502"/>
                  </a:lnTo>
                  <a:lnTo>
                    <a:pt x="1394901" y="650444"/>
                  </a:lnTo>
                  <a:lnTo>
                    <a:pt x="1396512" y="698250"/>
                  </a:lnTo>
                  <a:close/>
                </a:path>
              </a:pathLst>
            </a:custGeom>
            <a:ln w="1150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083196" y="7100671"/>
              <a:ext cx="1203325" cy="1203325"/>
            </a:xfrm>
            <a:custGeom>
              <a:avLst/>
              <a:gdLst/>
              <a:ahLst/>
              <a:cxnLst/>
              <a:rect l="l" t="t" r="r" b="b"/>
              <a:pathLst>
                <a:path w="1203325" h="1203325">
                  <a:moveTo>
                    <a:pt x="601353" y="0"/>
                  </a:moveTo>
                  <a:lnTo>
                    <a:pt x="554358" y="1809"/>
                  </a:lnTo>
                  <a:lnTo>
                    <a:pt x="508352" y="7147"/>
                  </a:lnTo>
                  <a:lnTo>
                    <a:pt x="463469" y="15882"/>
                  </a:lnTo>
                  <a:lnTo>
                    <a:pt x="419843" y="27878"/>
                  </a:lnTo>
                  <a:lnTo>
                    <a:pt x="377606" y="43003"/>
                  </a:lnTo>
                  <a:lnTo>
                    <a:pt x="336894" y="61122"/>
                  </a:lnTo>
                  <a:lnTo>
                    <a:pt x="297840" y="82103"/>
                  </a:lnTo>
                  <a:lnTo>
                    <a:pt x="260576" y="105811"/>
                  </a:lnTo>
                  <a:lnTo>
                    <a:pt x="225238" y="132112"/>
                  </a:lnTo>
                  <a:lnTo>
                    <a:pt x="191959" y="160873"/>
                  </a:lnTo>
                  <a:lnTo>
                    <a:pt x="160872" y="191960"/>
                  </a:lnTo>
                  <a:lnTo>
                    <a:pt x="132111" y="225240"/>
                  </a:lnTo>
                  <a:lnTo>
                    <a:pt x="105810" y="260579"/>
                  </a:lnTo>
                  <a:lnTo>
                    <a:pt x="82102" y="297843"/>
                  </a:lnTo>
                  <a:lnTo>
                    <a:pt x="61122" y="336898"/>
                  </a:lnTo>
                  <a:lnTo>
                    <a:pt x="43003" y="377611"/>
                  </a:lnTo>
                  <a:lnTo>
                    <a:pt x="27878" y="419848"/>
                  </a:lnTo>
                  <a:lnTo>
                    <a:pt x="15882" y="463476"/>
                  </a:lnTo>
                  <a:lnTo>
                    <a:pt x="7147" y="508360"/>
                  </a:lnTo>
                  <a:lnTo>
                    <a:pt x="1809" y="554367"/>
                  </a:lnTo>
                  <a:lnTo>
                    <a:pt x="0" y="601363"/>
                  </a:lnTo>
                  <a:lnTo>
                    <a:pt x="1809" y="648359"/>
                  </a:lnTo>
                  <a:lnTo>
                    <a:pt x="7147" y="694365"/>
                  </a:lnTo>
                  <a:lnTo>
                    <a:pt x="15882" y="739248"/>
                  </a:lnTo>
                  <a:lnTo>
                    <a:pt x="27878" y="782875"/>
                  </a:lnTo>
                  <a:lnTo>
                    <a:pt x="43003" y="825111"/>
                  </a:lnTo>
                  <a:lnTo>
                    <a:pt x="61122" y="865824"/>
                  </a:lnTo>
                  <a:lnTo>
                    <a:pt x="82102" y="904879"/>
                  </a:lnTo>
                  <a:lnTo>
                    <a:pt x="105810" y="942143"/>
                  </a:lnTo>
                  <a:lnTo>
                    <a:pt x="132111" y="977482"/>
                  </a:lnTo>
                  <a:lnTo>
                    <a:pt x="160872" y="1010762"/>
                  </a:lnTo>
                  <a:lnTo>
                    <a:pt x="191959" y="1041850"/>
                  </a:lnTo>
                  <a:lnTo>
                    <a:pt x="225238" y="1070612"/>
                  </a:lnTo>
                  <a:lnTo>
                    <a:pt x="260576" y="1096913"/>
                  </a:lnTo>
                  <a:lnTo>
                    <a:pt x="297840" y="1120622"/>
                  </a:lnTo>
                  <a:lnTo>
                    <a:pt x="336894" y="1141602"/>
                  </a:lnTo>
                  <a:lnTo>
                    <a:pt x="377606" y="1159722"/>
                  </a:lnTo>
                  <a:lnTo>
                    <a:pt x="419843" y="1174848"/>
                  </a:lnTo>
                  <a:lnTo>
                    <a:pt x="463469" y="1186844"/>
                  </a:lnTo>
                  <a:lnTo>
                    <a:pt x="508352" y="1195579"/>
                  </a:lnTo>
                  <a:lnTo>
                    <a:pt x="554358" y="1200918"/>
                  </a:lnTo>
                  <a:lnTo>
                    <a:pt x="601353" y="1202727"/>
                  </a:lnTo>
                  <a:lnTo>
                    <a:pt x="648349" y="1200918"/>
                  </a:lnTo>
                  <a:lnTo>
                    <a:pt x="694357" y="1195579"/>
                  </a:lnTo>
                  <a:lnTo>
                    <a:pt x="739241" y="1186844"/>
                  </a:lnTo>
                  <a:lnTo>
                    <a:pt x="782868" y="1174848"/>
                  </a:lnTo>
                  <a:lnTo>
                    <a:pt x="825105" y="1159722"/>
                  </a:lnTo>
                  <a:lnTo>
                    <a:pt x="865818" y="1141602"/>
                  </a:lnTo>
                  <a:lnTo>
                    <a:pt x="904874" y="1120622"/>
                  </a:lnTo>
                  <a:lnTo>
                    <a:pt x="942137" y="1096913"/>
                  </a:lnTo>
                  <a:lnTo>
                    <a:pt x="977476" y="1070612"/>
                  </a:lnTo>
                  <a:lnTo>
                    <a:pt x="1010756" y="1041850"/>
                  </a:lnTo>
                  <a:lnTo>
                    <a:pt x="1041843" y="1010762"/>
                  </a:lnTo>
                  <a:lnTo>
                    <a:pt x="1070605" y="977482"/>
                  </a:lnTo>
                  <a:lnTo>
                    <a:pt x="1096906" y="942143"/>
                  </a:lnTo>
                  <a:lnTo>
                    <a:pt x="1120613" y="904879"/>
                  </a:lnTo>
                  <a:lnTo>
                    <a:pt x="1141594" y="865824"/>
                  </a:lnTo>
                  <a:lnTo>
                    <a:pt x="1159713" y="825111"/>
                  </a:lnTo>
                  <a:lnTo>
                    <a:pt x="1174838" y="782875"/>
                  </a:lnTo>
                  <a:lnTo>
                    <a:pt x="1186834" y="739248"/>
                  </a:lnTo>
                  <a:lnTo>
                    <a:pt x="1195569" y="694365"/>
                  </a:lnTo>
                  <a:lnTo>
                    <a:pt x="1200908" y="648359"/>
                  </a:lnTo>
                  <a:lnTo>
                    <a:pt x="1202717" y="601363"/>
                  </a:lnTo>
                  <a:lnTo>
                    <a:pt x="1200908" y="554367"/>
                  </a:lnTo>
                  <a:lnTo>
                    <a:pt x="1195569" y="508360"/>
                  </a:lnTo>
                  <a:lnTo>
                    <a:pt x="1186834" y="463476"/>
                  </a:lnTo>
                  <a:lnTo>
                    <a:pt x="1174838" y="419848"/>
                  </a:lnTo>
                  <a:lnTo>
                    <a:pt x="1159713" y="377611"/>
                  </a:lnTo>
                  <a:lnTo>
                    <a:pt x="1141594" y="336898"/>
                  </a:lnTo>
                  <a:lnTo>
                    <a:pt x="1120613" y="297843"/>
                  </a:lnTo>
                  <a:lnTo>
                    <a:pt x="1096906" y="260579"/>
                  </a:lnTo>
                  <a:lnTo>
                    <a:pt x="1070605" y="225240"/>
                  </a:lnTo>
                  <a:lnTo>
                    <a:pt x="1041843" y="191960"/>
                  </a:lnTo>
                  <a:lnTo>
                    <a:pt x="1010756" y="160873"/>
                  </a:lnTo>
                  <a:lnTo>
                    <a:pt x="977476" y="132112"/>
                  </a:lnTo>
                  <a:lnTo>
                    <a:pt x="942137" y="105811"/>
                  </a:lnTo>
                  <a:lnTo>
                    <a:pt x="904874" y="82103"/>
                  </a:lnTo>
                  <a:lnTo>
                    <a:pt x="865818" y="61122"/>
                  </a:lnTo>
                  <a:lnTo>
                    <a:pt x="825105" y="43003"/>
                  </a:lnTo>
                  <a:lnTo>
                    <a:pt x="782868" y="27878"/>
                  </a:lnTo>
                  <a:lnTo>
                    <a:pt x="739241" y="15882"/>
                  </a:lnTo>
                  <a:lnTo>
                    <a:pt x="694357" y="7147"/>
                  </a:lnTo>
                  <a:lnTo>
                    <a:pt x="648349" y="1809"/>
                  </a:lnTo>
                  <a:lnTo>
                    <a:pt x="601353" y="0"/>
                  </a:lnTo>
                  <a:close/>
                </a:path>
              </a:pathLst>
            </a:custGeom>
            <a:solidFill>
              <a:srgbClr val="FDF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028890" y="7041983"/>
              <a:ext cx="1311910" cy="1311910"/>
            </a:xfrm>
            <a:custGeom>
              <a:avLst/>
              <a:gdLst/>
              <a:ahLst/>
              <a:cxnLst/>
              <a:rect l="l" t="t" r="r" b="b"/>
              <a:pathLst>
                <a:path w="1311909" h="1311909">
                  <a:moveTo>
                    <a:pt x="1311467" y="655739"/>
                  </a:moveTo>
                  <a:lnTo>
                    <a:pt x="1309669" y="704677"/>
                  </a:lnTo>
                  <a:lnTo>
                    <a:pt x="1304358" y="752639"/>
                  </a:lnTo>
                  <a:lnTo>
                    <a:pt x="1295660" y="799498"/>
                  </a:lnTo>
                  <a:lnTo>
                    <a:pt x="1283704" y="845125"/>
                  </a:lnTo>
                  <a:lnTo>
                    <a:pt x="1268616" y="889396"/>
                  </a:lnTo>
                  <a:lnTo>
                    <a:pt x="1250522" y="932183"/>
                  </a:lnTo>
                  <a:lnTo>
                    <a:pt x="1229549" y="973358"/>
                  </a:lnTo>
                  <a:lnTo>
                    <a:pt x="1205824" y="1012796"/>
                  </a:lnTo>
                  <a:lnTo>
                    <a:pt x="1179474" y="1050370"/>
                  </a:lnTo>
                  <a:lnTo>
                    <a:pt x="1150626" y="1085952"/>
                  </a:lnTo>
                  <a:lnTo>
                    <a:pt x="1119407" y="1119417"/>
                  </a:lnTo>
                  <a:lnTo>
                    <a:pt x="1085942" y="1150637"/>
                  </a:lnTo>
                  <a:lnTo>
                    <a:pt x="1050360" y="1179485"/>
                  </a:lnTo>
                  <a:lnTo>
                    <a:pt x="1012786" y="1205835"/>
                  </a:lnTo>
                  <a:lnTo>
                    <a:pt x="973348" y="1229559"/>
                  </a:lnTo>
                  <a:lnTo>
                    <a:pt x="932172" y="1250532"/>
                  </a:lnTo>
                  <a:lnTo>
                    <a:pt x="889386" y="1268626"/>
                  </a:lnTo>
                  <a:lnTo>
                    <a:pt x="845115" y="1283715"/>
                  </a:lnTo>
                  <a:lnTo>
                    <a:pt x="799487" y="1295671"/>
                  </a:lnTo>
                  <a:lnTo>
                    <a:pt x="752629" y="1304368"/>
                  </a:lnTo>
                  <a:lnTo>
                    <a:pt x="704667" y="1309679"/>
                  </a:lnTo>
                  <a:lnTo>
                    <a:pt x="655728" y="1311478"/>
                  </a:lnTo>
                  <a:lnTo>
                    <a:pt x="606791" y="1309679"/>
                  </a:lnTo>
                  <a:lnTo>
                    <a:pt x="558830" y="1304368"/>
                  </a:lnTo>
                  <a:lnTo>
                    <a:pt x="511973" y="1295671"/>
                  </a:lnTo>
                  <a:lnTo>
                    <a:pt x="466346" y="1283715"/>
                  </a:lnTo>
                  <a:lnTo>
                    <a:pt x="422077" y="1268626"/>
                  </a:lnTo>
                  <a:lnTo>
                    <a:pt x="379291" y="1250532"/>
                  </a:lnTo>
                  <a:lnTo>
                    <a:pt x="338116" y="1229559"/>
                  </a:lnTo>
                  <a:lnTo>
                    <a:pt x="298678" y="1205835"/>
                  </a:lnTo>
                  <a:lnTo>
                    <a:pt x="261105" y="1179485"/>
                  </a:lnTo>
                  <a:lnTo>
                    <a:pt x="225523" y="1150637"/>
                  </a:lnTo>
                  <a:lnTo>
                    <a:pt x="192059" y="1119417"/>
                  </a:lnTo>
                  <a:lnTo>
                    <a:pt x="160840" y="1085952"/>
                  </a:lnTo>
                  <a:lnTo>
                    <a:pt x="131992" y="1050370"/>
                  </a:lnTo>
                  <a:lnTo>
                    <a:pt x="105642" y="1012796"/>
                  </a:lnTo>
                  <a:lnTo>
                    <a:pt x="81918" y="973358"/>
                  </a:lnTo>
                  <a:lnTo>
                    <a:pt x="60945" y="932183"/>
                  </a:lnTo>
                  <a:lnTo>
                    <a:pt x="42851" y="889396"/>
                  </a:lnTo>
                  <a:lnTo>
                    <a:pt x="27763" y="845125"/>
                  </a:lnTo>
                  <a:lnTo>
                    <a:pt x="15806" y="799498"/>
                  </a:lnTo>
                  <a:lnTo>
                    <a:pt x="7109" y="752639"/>
                  </a:lnTo>
                  <a:lnTo>
                    <a:pt x="1798" y="704677"/>
                  </a:lnTo>
                  <a:lnTo>
                    <a:pt x="0" y="655739"/>
                  </a:lnTo>
                  <a:lnTo>
                    <a:pt x="1798" y="606800"/>
                  </a:lnTo>
                  <a:lnTo>
                    <a:pt x="7109" y="558838"/>
                  </a:lnTo>
                  <a:lnTo>
                    <a:pt x="15806" y="511980"/>
                  </a:lnTo>
                  <a:lnTo>
                    <a:pt x="27763" y="466352"/>
                  </a:lnTo>
                  <a:lnTo>
                    <a:pt x="42851" y="422081"/>
                  </a:lnTo>
                  <a:lnTo>
                    <a:pt x="60945" y="379295"/>
                  </a:lnTo>
                  <a:lnTo>
                    <a:pt x="81918" y="338119"/>
                  </a:lnTo>
                  <a:lnTo>
                    <a:pt x="105642" y="298681"/>
                  </a:lnTo>
                  <a:lnTo>
                    <a:pt x="131992" y="261107"/>
                  </a:lnTo>
                  <a:lnTo>
                    <a:pt x="160840" y="225525"/>
                  </a:lnTo>
                  <a:lnTo>
                    <a:pt x="192059" y="192060"/>
                  </a:lnTo>
                  <a:lnTo>
                    <a:pt x="225523" y="160841"/>
                  </a:lnTo>
                  <a:lnTo>
                    <a:pt x="261105" y="131993"/>
                  </a:lnTo>
                  <a:lnTo>
                    <a:pt x="298678" y="105643"/>
                  </a:lnTo>
                  <a:lnTo>
                    <a:pt x="338116" y="81918"/>
                  </a:lnTo>
                  <a:lnTo>
                    <a:pt x="379291" y="60945"/>
                  </a:lnTo>
                  <a:lnTo>
                    <a:pt x="422077" y="42851"/>
                  </a:lnTo>
                  <a:lnTo>
                    <a:pt x="466346" y="27763"/>
                  </a:lnTo>
                  <a:lnTo>
                    <a:pt x="511973" y="15806"/>
                  </a:lnTo>
                  <a:lnTo>
                    <a:pt x="558830" y="7109"/>
                  </a:lnTo>
                  <a:lnTo>
                    <a:pt x="606791" y="1798"/>
                  </a:lnTo>
                  <a:lnTo>
                    <a:pt x="655728" y="0"/>
                  </a:lnTo>
                  <a:lnTo>
                    <a:pt x="704667" y="1798"/>
                  </a:lnTo>
                  <a:lnTo>
                    <a:pt x="752629" y="7109"/>
                  </a:lnTo>
                  <a:lnTo>
                    <a:pt x="799487" y="15806"/>
                  </a:lnTo>
                  <a:lnTo>
                    <a:pt x="845115" y="27763"/>
                  </a:lnTo>
                  <a:lnTo>
                    <a:pt x="889386" y="42851"/>
                  </a:lnTo>
                  <a:lnTo>
                    <a:pt x="932172" y="60945"/>
                  </a:lnTo>
                  <a:lnTo>
                    <a:pt x="973348" y="81918"/>
                  </a:lnTo>
                  <a:lnTo>
                    <a:pt x="1012786" y="105643"/>
                  </a:lnTo>
                  <a:lnTo>
                    <a:pt x="1050360" y="131993"/>
                  </a:lnTo>
                  <a:lnTo>
                    <a:pt x="1085942" y="160841"/>
                  </a:lnTo>
                  <a:lnTo>
                    <a:pt x="1119407" y="192060"/>
                  </a:lnTo>
                  <a:lnTo>
                    <a:pt x="1150626" y="225525"/>
                  </a:lnTo>
                  <a:lnTo>
                    <a:pt x="1179474" y="261107"/>
                  </a:lnTo>
                  <a:lnTo>
                    <a:pt x="1205824" y="298681"/>
                  </a:lnTo>
                  <a:lnTo>
                    <a:pt x="1229549" y="338119"/>
                  </a:lnTo>
                  <a:lnTo>
                    <a:pt x="1250522" y="379295"/>
                  </a:lnTo>
                  <a:lnTo>
                    <a:pt x="1268616" y="422081"/>
                  </a:lnTo>
                  <a:lnTo>
                    <a:pt x="1283704" y="466352"/>
                  </a:lnTo>
                  <a:lnTo>
                    <a:pt x="1295660" y="511980"/>
                  </a:lnTo>
                  <a:lnTo>
                    <a:pt x="1304358" y="558838"/>
                  </a:lnTo>
                  <a:lnTo>
                    <a:pt x="1309669" y="606800"/>
                  </a:lnTo>
                  <a:lnTo>
                    <a:pt x="1311467" y="655739"/>
                  </a:lnTo>
                  <a:close/>
                </a:path>
              </a:pathLst>
            </a:custGeom>
            <a:ln w="1150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7507609" y="6940043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14089" y="0"/>
                  </a:moveTo>
                  <a:lnTo>
                    <a:pt x="467297" y="2100"/>
                  </a:lnTo>
                  <a:lnTo>
                    <a:pt x="421682" y="8282"/>
                  </a:lnTo>
                  <a:lnTo>
                    <a:pt x="377425" y="18363"/>
                  </a:lnTo>
                  <a:lnTo>
                    <a:pt x="334708" y="32162"/>
                  </a:lnTo>
                  <a:lnTo>
                    <a:pt x="293713" y="49496"/>
                  </a:lnTo>
                  <a:lnTo>
                    <a:pt x="254620" y="70186"/>
                  </a:lnTo>
                  <a:lnTo>
                    <a:pt x="217612" y="94049"/>
                  </a:lnTo>
                  <a:lnTo>
                    <a:pt x="182870" y="120904"/>
                  </a:lnTo>
                  <a:lnTo>
                    <a:pt x="150575" y="150570"/>
                  </a:lnTo>
                  <a:lnTo>
                    <a:pt x="120909" y="182864"/>
                  </a:lnTo>
                  <a:lnTo>
                    <a:pt x="94053" y="217605"/>
                  </a:lnTo>
                  <a:lnTo>
                    <a:pt x="70189" y="254613"/>
                  </a:lnTo>
                  <a:lnTo>
                    <a:pt x="49498" y="293705"/>
                  </a:lnTo>
                  <a:lnTo>
                    <a:pt x="32163" y="334699"/>
                  </a:lnTo>
                  <a:lnTo>
                    <a:pt x="18364" y="377416"/>
                  </a:lnTo>
                  <a:lnTo>
                    <a:pt x="8282" y="421672"/>
                  </a:lnTo>
                  <a:lnTo>
                    <a:pt x="2100" y="467286"/>
                  </a:lnTo>
                  <a:lnTo>
                    <a:pt x="0" y="514078"/>
                  </a:lnTo>
                  <a:lnTo>
                    <a:pt x="2100" y="560870"/>
                  </a:lnTo>
                  <a:lnTo>
                    <a:pt x="8282" y="606484"/>
                  </a:lnTo>
                  <a:lnTo>
                    <a:pt x="18364" y="650741"/>
                  </a:lnTo>
                  <a:lnTo>
                    <a:pt x="32163" y="693457"/>
                  </a:lnTo>
                  <a:lnTo>
                    <a:pt x="49498" y="734452"/>
                  </a:lnTo>
                  <a:lnTo>
                    <a:pt x="70189" y="773544"/>
                  </a:lnTo>
                  <a:lnTo>
                    <a:pt x="94053" y="810551"/>
                  </a:lnTo>
                  <a:lnTo>
                    <a:pt x="120909" y="845293"/>
                  </a:lnTo>
                  <a:lnTo>
                    <a:pt x="150575" y="877587"/>
                  </a:lnTo>
                  <a:lnTo>
                    <a:pt x="182870" y="907252"/>
                  </a:lnTo>
                  <a:lnTo>
                    <a:pt x="217612" y="934107"/>
                  </a:lnTo>
                  <a:lnTo>
                    <a:pt x="254620" y="957970"/>
                  </a:lnTo>
                  <a:lnTo>
                    <a:pt x="293713" y="978660"/>
                  </a:lnTo>
                  <a:lnTo>
                    <a:pt x="334708" y="995995"/>
                  </a:lnTo>
                  <a:lnTo>
                    <a:pt x="377425" y="1009793"/>
                  </a:lnTo>
                  <a:lnTo>
                    <a:pt x="421682" y="1019874"/>
                  </a:lnTo>
                  <a:lnTo>
                    <a:pt x="467297" y="1026056"/>
                  </a:lnTo>
                  <a:lnTo>
                    <a:pt x="514089" y="1028157"/>
                  </a:lnTo>
                  <a:lnTo>
                    <a:pt x="560880" y="1026056"/>
                  </a:lnTo>
                  <a:lnTo>
                    <a:pt x="606495" y="1019874"/>
                  </a:lnTo>
                  <a:lnTo>
                    <a:pt x="650751" y="1009793"/>
                  </a:lnTo>
                  <a:lnTo>
                    <a:pt x="693467" y="995995"/>
                  </a:lnTo>
                  <a:lnTo>
                    <a:pt x="734462" y="978660"/>
                  </a:lnTo>
                  <a:lnTo>
                    <a:pt x="773554" y="957970"/>
                  </a:lnTo>
                  <a:lnTo>
                    <a:pt x="810561" y="934107"/>
                  </a:lnTo>
                  <a:lnTo>
                    <a:pt x="845303" y="907252"/>
                  </a:lnTo>
                  <a:lnTo>
                    <a:pt x="877597" y="877587"/>
                  </a:lnTo>
                  <a:lnTo>
                    <a:pt x="907262" y="845293"/>
                  </a:lnTo>
                  <a:lnTo>
                    <a:pt x="934117" y="810551"/>
                  </a:lnTo>
                  <a:lnTo>
                    <a:pt x="957980" y="773544"/>
                  </a:lnTo>
                  <a:lnTo>
                    <a:pt x="978670" y="734452"/>
                  </a:lnTo>
                  <a:lnTo>
                    <a:pt x="996005" y="693457"/>
                  </a:lnTo>
                  <a:lnTo>
                    <a:pt x="1009804" y="650741"/>
                  </a:lnTo>
                  <a:lnTo>
                    <a:pt x="1019885" y="606484"/>
                  </a:lnTo>
                  <a:lnTo>
                    <a:pt x="1026066" y="560870"/>
                  </a:lnTo>
                  <a:lnTo>
                    <a:pt x="1028167" y="514078"/>
                  </a:lnTo>
                  <a:lnTo>
                    <a:pt x="1026066" y="467286"/>
                  </a:lnTo>
                  <a:lnTo>
                    <a:pt x="1019885" y="421672"/>
                  </a:lnTo>
                  <a:lnTo>
                    <a:pt x="1009804" y="377416"/>
                  </a:lnTo>
                  <a:lnTo>
                    <a:pt x="996005" y="334699"/>
                  </a:lnTo>
                  <a:lnTo>
                    <a:pt x="978670" y="293705"/>
                  </a:lnTo>
                  <a:lnTo>
                    <a:pt x="957980" y="254613"/>
                  </a:lnTo>
                  <a:lnTo>
                    <a:pt x="934117" y="217605"/>
                  </a:lnTo>
                  <a:lnTo>
                    <a:pt x="907262" y="182864"/>
                  </a:lnTo>
                  <a:lnTo>
                    <a:pt x="877597" y="150570"/>
                  </a:lnTo>
                  <a:lnTo>
                    <a:pt x="845303" y="120904"/>
                  </a:lnTo>
                  <a:lnTo>
                    <a:pt x="810561" y="94049"/>
                  </a:lnTo>
                  <a:lnTo>
                    <a:pt x="773554" y="70186"/>
                  </a:lnTo>
                  <a:lnTo>
                    <a:pt x="734462" y="49496"/>
                  </a:lnTo>
                  <a:lnTo>
                    <a:pt x="693467" y="32162"/>
                  </a:lnTo>
                  <a:lnTo>
                    <a:pt x="650751" y="18363"/>
                  </a:lnTo>
                  <a:lnTo>
                    <a:pt x="606495" y="8282"/>
                  </a:lnTo>
                  <a:lnTo>
                    <a:pt x="560880" y="2100"/>
                  </a:lnTo>
                  <a:lnTo>
                    <a:pt x="514089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440977" y="8340001"/>
              <a:ext cx="209550" cy="172085"/>
            </a:xfrm>
            <a:custGeom>
              <a:avLst/>
              <a:gdLst/>
              <a:ahLst/>
              <a:cxnLst/>
              <a:rect l="l" t="t" r="r" b="b"/>
              <a:pathLst>
                <a:path w="209550" h="172084">
                  <a:moveTo>
                    <a:pt x="0" y="171890"/>
                  </a:moveTo>
                  <a:lnTo>
                    <a:pt x="208936" y="0"/>
                  </a:lnTo>
                </a:path>
              </a:pathLst>
            </a:custGeom>
            <a:ln w="1150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339581" y="8305132"/>
              <a:ext cx="97790" cy="180975"/>
            </a:xfrm>
            <a:custGeom>
              <a:avLst/>
              <a:gdLst/>
              <a:ahLst/>
              <a:cxnLst/>
              <a:rect l="l" t="t" r="r" b="b"/>
              <a:pathLst>
                <a:path w="97790" h="180975">
                  <a:moveTo>
                    <a:pt x="0" y="180811"/>
                  </a:moveTo>
                  <a:lnTo>
                    <a:pt x="97641" y="0"/>
                  </a:lnTo>
                </a:path>
              </a:pathLst>
            </a:custGeom>
            <a:ln w="1150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8258228" y="7961987"/>
              <a:ext cx="59055" cy="138430"/>
            </a:xfrm>
            <a:custGeom>
              <a:avLst/>
              <a:gdLst/>
              <a:ahLst/>
              <a:cxnLst/>
              <a:rect l="l" t="t" r="r" b="b"/>
              <a:pathLst>
                <a:path w="59055" h="138429">
                  <a:moveTo>
                    <a:pt x="58940" y="138163"/>
                  </a:moveTo>
                  <a:lnTo>
                    <a:pt x="0" y="0"/>
                  </a:lnTo>
                </a:path>
              </a:pathLst>
            </a:custGeom>
            <a:ln w="1150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4832" y="8523103"/>
              <a:ext cx="214810" cy="38835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461191" y="6889876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09" h="1121409">
                  <a:moveTo>
                    <a:pt x="1121128" y="560558"/>
                  </a:moveTo>
                  <a:lnTo>
                    <a:pt x="1119070" y="608926"/>
                  </a:lnTo>
                  <a:lnTo>
                    <a:pt x="1113009" y="656151"/>
                  </a:lnTo>
                  <a:lnTo>
                    <a:pt x="1103114" y="702066"/>
                  </a:lnTo>
                  <a:lnTo>
                    <a:pt x="1089552" y="746501"/>
                  </a:lnTo>
                  <a:lnTo>
                    <a:pt x="1072492" y="789288"/>
                  </a:lnTo>
                  <a:lnTo>
                    <a:pt x="1052101" y="830260"/>
                  </a:lnTo>
                  <a:lnTo>
                    <a:pt x="1028549" y="869248"/>
                  </a:lnTo>
                  <a:lnTo>
                    <a:pt x="1002004" y="906084"/>
                  </a:lnTo>
                  <a:lnTo>
                    <a:pt x="972634" y="940600"/>
                  </a:lnTo>
                  <a:lnTo>
                    <a:pt x="940606" y="972627"/>
                  </a:lnTo>
                  <a:lnTo>
                    <a:pt x="906090" y="1001997"/>
                  </a:lnTo>
                  <a:lnTo>
                    <a:pt x="869254" y="1028542"/>
                  </a:lnTo>
                  <a:lnTo>
                    <a:pt x="830266" y="1052093"/>
                  </a:lnTo>
                  <a:lnTo>
                    <a:pt x="789294" y="1072483"/>
                  </a:lnTo>
                  <a:lnTo>
                    <a:pt x="746507" y="1089542"/>
                  </a:lnTo>
                  <a:lnTo>
                    <a:pt x="702073" y="1103104"/>
                  </a:lnTo>
                  <a:lnTo>
                    <a:pt x="656159" y="1112999"/>
                  </a:lnTo>
                  <a:lnTo>
                    <a:pt x="608935" y="1119060"/>
                  </a:lnTo>
                  <a:lnTo>
                    <a:pt x="560569" y="1121117"/>
                  </a:lnTo>
                  <a:lnTo>
                    <a:pt x="512201" y="1119060"/>
                  </a:lnTo>
                  <a:lnTo>
                    <a:pt x="464976" y="1112999"/>
                  </a:lnTo>
                  <a:lnTo>
                    <a:pt x="419061" y="1103104"/>
                  </a:lnTo>
                  <a:lnTo>
                    <a:pt x="374625" y="1089542"/>
                  </a:lnTo>
                  <a:lnTo>
                    <a:pt x="331837" y="1072483"/>
                  </a:lnTo>
                  <a:lnTo>
                    <a:pt x="290864" y="1052093"/>
                  </a:lnTo>
                  <a:lnTo>
                    <a:pt x="251875" y="1028542"/>
                  </a:lnTo>
                  <a:lnTo>
                    <a:pt x="215039" y="1001997"/>
                  </a:lnTo>
                  <a:lnTo>
                    <a:pt x="180522" y="972627"/>
                  </a:lnTo>
                  <a:lnTo>
                    <a:pt x="148495" y="940600"/>
                  </a:lnTo>
                  <a:lnTo>
                    <a:pt x="119124" y="906084"/>
                  </a:lnTo>
                  <a:lnTo>
                    <a:pt x="92578" y="869248"/>
                  </a:lnTo>
                  <a:lnTo>
                    <a:pt x="69026" y="830260"/>
                  </a:lnTo>
                  <a:lnTo>
                    <a:pt x="48636" y="789288"/>
                  </a:lnTo>
                  <a:lnTo>
                    <a:pt x="31575" y="746501"/>
                  </a:lnTo>
                  <a:lnTo>
                    <a:pt x="18013" y="702066"/>
                  </a:lnTo>
                  <a:lnTo>
                    <a:pt x="8118" y="656151"/>
                  </a:lnTo>
                  <a:lnTo>
                    <a:pt x="2057" y="608926"/>
                  </a:lnTo>
                  <a:lnTo>
                    <a:pt x="0" y="560558"/>
                  </a:lnTo>
                  <a:lnTo>
                    <a:pt x="2057" y="512191"/>
                  </a:lnTo>
                  <a:lnTo>
                    <a:pt x="8118" y="464965"/>
                  </a:lnTo>
                  <a:lnTo>
                    <a:pt x="18013" y="419051"/>
                  </a:lnTo>
                  <a:lnTo>
                    <a:pt x="31575" y="374616"/>
                  </a:lnTo>
                  <a:lnTo>
                    <a:pt x="48636" y="331828"/>
                  </a:lnTo>
                  <a:lnTo>
                    <a:pt x="69026" y="290856"/>
                  </a:lnTo>
                  <a:lnTo>
                    <a:pt x="92578" y="251868"/>
                  </a:lnTo>
                  <a:lnTo>
                    <a:pt x="119124" y="215032"/>
                  </a:lnTo>
                  <a:lnTo>
                    <a:pt x="148495" y="180517"/>
                  </a:lnTo>
                  <a:lnTo>
                    <a:pt x="180522" y="148490"/>
                  </a:lnTo>
                  <a:lnTo>
                    <a:pt x="215039" y="119120"/>
                  </a:lnTo>
                  <a:lnTo>
                    <a:pt x="251875" y="92575"/>
                  </a:lnTo>
                  <a:lnTo>
                    <a:pt x="290864" y="69024"/>
                  </a:lnTo>
                  <a:lnTo>
                    <a:pt x="331837" y="48634"/>
                  </a:lnTo>
                  <a:lnTo>
                    <a:pt x="374625" y="31574"/>
                  </a:lnTo>
                  <a:lnTo>
                    <a:pt x="419061" y="18013"/>
                  </a:lnTo>
                  <a:lnTo>
                    <a:pt x="464976" y="8118"/>
                  </a:lnTo>
                  <a:lnTo>
                    <a:pt x="512201" y="2057"/>
                  </a:lnTo>
                  <a:lnTo>
                    <a:pt x="560569" y="0"/>
                  </a:lnTo>
                  <a:lnTo>
                    <a:pt x="608935" y="2057"/>
                  </a:lnTo>
                  <a:lnTo>
                    <a:pt x="656159" y="8118"/>
                  </a:lnTo>
                  <a:lnTo>
                    <a:pt x="702073" y="18013"/>
                  </a:lnTo>
                  <a:lnTo>
                    <a:pt x="746507" y="31574"/>
                  </a:lnTo>
                  <a:lnTo>
                    <a:pt x="789294" y="48634"/>
                  </a:lnTo>
                  <a:lnTo>
                    <a:pt x="830266" y="69024"/>
                  </a:lnTo>
                  <a:lnTo>
                    <a:pt x="869254" y="92575"/>
                  </a:lnTo>
                  <a:lnTo>
                    <a:pt x="906090" y="119120"/>
                  </a:lnTo>
                  <a:lnTo>
                    <a:pt x="940606" y="148490"/>
                  </a:lnTo>
                  <a:lnTo>
                    <a:pt x="972634" y="180517"/>
                  </a:lnTo>
                  <a:lnTo>
                    <a:pt x="1002004" y="215032"/>
                  </a:lnTo>
                  <a:lnTo>
                    <a:pt x="1028549" y="251868"/>
                  </a:lnTo>
                  <a:lnTo>
                    <a:pt x="1052101" y="290856"/>
                  </a:lnTo>
                  <a:lnTo>
                    <a:pt x="1072492" y="331828"/>
                  </a:lnTo>
                  <a:lnTo>
                    <a:pt x="1089552" y="374616"/>
                  </a:lnTo>
                  <a:lnTo>
                    <a:pt x="1103114" y="419051"/>
                  </a:lnTo>
                  <a:lnTo>
                    <a:pt x="1113009" y="464965"/>
                  </a:lnTo>
                  <a:lnTo>
                    <a:pt x="1119070" y="512191"/>
                  </a:lnTo>
                  <a:lnTo>
                    <a:pt x="1121128" y="560558"/>
                  </a:lnTo>
                  <a:close/>
                </a:path>
              </a:pathLst>
            </a:custGeom>
            <a:ln w="1150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7290520" y="992639"/>
            <a:ext cx="7362825" cy="3735070"/>
            <a:chOff x="7290520" y="992639"/>
            <a:chExt cx="7362825" cy="3735070"/>
          </a:xfrm>
        </p:grpSpPr>
        <p:sp>
          <p:nvSpPr>
            <p:cNvPr id="74" name="object 74"/>
            <p:cNvSpPr/>
            <p:nvPr/>
          </p:nvSpPr>
          <p:spPr>
            <a:xfrm>
              <a:off x="7290521" y="992639"/>
              <a:ext cx="7362825" cy="2983865"/>
            </a:xfrm>
            <a:custGeom>
              <a:avLst/>
              <a:gdLst/>
              <a:ahLst/>
              <a:cxnLst/>
              <a:rect l="l" t="t" r="r" b="b"/>
              <a:pathLst>
                <a:path w="7362825" h="2983865">
                  <a:moveTo>
                    <a:pt x="7362299" y="0"/>
                  </a:moveTo>
                  <a:lnTo>
                    <a:pt x="0" y="0"/>
                  </a:lnTo>
                  <a:lnTo>
                    <a:pt x="0" y="2983793"/>
                  </a:lnTo>
                  <a:lnTo>
                    <a:pt x="7362299" y="2983793"/>
                  </a:lnTo>
                  <a:lnTo>
                    <a:pt x="7362299" y="0"/>
                  </a:lnTo>
                  <a:close/>
                </a:path>
              </a:pathLst>
            </a:custGeom>
            <a:solidFill>
              <a:srgbClr val="F7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495384" y="1554041"/>
              <a:ext cx="768985" cy="214629"/>
            </a:xfrm>
            <a:custGeom>
              <a:avLst/>
              <a:gdLst/>
              <a:ahLst/>
              <a:cxnLst/>
              <a:rect l="l" t="t" r="r" b="b"/>
              <a:pathLst>
                <a:path w="768984" h="214630">
                  <a:moveTo>
                    <a:pt x="289404" y="0"/>
                  </a:moveTo>
                  <a:lnTo>
                    <a:pt x="246421" y="8463"/>
                  </a:lnTo>
                  <a:lnTo>
                    <a:pt x="210797" y="31656"/>
                  </a:lnTo>
                  <a:lnTo>
                    <a:pt x="185731" y="66278"/>
                  </a:lnTo>
                  <a:lnTo>
                    <a:pt x="174424" y="109033"/>
                  </a:lnTo>
                  <a:lnTo>
                    <a:pt x="160952" y="101979"/>
                  </a:lnTo>
                  <a:lnTo>
                    <a:pt x="146541" y="96732"/>
                  </a:lnTo>
                  <a:lnTo>
                    <a:pt x="131323" y="93460"/>
                  </a:lnTo>
                  <a:lnTo>
                    <a:pt x="115431" y="92332"/>
                  </a:lnTo>
                  <a:lnTo>
                    <a:pt x="70501" y="101602"/>
                  </a:lnTo>
                  <a:lnTo>
                    <a:pt x="33810" y="126884"/>
                  </a:lnTo>
                  <a:lnTo>
                    <a:pt x="9071" y="164384"/>
                  </a:lnTo>
                  <a:lnTo>
                    <a:pt x="0" y="210307"/>
                  </a:lnTo>
                  <a:lnTo>
                    <a:pt x="0" y="214213"/>
                  </a:lnTo>
                  <a:lnTo>
                    <a:pt x="768887" y="214213"/>
                  </a:lnTo>
                  <a:lnTo>
                    <a:pt x="753465" y="179231"/>
                  </a:lnTo>
                  <a:lnTo>
                    <a:pt x="695579" y="133145"/>
                  </a:lnTo>
                  <a:lnTo>
                    <a:pt x="657445" y="126540"/>
                  </a:lnTo>
                  <a:lnTo>
                    <a:pt x="603541" y="140296"/>
                  </a:lnTo>
                  <a:lnTo>
                    <a:pt x="588243" y="150257"/>
                  </a:lnTo>
                  <a:lnTo>
                    <a:pt x="576185" y="108654"/>
                  </a:lnTo>
                  <a:lnTo>
                    <a:pt x="550996" y="75076"/>
                  </a:lnTo>
                  <a:lnTo>
                    <a:pt x="515727" y="52641"/>
                  </a:lnTo>
                  <a:lnTo>
                    <a:pt x="473430" y="44469"/>
                  </a:lnTo>
                  <a:lnTo>
                    <a:pt x="451851" y="46546"/>
                  </a:lnTo>
                  <a:lnTo>
                    <a:pt x="431626" y="52511"/>
                  </a:lnTo>
                  <a:lnTo>
                    <a:pt x="413108" y="61971"/>
                  </a:lnTo>
                  <a:lnTo>
                    <a:pt x="396647" y="74531"/>
                  </a:lnTo>
                  <a:lnTo>
                    <a:pt x="379599" y="44478"/>
                  </a:lnTo>
                  <a:lnTo>
                    <a:pt x="354947" y="20903"/>
                  </a:lnTo>
                  <a:lnTo>
                    <a:pt x="324334" y="5509"/>
                  </a:lnTo>
                  <a:lnTo>
                    <a:pt x="289404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673294" y="2098187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60">
                  <a:moveTo>
                    <a:pt x="279237" y="0"/>
                  </a:moveTo>
                  <a:lnTo>
                    <a:pt x="0" y="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394058" y="2098187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60">
                  <a:moveTo>
                    <a:pt x="279237" y="0"/>
                  </a:moveTo>
                  <a:lnTo>
                    <a:pt x="0" y="22771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713954" y="2171921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4" h="1641475">
                  <a:moveTo>
                    <a:pt x="23914" y="1066114"/>
                  </a:moveTo>
                  <a:lnTo>
                    <a:pt x="0" y="1066114"/>
                  </a:lnTo>
                  <a:lnTo>
                    <a:pt x="0" y="1641424"/>
                  </a:lnTo>
                  <a:lnTo>
                    <a:pt x="23914" y="1641424"/>
                  </a:lnTo>
                  <a:lnTo>
                    <a:pt x="23914" y="1066114"/>
                  </a:lnTo>
                  <a:close/>
                </a:path>
                <a:path w="198754" h="1641475">
                  <a:moveTo>
                    <a:pt x="23914" y="0"/>
                  </a:moveTo>
                  <a:lnTo>
                    <a:pt x="0" y="0"/>
                  </a:lnTo>
                  <a:lnTo>
                    <a:pt x="0" y="898575"/>
                  </a:lnTo>
                  <a:lnTo>
                    <a:pt x="23914" y="898575"/>
                  </a:lnTo>
                  <a:lnTo>
                    <a:pt x="23914" y="0"/>
                  </a:lnTo>
                  <a:close/>
                </a:path>
                <a:path w="198754" h="1641475">
                  <a:moveTo>
                    <a:pt x="82105" y="1066114"/>
                  </a:moveTo>
                  <a:lnTo>
                    <a:pt x="58204" y="1066114"/>
                  </a:lnTo>
                  <a:lnTo>
                    <a:pt x="58204" y="1641424"/>
                  </a:lnTo>
                  <a:lnTo>
                    <a:pt x="82105" y="1641424"/>
                  </a:lnTo>
                  <a:lnTo>
                    <a:pt x="82105" y="1066114"/>
                  </a:lnTo>
                  <a:close/>
                </a:path>
                <a:path w="198754" h="1641475">
                  <a:moveTo>
                    <a:pt x="82105" y="0"/>
                  </a:moveTo>
                  <a:lnTo>
                    <a:pt x="58204" y="0"/>
                  </a:lnTo>
                  <a:lnTo>
                    <a:pt x="58204" y="898575"/>
                  </a:lnTo>
                  <a:lnTo>
                    <a:pt x="82105" y="898575"/>
                  </a:lnTo>
                  <a:lnTo>
                    <a:pt x="82105" y="0"/>
                  </a:lnTo>
                  <a:close/>
                </a:path>
                <a:path w="198754" h="1641475">
                  <a:moveTo>
                    <a:pt x="140296" y="1066114"/>
                  </a:moveTo>
                  <a:lnTo>
                    <a:pt x="116382" y="1066114"/>
                  </a:lnTo>
                  <a:lnTo>
                    <a:pt x="116382" y="1641424"/>
                  </a:lnTo>
                  <a:lnTo>
                    <a:pt x="140296" y="1641424"/>
                  </a:lnTo>
                  <a:lnTo>
                    <a:pt x="140296" y="1066114"/>
                  </a:lnTo>
                  <a:close/>
                </a:path>
                <a:path w="198754" h="1641475">
                  <a:moveTo>
                    <a:pt x="140296" y="0"/>
                  </a:moveTo>
                  <a:lnTo>
                    <a:pt x="116382" y="0"/>
                  </a:lnTo>
                  <a:lnTo>
                    <a:pt x="116382" y="898575"/>
                  </a:lnTo>
                  <a:lnTo>
                    <a:pt x="140296" y="898575"/>
                  </a:lnTo>
                  <a:lnTo>
                    <a:pt x="140296" y="0"/>
                  </a:lnTo>
                  <a:close/>
                </a:path>
                <a:path w="198754" h="1641475">
                  <a:moveTo>
                    <a:pt x="198475" y="1066114"/>
                  </a:moveTo>
                  <a:lnTo>
                    <a:pt x="174574" y="1066114"/>
                  </a:lnTo>
                  <a:lnTo>
                    <a:pt x="174574" y="1641424"/>
                  </a:lnTo>
                  <a:lnTo>
                    <a:pt x="198475" y="1641424"/>
                  </a:lnTo>
                  <a:lnTo>
                    <a:pt x="198475" y="1066114"/>
                  </a:lnTo>
                  <a:close/>
                </a:path>
                <a:path w="198754" h="1641475">
                  <a:moveTo>
                    <a:pt x="198475" y="0"/>
                  </a:moveTo>
                  <a:lnTo>
                    <a:pt x="174574" y="0"/>
                  </a:lnTo>
                  <a:lnTo>
                    <a:pt x="174574" y="898575"/>
                  </a:lnTo>
                  <a:lnTo>
                    <a:pt x="198475" y="898575"/>
                  </a:lnTo>
                  <a:lnTo>
                    <a:pt x="198475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434198" y="2171921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4" h="1641475">
                  <a:moveTo>
                    <a:pt x="23901" y="1066114"/>
                  </a:moveTo>
                  <a:lnTo>
                    <a:pt x="0" y="1066114"/>
                  </a:lnTo>
                  <a:lnTo>
                    <a:pt x="0" y="1641424"/>
                  </a:lnTo>
                  <a:lnTo>
                    <a:pt x="23901" y="1641424"/>
                  </a:lnTo>
                  <a:lnTo>
                    <a:pt x="23901" y="1066114"/>
                  </a:lnTo>
                  <a:close/>
                </a:path>
                <a:path w="198754" h="1641475">
                  <a:moveTo>
                    <a:pt x="23901" y="141986"/>
                  </a:moveTo>
                  <a:lnTo>
                    <a:pt x="0" y="141986"/>
                  </a:lnTo>
                  <a:lnTo>
                    <a:pt x="0" y="898575"/>
                  </a:lnTo>
                  <a:lnTo>
                    <a:pt x="23901" y="898575"/>
                  </a:lnTo>
                  <a:lnTo>
                    <a:pt x="23901" y="141986"/>
                  </a:lnTo>
                  <a:close/>
                </a:path>
                <a:path w="198754" h="1641475">
                  <a:moveTo>
                    <a:pt x="82092" y="1066114"/>
                  </a:moveTo>
                  <a:lnTo>
                    <a:pt x="58191" y="1066114"/>
                  </a:lnTo>
                  <a:lnTo>
                    <a:pt x="58191" y="1641424"/>
                  </a:lnTo>
                  <a:lnTo>
                    <a:pt x="82092" y="1641424"/>
                  </a:lnTo>
                  <a:lnTo>
                    <a:pt x="82092" y="1066114"/>
                  </a:lnTo>
                  <a:close/>
                </a:path>
                <a:path w="198754" h="1641475">
                  <a:moveTo>
                    <a:pt x="82092" y="94526"/>
                  </a:moveTo>
                  <a:lnTo>
                    <a:pt x="58191" y="94526"/>
                  </a:lnTo>
                  <a:lnTo>
                    <a:pt x="58191" y="898575"/>
                  </a:lnTo>
                  <a:lnTo>
                    <a:pt x="82092" y="898575"/>
                  </a:lnTo>
                  <a:lnTo>
                    <a:pt x="82092" y="94526"/>
                  </a:lnTo>
                  <a:close/>
                </a:path>
                <a:path w="198754" h="1641475">
                  <a:moveTo>
                    <a:pt x="140284" y="1066114"/>
                  </a:moveTo>
                  <a:lnTo>
                    <a:pt x="116382" y="1066114"/>
                  </a:lnTo>
                  <a:lnTo>
                    <a:pt x="116382" y="1641424"/>
                  </a:lnTo>
                  <a:lnTo>
                    <a:pt x="140284" y="1641424"/>
                  </a:lnTo>
                  <a:lnTo>
                    <a:pt x="140284" y="1066114"/>
                  </a:lnTo>
                  <a:close/>
                </a:path>
                <a:path w="198754" h="1641475">
                  <a:moveTo>
                    <a:pt x="140284" y="47078"/>
                  </a:moveTo>
                  <a:lnTo>
                    <a:pt x="116382" y="47078"/>
                  </a:lnTo>
                  <a:lnTo>
                    <a:pt x="116382" y="898575"/>
                  </a:lnTo>
                  <a:lnTo>
                    <a:pt x="140284" y="898575"/>
                  </a:lnTo>
                  <a:lnTo>
                    <a:pt x="140284" y="47078"/>
                  </a:lnTo>
                  <a:close/>
                </a:path>
                <a:path w="198754" h="1641475">
                  <a:moveTo>
                    <a:pt x="198475" y="1066114"/>
                  </a:moveTo>
                  <a:lnTo>
                    <a:pt x="174574" y="1066114"/>
                  </a:lnTo>
                  <a:lnTo>
                    <a:pt x="174574" y="1641424"/>
                  </a:lnTo>
                  <a:lnTo>
                    <a:pt x="198475" y="1641424"/>
                  </a:lnTo>
                  <a:lnTo>
                    <a:pt x="198475" y="1066114"/>
                  </a:lnTo>
                  <a:close/>
                </a:path>
                <a:path w="198754" h="1641475">
                  <a:moveTo>
                    <a:pt x="198475" y="0"/>
                  </a:moveTo>
                  <a:lnTo>
                    <a:pt x="174574" y="0"/>
                  </a:lnTo>
                  <a:lnTo>
                    <a:pt x="174574" y="898575"/>
                  </a:lnTo>
                  <a:lnTo>
                    <a:pt x="198475" y="898575"/>
                  </a:lnTo>
                  <a:lnTo>
                    <a:pt x="198475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023158" y="1247367"/>
              <a:ext cx="511175" cy="207645"/>
            </a:xfrm>
            <a:custGeom>
              <a:avLst/>
              <a:gdLst/>
              <a:ahLst/>
              <a:cxnLst/>
              <a:rect l="l" t="t" r="r" b="b"/>
              <a:pathLst>
                <a:path w="511175" h="207644">
                  <a:moveTo>
                    <a:pt x="255374" y="0"/>
                  </a:moveTo>
                  <a:lnTo>
                    <a:pt x="0" y="207344"/>
                  </a:lnTo>
                  <a:lnTo>
                    <a:pt x="510738" y="207344"/>
                  </a:lnTo>
                  <a:lnTo>
                    <a:pt x="255374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023162" y="992650"/>
              <a:ext cx="255904" cy="462280"/>
            </a:xfrm>
            <a:custGeom>
              <a:avLst/>
              <a:gdLst/>
              <a:ahLst/>
              <a:cxnLst/>
              <a:rect l="l" t="t" r="r" b="b"/>
              <a:pathLst>
                <a:path w="255905" h="462280">
                  <a:moveTo>
                    <a:pt x="255363" y="0"/>
                  </a:moveTo>
                  <a:lnTo>
                    <a:pt x="174677" y="0"/>
                  </a:lnTo>
                  <a:lnTo>
                    <a:pt x="0" y="141830"/>
                  </a:lnTo>
                  <a:lnTo>
                    <a:pt x="0" y="462061"/>
                  </a:lnTo>
                  <a:lnTo>
                    <a:pt x="255363" y="254716"/>
                  </a:lnTo>
                  <a:lnTo>
                    <a:pt x="255363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278533" y="992650"/>
              <a:ext cx="255904" cy="462280"/>
            </a:xfrm>
            <a:custGeom>
              <a:avLst/>
              <a:gdLst/>
              <a:ahLst/>
              <a:cxnLst/>
              <a:rect l="l" t="t" r="r" b="b"/>
              <a:pathLst>
                <a:path w="255905" h="462280">
                  <a:moveTo>
                    <a:pt x="80686" y="0"/>
                  </a:moveTo>
                  <a:lnTo>
                    <a:pt x="0" y="0"/>
                  </a:lnTo>
                  <a:lnTo>
                    <a:pt x="0" y="254716"/>
                  </a:lnTo>
                  <a:lnTo>
                    <a:pt x="255363" y="462061"/>
                  </a:lnTo>
                  <a:lnTo>
                    <a:pt x="255363" y="141830"/>
                  </a:lnTo>
                  <a:lnTo>
                    <a:pt x="80686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023164" y="1454709"/>
              <a:ext cx="511175" cy="2012314"/>
            </a:xfrm>
            <a:custGeom>
              <a:avLst/>
              <a:gdLst/>
              <a:ahLst/>
              <a:cxnLst/>
              <a:rect l="l" t="t" r="r" b="b"/>
              <a:pathLst>
                <a:path w="511175" h="2012314">
                  <a:moveTo>
                    <a:pt x="510738" y="0"/>
                  </a:moveTo>
                  <a:lnTo>
                    <a:pt x="0" y="0"/>
                  </a:lnTo>
                  <a:lnTo>
                    <a:pt x="0" y="2012315"/>
                  </a:lnTo>
                  <a:lnTo>
                    <a:pt x="510738" y="2012315"/>
                  </a:lnTo>
                  <a:lnTo>
                    <a:pt x="510738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094904" y="1412576"/>
              <a:ext cx="367665" cy="1749425"/>
            </a:xfrm>
            <a:custGeom>
              <a:avLst/>
              <a:gdLst/>
              <a:ahLst/>
              <a:cxnLst/>
              <a:rect l="l" t="t" r="r" b="b"/>
              <a:pathLst>
                <a:path w="367665" h="1749425">
                  <a:moveTo>
                    <a:pt x="28257" y="1123784"/>
                  </a:moveTo>
                  <a:lnTo>
                    <a:pt x="0" y="1123784"/>
                  </a:lnTo>
                  <a:lnTo>
                    <a:pt x="0" y="1152664"/>
                  </a:lnTo>
                  <a:lnTo>
                    <a:pt x="28257" y="1152664"/>
                  </a:lnTo>
                  <a:lnTo>
                    <a:pt x="28257" y="1123784"/>
                  </a:lnTo>
                  <a:close/>
                </a:path>
                <a:path w="367665" h="1749425">
                  <a:moveTo>
                    <a:pt x="28257" y="1037158"/>
                  </a:moveTo>
                  <a:lnTo>
                    <a:pt x="0" y="1037158"/>
                  </a:lnTo>
                  <a:lnTo>
                    <a:pt x="0" y="1066038"/>
                  </a:lnTo>
                  <a:lnTo>
                    <a:pt x="28257" y="1066038"/>
                  </a:lnTo>
                  <a:lnTo>
                    <a:pt x="28257" y="1037158"/>
                  </a:lnTo>
                  <a:close/>
                </a:path>
                <a:path w="367665" h="1749425">
                  <a:moveTo>
                    <a:pt x="28257" y="950544"/>
                  </a:moveTo>
                  <a:lnTo>
                    <a:pt x="0" y="950544"/>
                  </a:lnTo>
                  <a:lnTo>
                    <a:pt x="0" y="979424"/>
                  </a:lnTo>
                  <a:lnTo>
                    <a:pt x="28257" y="979424"/>
                  </a:lnTo>
                  <a:lnTo>
                    <a:pt x="28257" y="950544"/>
                  </a:lnTo>
                  <a:close/>
                </a:path>
                <a:path w="367665" h="1749425">
                  <a:moveTo>
                    <a:pt x="28257" y="863917"/>
                  </a:moveTo>
                  <a:lnTo>
                    <a:pt x="0" y="863917"/>
                  </a:lnTo>
                  <a:lnTo>
                    <a:pt x="0" y="892797"/>
                  </a:lnTo>
                  <a:lnTo>
                    <a:pt x="28257" y="892797"/>
                  </a:lnTo>
                  <a:lnTo>
                    <a:pt x="28257" y="863917"/>
                  </a:lnTo>
                  <a:close/>
                </a:path>
                <a:path w="367665" h="1749425">
                  <a:moveTo>
                    <a:pt x="28257" y="776363"/>
                  </a:moveTo>
                  <a:lnTo>
                    <a:pt x="0" y="776363"/>
                  </a:lnTo>
                  <a:lnTo>
                    <a:pt x="0" y="805230"/>
                  </a:lnTo>
                  <a:lnTo>
                    <a:pt x="28257" y="805230"/>
                  </a:lnTo>
                  <a:lnTo>
                    <a:pt x="28257" y="776363"/>
                  </a:lnTo>
                  <a:close/>
                </a:path>
                <a:path w="367665" h="1749425">
                  <a:moveTo>
                    <a:pt x="28257" y="689737"/>
                  </a:moveTo>
                  <a:lnTo>
                    <a:pt x="0" y="689737"/>
                  </a:lnTo>
                  <a:lnTo>
                    <a:pt x="0" y="718616"/>
                  </a:lnTo>
                  <a:lnTo>
                    <a:pt x="28257" y="718616"/>
                  </a:lnTo>
                  <a:lnTo>
                    <a:pt x="28257" y="689737"/>
                  </a:lnTo>
                  <a:close/>
                </a:path>
                <a:path w="367665" h="1749425">
                  <a:moveTo>
                    <a:pt x="28257" y="603123"/>
                  </a:moveTo>
                  <a:lnTo>
                    <a:pt x="0" y="603123"/>
                  </a:lnTo>
                  <a:lnTo>
                    <a:pt x="0" y="631990"/>
                  </a:lnTo>
                  <a:lnTo>
                    <a:pt x="28257" y="631990"/>
                  </a:lnTo>
                  <a:lnTo>
                    <a:pt x="28257" y="603123"/>
                  </a:lnTo>
                  <a:close/>
                </a:path>
                <a:path w="367665" h="1749425">
                  <a:moveTo>
                    <a:pt x="28257" y="516496"/>
                  </a:moveTo>
                  <a:lnTo>
                    <a:pt x="0" y="516496"/>
                  </a:lnTo>
                  <a:lnTo>
                    <a:pt x="0" y="545376"/>
                  </a:lnTo>
                  <a:lnTo>
                    <a:pt x="28257" y="545376"/>
                  </a:lnTo>
                  <a:lnTo>
                    <a:pt x="28257" y="516496"/>
                  </a:lnTo>
                  <a:close/>
                </a:path>
                <a:path w="367665" h="1749425">
                  <a:moveTo>
                    <a:pt x="28257" y="433108"/>
                  </a:moveTo>
                  <a:lnTo>
                    <a:pt x="0" y="433108"/>
                  </a:lnTo>
                  <a:lnTo>
                    <a:pt x="0" y="461987"/>
                  </a:lnTo>
                  <a:lnTo>
                    <a:pt x="28257" y="461987"/>
                  </a:lnTo>
                  <a:lnTo>
                    <a:pt x="28257" y="433108"/>
                  </a:lnTo>
                  <a:close/>
                </a:path>
                <a:path w="367665" h="1749425">
                  <a:moveTo>
                    <a:pt x="28257" y="346481"/>
                  </a:moveTo>
                  <a:lnTo>
                    <a:pt x="0" y="346481"/>
                  </a:lnTo>
                  <a:lnTo>
                    <a:pt x="0" y="375361"/>
                  </a:lnTo>
                  <a:lnTo>
                    <a:pt x="28257" y="375361"/>
                  </a:lnTo>
                  <a:lnTo>
                    <a:pt x="28257" y="346481"/>
                  </a:lnTo>
                  <a:close/>
                </a:path>
                <a:path w="367665" h="1749425">
                  <a:moveTo>
                    <a:pt x="28257" y="259867"/>
                  </a:moveTo>
                  <a:lnTo>
                    <a:pt x="0" y="259867"/>
                  </a:lnTo>
                  <a:lnTo>
                    <a:pt x="0" y="288747"/>
                  </a:lnTo>
                  <a:lnTo>
                    <a:pt x="28257" y="288747"/>
                  </a:lnTo>
                  <a:lnTo>
                    <a:pt x="28257" y="259867"/>
                  </a:lnTo>
                  <a:close/>
                </a:path>
                <a:path w="367665" h="1749425">
                  <a:moveTo>
                    <a:pt x="28257" y="173240"/>
                  </a:moveTo>
                  <a:lnTo>
                    <a:pt x="0" y="173240"/>
                  </a:lnTo>
                  <a:lnTo>
                    <a:pt x="0" y="202120"/>
                  </a:lnTo>
                  <a:lnTo>
                    <a:pt x="28257" y="202120"/>
                  </a:lnTo>
                  <a:lnTo>
                    <a:pt x="28257" y="173240"/>
                  </a:lnTo>
                  <a:close/>
                </a:path>
                <a:path w="367665" h="1749425">
                  <a:moveTo>
                    <a:pt x="112991" y="1123784"/>
                  </a:moveTo>
                  <a:lnTo>
                    <a:pt x="84747" y="1123784"/>
                  </a:lnTo>
                  <a:lnTo>
                    <a:pt x="84747" y="1152664"/>
                  </a:lnTo>
                  <a:lnTo>
                    <a:pt x="112991" y="1152664"/>
                  </a:lnTo>
                  <a:lnTo>
                    <a:pt x="112991" y="1123784"/>
                  </a:lnTo>
                  <a:close/>
                </a:path>
                <a:path w="367665" h="1749425">
                  <a:moveTo>
                    <a:pt x="112991" y="1037158"/>
                  </a:moveTo>
                  <a:lnTo>
                    <a:pt x="84747" y="1037158"/>
                  </a:lnTo>
                  <a:lnTo>
                    <a:pt x="84747" y="1066038"/>
                  </a:lnTo>
                  <a:lnTo>
                    <a:pt x="112991" y="1066038"/>
                  </a:lnTo>
                  <a:lnTo>
                    <a:pt x="112991" y="1037158"/>
                  </a:lnTo>
                  <a:close/>
                </a:path>
                <a:path w="367665" h="1749425">
                  <a:moveTo>
                    <a:pt x="112991" y="950544"/>
                  </a:moveTo>
                  <a:lnTo>
                    <a:pt x="84747" y="950544"/>
                  </a:lnTo>
                  <a:lnTo>
                    <a:pt x="84747" y="979424"/>
                  </a:lnTo>
                  <a:lnTo>
                    <a:pt x="112991" y="979424"/>
                  </a:lnTo>
                  <a:lnTo>
                    <a:pt x="112991" y="950544"/>
                  </a:lnTo>
                  <a:close/>
                </a:path>
                <a:path w="367665" h="1749425">
                  <a:moveTo>
                    <a:pt x="112991" y="863917"/>
                  </a:moveTo>
                  <a:lnTo>
                    <a:pt x="84747" y="863917"/>
                  </a:lnTo>
                  <a:lnTo>
                    <a:pt x="84747" y="892797"/>
                  </a:lnTo>
                  <a:lnTo>
                    <a:pt x="112991" y="892797"/>
                  </a:lnTo>
                  <a:lnTo>
                    <a:pt x="112991" y="863917"/>
                  </a:lnTo>
                  <a:close/>
                </a:path>
                <a:path w="367665" h="1749425">
                  <a:moveTo>
                    <a:pt x="112991" y="776363"/>
                  </a:moveTo>
                  <a:lnTo>
                    <a:pt x="84747" y="776363"/>
                  </a:lnTo>
                  <a:lnTo>
                    <a:pt x="84747" y="805230"/>
                  </a:lnTo>
                  <a:lnTo>
                    <a:pt x="112991" y="805230"/>
                  </a:lnTo>
                  <a:lnTo>
                    <a:pt x="112991" y="776363"/>
                  </a:lnTo>
                  <a:close/>
                </a:path>
                <a:path w="367665" h="1749425">
                  <a:moveTo>
                    <a:pt x="112991" y="689737"/>
                  </a:moveTo>
                  <a:lnTo>
                    <a:pt x="84747" y="689737"/>
                  </a:lnTo>
                  <a:lnTo>
                    <a:pt x="84747" y="718616"/>
                  </a:lnTo>
                  <a:lnTo>
                    <a:pt x="112991" y="718616"/>
                  </a:lnTo>
                  <a:lnTo>
                    <a:pt x="112991" y="689737"/>
                  </a:lnTo>
                  <a:close/>
                </a:path>
                <a:path w="367665" h="1749425">
                  <a:moveTo>
                    <a:pt x="112991" y="603123"/>
                  </a:moveTo>
                  <a:lnTo>
                    <a:pt x="84747" y="603123"/>
                  </a:lnTo>
                  <a:lnTo>
                    <a:pt x="84747" y="631990"/>
                  </a:lnTo>
                  <a:lnTo>
                    <a:pt x="112991" y="631990"/>
                  </a:lnTo>
                  <a:lnTo>
                    <a:pt x="112991" y="603123"/>
                  </a:lnTo>
                  <a:close/>
                </a:path>
                <a:path w="367665" h="1749425">
                  <a:moveTo>
                    <a:pt x="112991" y="516496"/>
                  </a:moveTo>
                  <a:lnTo>
                    <a:pt x="84747" y="516496"/>
                  </a:lnTo>
                  <a:lnTo>
                    <a:pt x="84747" y="545376"/>
                  </a:lnTo>
                  <a:lnTo>
                    <a:pt x="112991" y="545376"/>
                  </a:lnTo>
                  <a:lnTo>
                    <a:pt x="112991" y="516496"/>
                  </a:lnTo>
                  <a:close/>
                </a:path>
                <a:path w="367665" h="1749425">
                  <a:moveTo>
                    <a:pt x="112991" y="433108"/>
                  </a:moveTo>
                  <a:lnTo>
                    <a:pt x="84747" y="433108"/>
                  </a:lnTo>
                  <a:lnTo>
                    <a:pt x="84747" y="461987"/>
                  </a:lnTo>
                  <a:lnTo>
                    <a:pt x="112991" y="461987"/>
                  </a:lnTo>
                  <a:lnTo>
                    <a:pt x="112991" y="433108"/>
                  </a:lnTo>
                  <a:close/>
                </a:path>
                <a:path w="367665" h="1749425">
                  <a:moveTo>
                    <a:pt x="112991" y="346481"/>
                  </a:moveTo>
                  <a:lnTo>
                    <a:pt x="84747" y="346481"/>
                  </a:lnTo>
                  <a:lnTo>
                    <a:pt x="84747" y="375361"/>
                  </a:lnTo>
                  <a:lnTo>
                    <a:pt x="112991" y="375361"/>
                  </a:lnTo>
                  <a:lnTo>
                    <a:pt x="112991" y="346481"/>
                  </a:lnTo>
                  <a:close/>
                </a:path>
                <a:path w="367665" h="1749425">
                  <a:moveTo>
                    <a:pt x="112991" y="259867"/>
                  </a:moveTo>
                  <a:lnTo>
                    <a:pt x="84747" y="259867"/>
                  </a:lnTo>
                  <a:lnTo>
                    <a:pt x="84747" y="288747"/>
                  </a:lnTo>
                  <a:lnTo>
                    <a:pt x="112991" y="288747"/>
                  </a:lnTo>
                  <a:lnTo>
                    <a:pt x="112991" y="259867"/>
                  </a:lnTo>
                  <a:close/>
                </a:path>
                <a:path w="367665" h="1749425">
                  <a:moveTo>
                    <a:pt x="112991" y="173240"/>
                  </a:moveTo>
                  <a:lnTo>
                    <a:pt x="84747" y="173240"/>
                  </a:lnTo>
                  <a:lnTo>
                    <a:pt x="84747" y="202120"/>
                  </a:lnTo>
                  <a:lnTo>
                    <a:pt x="112991" y="202120"/>
                  </a:lnTo>
                  <a:lnTo>
                    <a:pt x="112991" y="173240"/>
                  </a:lnTo>
                  <a:close/>
                </a:path>
                <a:path w="367665" h="1749425">
                  <a:moveTo>
                    <a:pt x="112991" y="86614"/>
                  </a:moveTo>
                  <a:lnTo>
                    <a:pt x="84747" y="86614"/>
                  </a:lnTo>
                  <a:lnTo>
                    <a:pt x="84747" y="115493"/>
                  </a:lnTo>
                  <a:lnTo>
                    <a:pt x="112991" y="115493"/>
                  </a:lnTo>
                  <a:lnTo>
                    <a:pt x="112991" y="86614"/>
                  </a:lnTo>
                  <a:close/>
                </a:path>
                <a:path w="367665" h="1749425">
                  <a:moveTo>
                    <a:pt x="197739" y="1546872"/>
                  </a:moveTo>
                  <a:lnTo>
                    <a:pt x="169494" y="1546872"/>
                  </a:lnTo>
                  <a:lnTo>
                    <a:pt x="169494" y="1575752"/>
                  </a:lnTo>
                  <a:lnTo>
                    <a:pt x="197739" y="1575752"/>
                  </a:lnTo>
                  <a:lnTo>
                    <a:pt x="197739" y="1546872"/>
                  </a:lnTo>
                  <a:close/>
                </a:path>
                <a:path w="367665" h="1749425">
                  <a:moveTo>
                    <a:pt x="197739" y="1123784"/>
                  </a:moveTo>
                  <a:lnTo>
                    <a:pt x="169494" y="1123784"/>
                  </a:lnTo>
                  <a:lnTo>
                    <a:pt x="169494" y="1152664"/>
                  </a:lnTo>
                  <a:lnTo>
                    <a:pt x="197739" y="1152664"/>
                  </a:lnTo>
                  <a:lnTo>
                    <a:pt x="197739" y="1123784"/>
                  </a:lnTo>
                  <a:close/>
                </a:path>
                <a:path w="367665" h="1749425">
                  <a:moveTo>
                    <a:pt x="197739" y="1037158"/>
                  </a:moveTo>
                  <a:lnTo>
                    <a:pt x="169494" y="1037158"/>
                  </a:lnTo>
                  <a:lnTo>
                    <a:pt x="169494" y="1066038"/>
                  </a:lnTo>
                  <a:lnTo>
                    <a:pt x="197739" y="1066038"/>
                  </a:lnTo>
                  <a:lnTo>
                    <a:pt x="197739" y="1037158"/>
                  </a:lnTo>
                  <a:close/>
                </a:path>
                <a:path w="367665" h="1749425">
                  <a:moveTo>
                    <a:pt x="197739" y="950544"/>
                  </a:moveTo>
                  <a:lnTo>
                    <a:pt x="169494" y="950544"/>
                  </a:lnTo>
                  <a:lnTo>
                    <a:pt x="169494" y="979424"/>
                  </a:lnTo>
                  <a:lnTo>
                    <a:pt x="197739" y="979424"/>
                  </a:lnTo>
                  <a:lnTo>
                    <a:pt x="197739" y="950544"/>
                  </a:lnTo>
                  <a:close/>
                </a:path>
                <a:path w="367665" h="1749425">
                  <a:moveTo>
                    <a:pt x="197739" y="863917"/>
                  </a:moveTo>
                  <a:lnTo>
                    <a:pt x="169494" y="863917"/>
                  </a:lnTo>
                  <a:lnTo>
                    <a:pt x="169494" y="892797"/>
                  </a:lnTo>
                  <a:lnTo>
                    <a:pt x="197739" y="892797"/>
                  </a:lnTo>
                  <a:lnTo>
                    <a:pt x="197739" y="863917"/>
                  </a:lnTo>
                  <a:close/>
                </a:path>
                <a:path w="367665" h="1749425">
                  <a:moveTo>
                    <a:pt x="197739" y="776363"/>
                  </a:moveTo>
                  <a:lnTo>
                    <a:pt x="169494" y="776363"/>
                  </a:lnTo>
                  <a:lnTo>
                    <a:pt x="169494" y="805230"/>
                  </a:lnTo>
                  <a:lnTo>
                    <a:pt x="197739" y="805230"/>
                  </a:lnTo>
                  <a:lnTo>
                    <a:pt x="197739" y="776363"/>
                  </a:lnTo>
                  <a:close/>
                </a:path>
                <a:path w="367665" h="1749425">
                  <a:moveTo>
                    <a:pt x="197739" y="689737"/>
                  </a:moveTo>
                  <a:lnTo>
                    <a:pt x="169494" y="689737"/>
                  </a:lnTo>
                  <a:lnTo>
                    <a:pt x="169494" y="718616"/>
                  </a:lnTo>
                  <a:lnTo>
                    <a:pt x="197739" y="718616"/>
                  </a:lnTo>
                  <a:lnTo>
                    <a:pt x="197739" y="689737"/>
                  </a:lnTo>
                  <a:close/>
                </a:path>
                <a:path w="367665" h="1749425">
                  <a:moveTo>
                    <a:pt x="197739" y="603123"/>
                  </a:moveTo>
                  <a:lnTo>
                    <a:pt x="169494" y="603123"/>
                  </a:lnTo>
                  <a:lnTo>
                    <a:pt x="169494" y="631990"/>
                  </a:lnTo>
                  <a:lnTo>
                    <a:pt x="197739" y="631990"/>
                  </a:lnTo>
                  <a:lnTo>
                    <a:pt x="197739" y="603123"/>
                  </a:lnTo>
                  <a:close/>
                </a:path>
                <a:path w="367665" h="1749425">
                  <a:moveTo>
                    <a:pt x="197739" y="516496"/>
                  </a:moveTo>
                  <a:lnTo>
                    <a:pt x="169494" y="516496"/>
                  </a:lnTo>
                  <a:lnTo>
                    <a:pt x="169494" y="545376"/>
                  </a:lnTo>
                  <a:lnTo>
                    <a:pt x="197739" y="545376"/>
                  </a:lnTo>
                  <a:lnTo>
                    <a:pt x="197739" y="516496"/>
                  </a:lnTo>
                  <a:close/>
                </a:path>
                <a:path w="367665" h="1749425">
                  <a:moveTo>
                    <a:pt x="197739" y="433108"/>
                  </a:moveTo>
                  <a:lnTo>
                    <a:pt x="169494" y="433108"/>
                  </a:lnTo>
                  <a:lnTo>
                    <a:pt x="169494" y="461987"/>
                  </a:lnTo>
                  <a:lnTo>
                    <a:pt x="197739" y="461987"/>
                  </a:lnTo>
                  <a:lnTo>
                    <a:pt x="197739" y="433108"/>
                  </a:lnTo>
                  <a:close/>
                </a:path>
                <a:path w="367665" h="1749425">
                  <a:moveTo>
                    <a:pt x="197739" y="346481"/>
                  </a:moveTo>
                  <a:lnTo>
                    <a:pt x="169494" y="346481"/>
                  </a:lnTo>
                  <a:lnTo>
                    <a:pt x="169494" y="375361"/>
                  </a:lnTo>
                  <a:lnTo>
                    <a:pt x="197739" y="375361"/>
                  </a:lnTo>
                  <a:lnTo>
                    <a:pt x="197739" y="346481"/>
                  </a:lnTo>
                  <a:close/>
                </a:path>
                <a:path w="367665" h="1749425">
                  <a:moveTo>
                    <a:pt x="197739" y="259867"/>
                  </a:moveTo>
                  <a:lnTo>
                    <a:pt x="169494" y="259867"/>
                  </a:lnTo>
                  <a:lnTo>
                    <a:pt x="169494" y="288747"/>
                  </a:lnTo>
                  <a:lnTo>
                    <a:pt x="197739" y="288747"/>
                  </a:lnTo>
                  <a:lnTo>
                    <a:pt x="197739" y="259867"/>
                  </a:lnTo>
                  <a:close/>
                </a:path>
                <a:path w="367665" h="1749425">
                  <a:moveTo>
                    <a:pt x="197739" y="173240"/>
                  </a:moveTo>
                  <a:lnTo>
                    <a:pt x="169494" y="173240"/>
                  </a:lnTo>
                  <a:lnTo>
                    <a:pt x="169494" y="202120"/>
                  </a:lnTo>
                  <a:lnTo>
                    <a:pt x="197739" y="202120"/>
                  </a:lnTo>
                  <a:lnTo>
                    <a:pt x="197739" y="173240"/>
                  </a:lnTo>
                  <a:close/>
                </a:path>
                <a:path w="367665" h="1749425">
                  <a:moveTo>
                    <a:pt x="197739" y="86614"/>
                  </a:moveTo>
                  <a:lnTo>
                    <a:pt x="169494" y="86614"/>
                  </a:lnTo>
                  <a:lnTo>
                    <a:pt x="169494" y="115493"/>
                  </a:lnTo>
                  <a:lnTo>
                    <a:pt x="197739" y="115493"/>
                  </a:lnTo>
                  <a:lnTo>
                    <a:pt x="197739" y="86614"/>
                  </a:lnTo>
                  <a:close/>
                </a:path>
                <a:path w="367665" h="1749425">
                  <a:moveTo>
                    <a:pt x="197739" y="0"/>
                  </a:moveTo>
                  <a:lnTo>
                    <a:pt x="169494" y="0"/>
                  </a:lnTo>
                  <a:lnTo>
                    <a:pt x="169494" y="28879"/>
                  </a:lnTo>
                  <a:lnTo>
                    <a:pt x="197739" y="28879"/>
                  </a:lnTo>
                  <a:lnTo>
                    <a:pt x="197739" y="0"/>
                  </a:lnTo>
                  <a:close/>
                </a:path>
                <a:path w="367665" h="1749425">
                  <a:moveTo>
                    <a:pt x="282498" y="1720113"/>
                  </a:moveTo>
                  <a:lnTo>
                    <a:pt x="254241" y="1720113"/>
                  </a:lnTo>
                  <a:lnTo>
                    <a:pt x="254241" y="1748993"/>
                  </a:lnTo>
                  <a:lnTo>
                    <a:pt x="282498" y="1748993"/>
                  </a:lnTo>
                  <a:lnTo>
                    <a:pt x="282498" y="1720113"/>
                  </a:lnTo>
                  <a:close/>
                </a:path>
                <a:path w="367665" h="1749425">
                  <a:moveTo>
                    <a:pt x="282498" y="1633499"/>
                  </a:moveTo>
                  <a:lnTo>
                    <a:pt x="254241" y="1633499"/>
                  </a:lnTo>
                  <a:lnTo>
                    <a:pt x="254241" y="1662366"/>
                  </a:lnTo>
                  <a:lnTo>
                    <a:pt x="282498" y="1662366"/>
                  </a:lnTo>
                  <a:lnTo>
                    <a:pt x="282498" y="1633499"/>
                  </a:lnTo>
                  <a:close/>
                </a:path>
                <a:path w="367665" h="1749425">
                  <a:moveTo>
                    <a:pt x="282498" y="1546872"/>
                  </a:moveTo>
                  <a:lnTo>
                    <a:pt x="254241" y="1546872"/>
                  </a:lnTo>
                  <a:lnTo>
                    <a:pt x="254241" y="1575752"/>
                  </a:lnTo>
                  <a:lnTo>
                    <a:pt x="282498" y="1575752"/>
                  </a:lnTo>
                  <a:lnTo>
                    <a:pt x="282498" y="1546872"/>
                  </a:lnTo>
                  <a:close/>
                </a:path>
                <a:path w="367665" h="1749425">
                  <a:moveTo>
                    <a:pt x="282498" y="1123784"/>
                  </a:moveTo>
                  <a:lnTo>
                    <a:pt x="254241" y="1123784"/>
                  </a:lnTo>
                  <a:lnTo>
                    <a:pt x="254241" y="1152664"/>
                  </a:lnTo>
                  <a:lnTo>
                    <a:pt x="282498" y="1152664"/>
                  </a:lnTo>
                  <a:lnTo>
                    <a:pt x="282498" y="1123784"/>
                  </a:lnTo>
                  <a:close/>
                </a:path>
                <a:path w="367665" h="1749425">
                  <a:moveTo>
                    <a:pt x="282498" y="1037158"/>
                  </a:moveTo>
                  <a:lnTo>
                    <a:pt x="254241" y="1037158"/>
                  </a:lnTo>
                  <a:lnTo>
                    <a:pt x="254241" y="1066038"/>
                  </a:lnTo>
                  <a:lnTo>
                    <a:pt x="282498" y="1066038"/>
                  </a:lnTo>
                  <a:lnTo>
                    <a:pt x="282498" y="1037158"/>
                  </a:lnTo>
                  <a:close/>
                </a:path>
                <a:path w="367665" h="1749425">
                  <a:moveTo>
                    <a:pt x="282498" y="950544"/>
                  </a:moveTo>
                  <a:lnTo>
                    <a:pt x="254241" y="950544"/>
                  </a:lnTo>
                  <a:lnTo>
                    <a:pt x="254241" y="979424"/>
                  </a:lnTo>
                  <a:lnTo>
                    <a:pt x="282498" y="979424"/>
                  </a:lnTo>
                  <a:lnTo>
                    <a:pt x="282498" y="950544"/>
                  </a:lnTo>
                  <a:close/>
                </a:path>
                <a:path w="367665" h="1749425">
                  <a:moveTo>
                    <a:pt x="282498" y="863917"/>
                  </a:moveTo>
                  <a:lnTo>
                    <a:pt x="254241" y="863917"/>
                  </a:lnTo>
                  <a:lnTo>
                    <a:pt x="254241" y="892797"/>
                  </a:lnTo>
                  <a:lnTo>
                    <a:pt x="282498" y="892797"/>
                  </a:lnTo>
                  <a:lnTo>
                    <a:pt x="282498" y="863917"/>
                  </a:lnTo>
                  <a:close/>
                </a:path>
                <a:path w="367665" h="1749425">
                  <a:moveTo>
                    <a:pt x="282498" y="776363"/>
                  </a:moveTo>
                  <a:lnTo>
                    <a:pt x="254241" y="776363"/>
                  </a:lnTo>
                  <a:lnTo>
                    <a:pt x="254241" y="805230"/>
                  </a:lnTo>
                  <a:lnTo>
                    <a:pt x="282498" y="805230"/>
                  </a:lnTo>
                  <a:lnTo>
                    <a:pt x="282498" y="776363"/>
                  </a:lnTo>
                  <a:close/>
                </a:path>
                <a:path w="367665" h="1749425">
                  <a:moveTo>
                    <a:pt x="282498" y="689737"/>
                  </a:moveTo>
                  <a:lnTo>
                    <a:pt x="254241" y="689737"/>
                  </a:lnTo>
                  <a:lnTo>
                    <a:pt x="254241" y="718616"/>
                  </a:lnTo>
                  <a:lnTo>
                    <a:pt x="282498" y="718616"/>
                  </a:lnTo>
                  <a:lnTo>
                    <a:pt x="282498" y="689737"/>
                  </a:lnTo>
                  <a:close/>
                </a:path>
                <a:path w="367665" h="1749425">
                  <a:moveTo>
                    <a:pt x="282498" y="603123"/>
                  </a:moveTo>
                  <a:lnTo>
                    <a:pt x="254241" y="603123"/>
                  </a:lnTo>
                  <a:lnTo>
                    <a:pt x="254241" y="631990"/>
                  </a:lnTo>
                  <a:lnTo>
                    <a:pt x="282498" y="631990"/>
                  </a:lnTo>
                  <a:lnTo>
                    <a:pt x="282498" y="603123"/>
                  </a:lnTo>
                  <a:close/>
                </a:path>
                <a:path w="367665" h="1749425">
                  <a:moveTo>
                    <a:pt x="282498" y="516496"/>
                  </a:moveTo>
                  <a:lnTo>
                    <a:pt x="254241" y="516496"/>
                  </a:lnTo>
                  <a:lnTo>
                    <a:pt x="254241" y="545376"/>
                  </a:lnTo>
                  <a:lnTo>
                    <a:pt x="282498" y="545376"/>
                  </a:lnTo>
                  <a:lnTo>
                    <a:pt x="282498" y="516496"/>
                  </a:lnTo>
                  <a:close/>
                </a:path>
                <a:path w="367665" h="1749425">
                  <a:moveTo>
                    <a:pt x="282498" y="433108"/>
                  </a:moveTo>
                  <a:lnTo>
                    <a:pt x="254241" y="433108"/>
                  </a:lnTo>
                  <a:lnTo>
                    <a:pt x="254241" y="461987"/>
                  </a:lnTo>
                  <a:lnTo>
                    <a:pt x="282498" y="461987"/>
                  </a:lnTo>
                  <a:lnTo>
                    <a:pt x="282498" y="433108"/>
                  </a:lnTo>
                  <a:close/>
                </a:path>
                <a:path w="367665" h="1749425">
                  <a:moveTo>
                    <a:pt x="282498" y="346481"/>
                  </a:moveTo>
                  <a:lnTo>
                    <a:pt x="254241" y="346481"/>
                  </a:lnTo>
                  <a:lnTo>
                    <a:pt x="254241" y="375361"/>
                  </a:lnTo>
                  <a:lnTo>
                    <a:pt x="282498" y="375361"/>
                  </a:lnTo>
                  <a:lnTo>
                    <a:pt x="282498" y="346481"/>
                  </a:lnTo>
                  <a:close/>
                </a:path>
                <a:path w="367665" h="1749425">
                  <a:moveTo>
                    <a:pt x="282498" y="259867"/>
                  </a:moveTo>
                  <a:lnTo>
                    <a:pt x="254241" y="259867"/>
                  </a:lnTo>
                  <a:lnTo>
                    <a:pt x="254241" y="288747"/>
                  </a:lnTo>
                  <a:lnTo>
                    <a:pt x="282498" y="288747"/>
                  </a:lnTo>
                  <a:lnTo>
                    <a:pt x="282498" y="259867"/>
                  </a:lnTo>
                  <a:close/>
                </a:path>
                <a:path w="367665" h="1749425">
                  <a:moveTo>
                    <a:pt x="282498" y="173240"/>
                  </a:moveTo>
                  <a:lnTo>
                    <a:pt x="254241" y="173240"/>
                  </a:lnTo>
                  <a:lnTo>
                    <a:pt x="254241" y="202120"/>
                  </a:lnTo>
                  <a:lnTo>
                    <a:pt x="282498" y="202120"/>
                  </a:lnTo>
                  <a:lnTo>
                    <a:pt x="282498" y="173240"/>
                  </a:lnTo>
                  <a:close/>
                </a:path>
                <a:path w="367665" h="1749425">
                  <a:moveTo>
                    <a:pt x="282498" y="86614"/>
                  </a:moveTo>
                  <a:lnTo>
                    <a:pt x="254241" y="86614"/>
                  </a:lnTo>
                  <a:lnTo>
                    <a:pt x="254241" y="115493"/>
                  </a:lnTo>
                  <a:lnTo>
                    <a:pt x="282498" y="115493"/>
                  </a:lnTo>
                  <a:lnTo>
                    <a:pt x="282498" y="86614"/>
                  </a:lnTo>
                  <a:close/>
                </a:path>
                <a:path w="367665" h="1749425">
                  <a:moveTo>
                    <a:pt x="367233" y="1720113"/>
                  </a:moveTo>
                  <a:lnTo>
                    <a:pt x="338988" y="1720113"/>
                  </a:lnTo>
                  <a:lnTo>
                    <a:pt x="338988" y="1748993"/>
                  </a:lnTo>
                  <a:lnTo>
                    <a:pt x="367233" y="1748993"/>
                  </a:lnTo>
                  <a:lnTo>
                    <a:pt x="367233" y="1720113"/>
                  </a:lnTo>
                  <a:close/>
                </a:path>
                <a:path w="367665" h="1749425">
                  <a:moveTo>
                    <a:pt x="367233" y="1633499"/>
                  </a:moveTo>
                  <a:lnTo>
                    <a:pt x="338988" y="1633499"/>
                  </a:lnTo>
                  <a:lnTo>
                    <a:pt x="338988" y="1662366"/>
                  </a:lnTo>
                  <a:lnTo>
                    <a:pt x="367233" y="1662366"/>
                  </a:lnTo>
                  <a:lnTo>
                    <a:pt x="367233" y="1633499"/>
                  </a:lnTo>
                  <a:close/>
                </a:path>
                <a:path w="367665" h="1749425">
                  <a:moveTo>
                    <a:pt x="367233" y="1546872"/>
                  </a:moveTo>
                  <a:lnTo>
                    <a:pt x="338988" y="1546872"/>
                  </a:lnTo>
                  <a:lnTo>
                    <a:pt x="338988" y="1575752"/>
                  </a:lnTo>
                  <a:lnTo>
                    <a:pt x="367233" y="1575752"/>
                  </a:lnTo>
                  <a:lnTo>
                    <a:pt x="367233" y="1546872"/>
                  </a:lnTo>
                  <a:close/>
                </a:path>
                <a:path w="367665" h="1749425">
                  <a:moveTo>
                    <a:pt x="367233" y="1123784"/>
                  </a:moveTo>
                  <a:lnTo>
                    <a:pt x="338988" y="1123784"/>
                  </a:lnTo>
                  <a:lnTo>
                    <a:pt x="338988" y="1152664"/>
                  </a:lnTo>
                  <a:lnTo>
                    <a:pt x="367233" y="1152664"/>
                  </a:lnTo>
                  <a:lnTo>
                    <a:pt x="367233" y="1123784"/>
                  </a:lnTo>
                  <a:close/>
                </a:path>
                <a:path w="367665" h="1749425">
                  <a:moveTo>
                    <a:pt x="367233" y="1037158"/>
                  </a:moveTo>
                  <a:lnTo>
                    <a:pt x="338988" y="1037158"/>
                  </a:lnTo>
                  <a:lnTo>
                    <a:pt x="338988" y="1066038"/>
                  </a:lnTo>
                  <a:lnTo>
                    <a:pt x="367233" y="1066038"/>
                  </a:lnTo>
                  <a:lnTo>
                    <a:pt x="367233" y="1037158"/>
                  </a:lnTo>
                  <a:close/>
                </a:path>
                <a:path w="367665" h="1749425">
                  <a:moveTo>
                    <a:pt x="367233" y="950544"/>
                  </a:moveTo>
                  <a:lnTo>
                    <a:pt x="338988" y="950544"/>
                  </a:lnTo>
                  <a:lnTo>
                    <a:pt x="338988" y="979424"/>
                  </a:lnTo>
                  <a:lnTo>
                    <a:pt x="367233" y="979424"/>
                  </a:lnTo>
                  <a:lnTo>
                    <a:pt x="367233" y="950544"/>
                  </a:lnTo>
                  <a:close/>
                </a:path>
                <a:path w="367665" h="1749425">
                  <a:moveTo>
                    <a:pt x="367233" y="863917"/>
                  </a:moveTo>
                  <a:lnTo>
                    <a:pt x="338988" y="863917"/>
                  </a:lnTo>
                  <a:lnTo>
                    <a:pt x="338988" y="892797"/>
                  </a:lnTo>
                  <a:lnTo>
                    <a:pt x="367233" y="892797"/>
                  </a:lnTo>
                  <a:lnTo>
                    <a:pt x="367233" y="863917"/>
                  </a:lnTo>
                  <a:close/>
                </a:path>
                <a:path w="367665" h="1749425">
                  <a:moveTo>
                    <a:pt x="367233" y="776363"/>
                  </a:moveTo>
                  <a:lnTo>
                    <a:pt x="338988" y="776363"/>
                  </a:lnTo>
                  <a:lnTo>
                    <a:pt x="338988" y="805230"/>
                  </a:lnTo>
                  <a:lnTo>
                    <a:pt x="367233" y="805230"/>
                  </a:lnTo>
                  <a:lnTo>
                    <a:pt x="367233" y="776363"/>
                  </a:lnTo>
                  <a:close/>
                </a:path>
                <a:path w="367665" h="1749425">
                  <a:moveTo>
                    <a:pt x="367233" y="689737"/>
                  </a:moveTo>
                  <a:lnTo>
                    <a:pt x="338988" y="689737"/>
                  </a:lnTo>
                  <a:lnTo>
                    <a:pt x="338988" y="718616"/>
                  </a:lnTo>
                  <a:lnTo>
                    <a:pt x="367233" y="718616"/>
                  </a:lnTo>
                  <a:lnTo>
                    <a:pt x="367233" y="689737"/>
                  </a:lnTo>
                  <a:close/>
                </a:path>
                <a:path w="367665" h="1749425">
                  <a:moveTo>
                    <a:pt x="367233" y="603123"/>
                  </a:moveTo>
                  <a:lnTo>
                    <a:pt x="338988" y="603123"/>
                  </a:lnTo>
                  <a:lnTo>
                    <a:pt x="338988" y="631990"/>
                  </a:lnTo>
                  <a:lnTo>
                    <a:pt x="367233" y="631990"/>
                  </a:lnTo>
                  <a:lnTo>
                    <a:pt x="367233" y="603123"/>
                  </a:lnTo>
                  <a:close/>
                </a:path>
                <a:path w="367665" h="1749425">
                  <a:moveTo>
                    <a:pt x="367233" y="516496"/>
                  </a:moveTo>
                  <a:lnTo>
                    <a:pt x="338988" y="516496"/>
                  </a:lnTo>
                  <a:lnTo>
                    <a:pt x="338988" y="545376"/>
                  </a:lnTo>
                  <a:lnTo>
                    <a:pt x="367233" y="545376"/>
                  </a:lnTo>
                  <a:lnTo>
                    <a:pt x="367233" y="516496"/>
                  </a:lnTo>
                  <a:close/>
                </a:path>
                <a:path w="367665" h="1749425">
                  <a:moveTo>
                    <a:pt x="367233" y="433108"/>
                  </a:moveTo>
                  <a:lnTo>
                    <a:pt x="338988" y="433108"/>
                  </a:lnTo>
                  <a:lnTo>
                    <a:pt x="338988" y="461987"/>
                  </a:lnTo>
                  <a:lnTo>
                    <a:pt x="367233" y="461987"/>
                  </a:lnTo>
                  <a:lnTo>
                    <a:pt x="367233" y="433108"/>
                  </a:lnTo>
                  <a:close/>
                </a:path>
                <a:path w="367665" h="1749425">
                  <a:moveTo>
                    <a:pt x="367233" y="346481"/>
                  </a:moveTo>
                  <a:lnTo>
                    <a:pt x="338988" y="346481"/>
                  </a:lnTo>
                  <a:lnTo>
                    <a:pt x="338988" y="375361"/>
                  </a:lnTo>
                  <a:lnTo>
                    <a:pt x="367233" y="375361"/>
                  </a:lnTo>
                  <a:lnTo>
                    <a:pt x="367233" y="346481"/>
                  </a:lnTo>
                  <a:close/>
                </a:path>
                <a:path w="367665" h="1749425">
                  <a:moveTo>
                    <a:pt x="367233" y="259867"/>
                  </a:moveTo>
                  <a:lnTo>
                    <a:pt x="338988" y="259867"/>
                  </a:lnTo>
                  <a:lnTo>
                    <a:pt x="338988" y="288747"/>
                  </a:lnTo>
                  <a:lnTo>
                    <a:pt x="367233" y="288747"/>
                  </a:lnTo>
                  <a:lnTo>
                    <a:pt x="367233" y="259867"/>
                  </a:lnTo>
                  <a:close/>
                </a:path>
                <a:path w="367665" h="1749425">
                  <a:moveTo>
                    <a:pt x="367233" y="173240"/>
                  </a:moveTo>
                  <a:lnTo>
                    <a:pt x="338988" y="173240"/>
                  </a:lnTo>
                  <a:lnTo>
                    <a:pt x="338988" y="202120"/>
                  </a:lnTo>
                  <a:lnTo>
                    <a:pt x="367233" y="202120"/>
                  </a:lnTo>
                  <a:lnTo>
                    <a:pt x="367233" y="173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094904" y="2959448"/>
              <a:ext cx="367665" cy="288925"/>
            </a:xfrm>
            <a:custGeom>
              <a:avLst/>
              <a:gdLst/>
              <a:ahLst/>
              <a:cxnLst/>
              <a:rect l="l" t="t" r="r" b="b"/>
              <a:pathLst>
                <a:path w="367665" h="288925">
                  <a:moveTo>
                    <a:pt x="28257" y="259867"/>
                  </a:moveTo>
                  <a:lnTo>
                    <a:pt x="0" y="259867"/>
                  </a:lnTo>
                  <a:lnTo>
                    <a:pt x="0" y="288734"/>
                  </a:lnTo>
                  <a:lnTo>
                    <a:pt x="28257" y="288734"/>
                  </a:lnTo>
                  <a:lnTo>
                    <a:pt x="28257" y="259867"/>
                  </a:lnTo>
                  <a:close/>
                </a:path>
                <a:path w="367665" h="288925">
                  <a:moveTo>
                    <a:pt x="28257" y="173240"/>
                  </a:moveTo>
                  <a:lnTo>
                    <a:pt x="0" y="173240"/>
                  </a:lnTo>
                  <a:lnTo>
                    <a:pt x="0" y="202120"/>
                  </a:lnTo>
                  <a:lnTo>
                    <a:pt x="28257" y="202120"/>
                  </a:lnTo>
                  <a:lnTo>
                    <a:pt x="28257" y="173240"/>
                  </a:lnTo>
                  <a:close/>
                </a:path>
                <a:path w="367665" h="288925">
                  <a:moveTo>
                    <a:pt x="28257" y="86626"/>
                  </a:moveTo>
                  <a:lnTo>
                    <a:pt x="0" y="86626"/>
                  </a:lnTo>
                  <a:lnTo>
                    <a:pt x="0" y="115493"/>
                  </a:lnTo>
                  <a:lnTo>
                    <a:pt x="28257" y="115493"/>
                  </a:lnTo>
                  <a:lnTo>
                    <a:pt x="28257" y="86626"/>
                  </a:lnTo>
                  <a:close/>
                </a:path>
                <a:path w="367665" h="288925">
                  <a:moveTo>
                    <a:pt x="28257" y="0"/>
                  </a:moveTo>
                  <a:lnTo>
                    <a:pt x="0" y="0"/>
                  </a:lnTo>
                  <a:lnTo>
                    <a:pt x="0" y="28879"/>
                  </a:lnTo>
                  <a:lnTo>
                    <a:pt x="28257" y="28879"/>
                  </a:lnTo>
                  <a:lnTo>
                    <a:pt x="28257" y="0"/>
                  </a:lnTo>
                  <a:close/>
                </a:path>
                <a:path w="367665" h="288925">
                  <a:moveTo>
                    <a:pt x="112991" y="259867"/>
                  </a:moveTo>
                  <a:lnTo>
                    <a:pt x="84747" y="259867"/>
                  </a:lnTo>
                  <a:lnTo>
                    <a:pt x="84747" y="288734"/>
                  </a:lnTo>
                  <a:lnTo>
                    <a:pt x="112991" y="288734"/>
                  </a:lnTo>
                  <a:lnTo>
                    <a:pt x="112991" y="259867"/>
                  </a:lnTo>
                  <a:close/>
                </a:path>
                <a:path w="367665" h="288925">
                  <a:moveTo>
                    <a:pt x="112991" y="173240"/>
                  </a:moveTo>
                  <a:lnTo>
                    <a:pt x="84747" y="173240"/>
                  </a:lnTo>
                  <a:lnTo>
                    <a:pt x="84747" y="202120"/>
                  </a:lnTo>
                  <a:lnTo>
                    <a:pt x="112991" y="202120"/>
                  </a:lnTo>
                  <a:lnTo>
                    <a:pt x="112991" y="173240"/>
                  </a:lnTo>
                  <a:close/>
                </a:path>
                <a:path w="367665" h="288925">
                  <a:moveTo>
                    <a:pt x="112991" y="86626"/>
                  </a:moveTo>
                  <a:lnTo>
                    <a:pt x="84747" y="86626"/>
                  </a:lnTo>
                  <a:lnTo>
                    <a:pt x="84747" y="115493"/>
                  </a:lnTo>
                  <a:lnTo>
                    <a:pt x="112991" y="115493"/>
                  </a:lnTo>
                  <a:lnTo>
                    <a:pt x="112991" y="86626"/>
                  </a:lnTo>
                  <a:close/>
                </a:path>
                <a:path w="367665" h="288925">
                  <a:moveTo>
                    <a:pt x="112991" y="0"/>
                  </a:moveTo>
                  <a:lnTo>
                    <a:pt x="84747" y="0"/>
                  </a:lnTo>
                  <a:lnTo>
                    <a:pt x="84747" y="28879"/>
                  </a:lnTo>
                  <a:lnTo>
                    <a:pt x="112991" y="28879"/>
                  </a:lnTo>
                  <a:lnTo>
                    <a:pt x="112991" y="0"/>
                  </a:lnTo>
                  <a:close/>
                </a:path>
                <a:path w="367665" h="288925">
                  <a:moveTo>
                    <a:pt x="197739" y="259867"/>
                  </a:moveTo>
                  <a:lnTo>
                    <a:pt x="169494" y="259867"/>
                  </a:lnTo>
                  <a:lnTo>
                    <a:pt x="169494" y="288734"/>
                  </a:lnTo>
                  <a:lnTo>
                    <a:pt x="197739" y="288734"/>
                  </a:lnTo>
                  <a:lnTo>
                    <a:pt x="197739" y="259867"/>
                  </a:lnTo>
                  <a:close/>
                </a:path>
                <a:path w="367665" h="288925">
                  <a:moveTo>
                    <a:pt x="197739" y="173240"/>
                  </a:moveTo>
                  <a:lnTo>
                    <a:pt x="169494" y="173240"/>
                  </a:lnTo>
                  <a:lnTo>
                    <a:pt x="169494" y="202120"/>
                  </a:lnTo>
                  <a:lnTo>
                    <a:pt x="197739" y="202120"/>
                  </a:lnTo>
                  <a:lnTo>
                    <a:pt x="197739" y="173240"/>
                  </a:lnTo>
                  <a:close/>
                </a:path>
                <a:path w="367665" h="288925">
                  <a:moveTo>
                    <a:pt x="197739" y="86626"/>
                  </a:moveTo>
                  <a:lnTo>
                    <a:pt x="169494" y="86626"/>
                  </a:lnTo>
                  <a:lnTo>
                    <a:pt x="169494" y="115493"/>
                  </a:lnTo>
                  <a:lnTo>
                    <a:pt x="197739" y="115493"/>
                  </a:lnTo>
                  <a:lnTo>
                    <a:pt x="197739" y="86626"/>
                  </a:lnTo>
                  <a:close/>
                </a:path>
                <a:path w="367665" h="288925">
                  <a:moveTo>
                    <a:pt x="197739" y="0"/>
                  </a:moveTo>
                  <a:lnTo>
                    <a:pt x="169494" y="0"/>
                  </a:lnTo>
                  <a:lnTo>
                    <a:pt x="169494" y="28879"/>
                  </a:lnTo>
                  <a:lnTo>
                    <a:pt x="197739" y="28879"/>
                  </a:lnTo>
                  <a:lnTo>
                    <a:pt x="197739" y="0"/>
                  </a:lnTo>
                  <a:close/>
                </a:path>
                <a:path w="367665" h="288925">
                  <a:moveTo>
                    <a:pt x="282498" y="259867"/>
                  </a:moveTo>
                  <a:lnTo>
                    <a:pt x="254241" y="259867"/>
                  </a:lnTo>
                  <a:lnTo>
                    <a:pt x="254241" y="288734"/>
                  </a:lnTo>
                  <a:lnTo>
                    <a:pt x="282498" y="288734"/>
                  </a:lnTo>
                  <a:lnTo>
                    <a:pt x="282498" y="259867"/>
                  </a:lnTo>
                  <a:close/>
                </a:path>
                <a:path w="367665" h="288925">
                  <a:moveTo>
                    <a:pt x="367233" y="259867"/>
                  </a:moveTo>
                  <a:lnTo>
                    <a:pt x="338988" y="259867"/>
                  </a:lnTo>
                  <a:lnTo>
                    <a:pt x="338988" y="288734"/>
                  </a:lnTo>
                  <a:lnTo>
                    <a:pt x="367233" y="288734"/>
                  </a:lnTo>
                  <a:lnTo>
                    <a:pt x="367233" y="2598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216139" y="2117642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60">
                  <a:moveTo>
                    <a:pt x="279237" y="0"/>
                  </a:moveTo>
                  <a:lnTo>
                    <a:pt x="0" y="0"/>
                  </a:lnTo>
                  <a:lnTo>
                    <a:pt x="0" y="1749444"/>
                  </a:lnTo>
                  <a:lnTo>
                    <a:pt x="279237" y="1749444"/>
                  </a:lnTo>
                  <a:lnTo>
                    <a:pt x="279237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495381" y="2117642"/>
              <a:ext cx="279400" cy="1750060"/>
            </a:xfrm>
            <a:custGeom>
              <a:avLst/>
              <a:gdLst/>
              <a:ahLst/>
              <a:cxnLst/>
              <a:rect l="l" t="t" r="r" b="b"/>
              <a:pathLst>
                <a:path w="279400" h="1750060">
                  <a:moveTo>
                    <a:pt x="0" y="0"/>
                  </a:moveTo>
                  <a:lnTo>
                    <a:pt x="0" y="1749444"/>
                  </a:lnTo>
                  <a:lnTo>
                    <a:pt x="279237" y="1749444"/>
                  </a:lnTo>
                  <a:lnTo>
                    <a:pt x="279237" y="22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256226" y="2191378"/>
              <a:ext cx="198755" cy="1641475"/>
            </a:xfrm>
            <a:custGeom>
              <a:avLst/>
              <a:gdLst/>
              <a:ahLst/>
              <a:cxnLst/>
              <a:rect l="l" t="t" r="r" b="b"/>
              <a:pathLst>
                <a:path w="198754" h="1641475">
                  <a:moveTo>
                    <a:pt x="23901" y="0"/>
                  </a:moveTo>
                  <a:lnTo>
                    <a:pt x="0" y="0"/>
                  </a:lnTo>
                  <a:lnTo>
                    <a:pt x="0" y="1641424"/>
                  </a:lnTo>
                  <a:lnTo>
                    <a:pt x="23901" y="1641424"/>
                  </a:lnTo>
                  <a:lnTo>
                    <a:pt x="23901" y="0"/>
                  </a:lnTo>
                  <a:close/>
                </a:path>
                <a:path w="198754" h="1641475">
                  <a:moveTo>
                    <a:pt x="82092" y="0"/>
                  </a:moveTo>
                  <a:lnTo>
                    <a:pt x="58191" y="0"/>
                  </a:lnTo>
                  <a:lnTo>
                    <a:pt x="58191" y="1641424"/>
                  </a:lnTo>
                  <a:lnTo>
                    <a:pt x="82092" y="1641424"/>
                  </a:lnTo>
                  <a:lnTo>
                    <a:pt x="82092" y="0"/>
                  </a:lnTo>
                  <a:close/>
                </a:path>
                <a:path w="198754" h="1641475">
                  <a:moveTo>
                    <a:pt x="140284" y="0"/>
                  </a:moveTo>
                  <a:lnTo>
                    <a:pt x="116395" y="0"/>
                  </a:lnTo>
                  <a:lnTo>
                    <a:pt x="116395" y="1641424"/>
                  </a:lnTo>
                  <a:lnTo>
                    <a:pt x="140284" y="1641424"/>
                  </a:lnTo>
                  <a:lnTo>
                    <a:pt x="140284" y="0"/>
                  </a:lnTo>
                  <a:close/>
                </a:path>
                <a:path w="198754" h="1641475">
                  <a:moveTo>
                    <a:pt x="198475" y="0"/>
                  </a:moveTo>
                  <a:lnTo>
                    <a:pt x="174574" y="0"/>
                  </a:lnTo>
                  <a:lnTo>
                    <a:pt x="174574" y="1641424"/>
                  </a:lnTo>
                  <a:lnTo>
                    <a:pt x="198475" y="1641424"/>
                  </a:lnTo>
                  <a:lnTo>
                    <a:pt x="198475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535994" y="2191378"/>
              <a:ext cx="140335" cy="1641475"/>
            </a:xfrm>
            <a:custGeom>
              <a:avLst/>
              <a:gdLst/>
              <a:ahLst/>
              <a:cxnLst/>
              <a:rect l="l" t="t" r="r" b="b"/>
              <a:pathLst>
                <a:path w="140334" h="1641475">
                  <a:moveTo>
                    <a:pt x="23888" y="19113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1641424"/>
                  </a:lnTo>
                  <a:lnTo>
                    <a:pt x="23888" y="1641424"/>
                  </a:lnTo>
                  <a:lnTo>
                    <a:pt x="23888" y="19113"/>
                  </a:lnTo>
                  <a:close/>
                </a:path>
                <a:path w="140334" h="1641475">
                  <a:moveTo>
                    <a:pt x="82092" y="66560"/>
                  </a:moveTo>
                  <a:lnTo>
                    <a:pt x="58178" y="47078"/>
                  </a:lnTo>
                  <a:lnTo>
                    <a:pt x="58178" y="1641424"/>
                  </a:lnTo>
                  <a:lnTo>
                    <a:pt x="82092" y="1641424"/>
                  </a:lnTo>
                  <a:lnTo>
                    <a:pt x="82092" y="66560"/>
                  </a:lnTo>
                  <a:close/>
                </a:path>
                <a:path w="140334" h="1641475">
                  <a:moveTo>
                    <a:pt x="140284" y="114020"/>
                  </a:moveTo>
                  <a:lnTo>
                    <a:pt x="116382" y="94526"/>
                  </a:lnTo>
                  <a:lnTo>
                    <a:pt x="116382" y="1641424"/>
                  </a:lnTo>
                  <a:lnTo>
                    <a:pt x="140284" y="1641424"/>
                  </a:lnTo>
                  <a:lnTo>
                    <a:pt x="140284" y="11402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161877" y="2164907"/>
              <a:ext cx="385445" cy="1702435"/>
            </a:xfrm>
            <a:custGeom>
              <a:avLst/>
              <a:gdLst/>
              <a:ahLst/>
              <a:cxnLst/>
              <a:rect l="l" t="t" r="r" b="b"/>
              <a:pathLst>
                <a:path w="385445" h="1702435">
                  <a:moveTo>
                    <a:pt x="385223" y="0"/>
                  </a:moveTo>
                  <a:lnTo>
                    <a:pt x="0" y="125210"/>
                  </a:lnTo>
                  <a:lnTo>
                    <a:pt x="0" y="1702178"/>
                  </a:lnTo>
                  <a:lnTo>
                    <a:pt x="385223" y="1702178"/>
                  </a:lnTo>
                  <a:lnTo>
                    <a:pt x="385223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548863" y="2164907"/>
              <a:ext cx="385445" cy="1702435"/>
            </a:xfrm>
            <a:custGeom>
              <a:avLst/>
              <a:gdLst/>
              <a:ahLst/>
              <a:cxnLst/>
              <a:rect l="l" t="t" r="r" b="b"/>
              <a:pathLst>
                <a:path w="385445" h="1702435">
                  <a:moveTo>
                    <a:pt x="385223" y="0"/>
                  </a:moveTo>
                  <a:lnTo>
                    <a:pt x="0" y="0"/>
                  </a:lnTo>
                  <a:lnTo>
                    <a:pt x="0" y="1702178"/>
                  </a:lnTo>
                  <a:lnTo>
                    <a:pt x="385223" y="1702178"/>
                  </a:lnTo>
                  <a:lnTo>
                    <a:pt x="385223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313107" y="2290133"/>
              <a:ext cx="234315" cy="1459865"/>
            </a:xfrm>
            <a:custGeom>
              <a:avLst/>
              <a:gdLst/>
              <a:ahLst/>
              <a:cxnLst/>
              <a:rect l="l" t="t" r="r" b="b"/>
              <a:pathLst>
                <a:path w="234315" h="1459864">
                  <a:moveTo>
                    <a:pt x="233997" y="1438097"/>
                  </a:moveTo>
                  <a:lnTo>
                    <a:pt x="0" y="1438097"/>
                  </a:lnTo>
                  <a:lnTo>
                    <a:pt x="0" y="1459699"/>
                  </a:lnTo>
                  <a:lnTo>
                    <a:pt x="233997" y="1459699"/>
                  </a:lnTo>
                  <a:lnTo>
                    <a:pt x="233997" y="1438097"/>
                  </a:lnTo>
                  <a:close/>
                </a:path>
                <a:path w="234315" h="1459864">
                  <a:moveTo>
                    <a:pt x="233997" y="1307363"/>
                  </a:moveTo>
                  <a:lnTo>
                    <a:pt x="0" y="1307363"/>
                  </a:lnTo>
                  <a:lnTo>
                    <a:pt x="0" y="1328966"/>
                  </a:lnTo>
                  <a:lnTo>
                    <a:pt x="233997" y="1328966"/>
                  </a:lnTo>
                  <a:lnTo>
                    <a:pt x="233997" y="1307363"/>
                  </a:lnTo>
                  <a:close/>
                </a:path>
                <a:path w="234315" h="1459864">
                  <a:moveTo>
                    <a:pt x="233997" y="1176629"/>
                  </a:moveTo>
                  <a:lnTo>
                    <a:pt x="0" y="1176629"/>
                  </a:lnTo>
                  <a:lnTo>
                    <a:pt x="0" y="1198232"/>
                  </a:lnTo>
                  <a:lnTo>
                    <a:pt x="233997" y="1198232"/>
                  </a:lnTo>
                  <a:lnTo>
                    <a:pt x="233997" y="1176629"/>
                  </a:lnTo>
                  <a:close/>
                </a:path>
                <a:path w="234315" h="1459864">
                  <a:moveTo>
                    <a:pt x="233997" y="1045883"/>
                  </a:moveTo>
                  <a:lnTo>
                    <a:pt x="0" y="1045883"/>
                  </a:lnTo>
                  <a:lnTo>
                    <a:pt x="0" y="1067485"/>
                  </a:lnTo>
                  <a:lnTo>
                    <a:pt x="233997" y="1067485"/>
                  </a:lnTo>
                  <a:lnTo>
                    <a:pt x="233997" y="1045883"/>
                  </a:lnTo>
                  <a:close/>
                </a:path>
                <a:path w="234315" h="1459864">
                  <a:moveTo>
                    <a:pt x="233997" y="915149"/>
                  </a:moveTo>
                  <a:lnTo>
                    <a:pt x="0" y="915149"/>
                  </a:lnTo>
                  <a:lnTo>
                    <a:pt x="0" y="936752"/>
                  </a:lnTo>
                  <a:lnTo>
                    <a:pt x="233997" y="936752"/>
                  </a:lnTo>
                  <a:lnTo>
                    <a:pt x="233997" y="915149"/>
                  </a:lnTo>
                  <a:close/>
                </a:path>
                <a:path w="234315" h="1459864">
                  <a:moveTo>
                    <a:pt x="233997" y="784415"/>
                  </a:moveTo>
                  <a:lnTo>
                    <a:pt x="0" y="784415"/>
                  </a:lnTo>
                  <a:lnTo>
                    <a:pt x="0" y="806018"/>
                  </a:lnTo>
                  <a:lnTo>
                    <a:pt x="233997" y="806018"/>
                  </a:lnTo>
                  <a:lnTo>
                    <a:pt x="233997" y="784415"/>
                  </a:lnTo>
                  <a:close/>
                </a:path>
                <a:path w="234315" h="1459864">
                  <a:moveTo>
                    <a:pt x="233997" y="653681"/>
                  </a:moveTo>
                  <a:lnTo>
                    <a:pt x="0" y="653681"/>
                  </a:lnTo>
                  <a:lnTo>
                    <a:pt x="0" y="675284"/>
                  </a:lnTo>
                  <a:lnTo>
                    <a:pt x="233997" y="675284"/>
                  </a:lnTo>
                  <a:lnTo>
                    <a:pt x="233997" y="653681"/>
                  </a:lnTo>
                  <a:close/>
                </a:path>
                <a:path w="234315" h="1459864">
                  <a:moveTo>
                    <a:pt x="233997" y="522935"/>
                  </a:moveTo>
                  <a:lnTo>
                    <a:pt x="0" y="522935"/>
                  </a:lnTo>
                  <a:lnTo>
                    <a:pt x="0" y="544537"/>
                  </a:lnTo>
                  <a:lnTo>
                    <a:pt x="233997" y="544537"/>
                  </a:lnTo>
                  <a:lnTo>
                    <a:pt x="233997" y="522935"/>
                  </a:lnTo>
                  <a:close/>
                </a:path>
                <a:path w="234315" h="1459864">
                  <a:moveTo>
                    <a:pt x="233997" y="392214"/>
                  </a:moveTo>
                  <a:lnTo>
                    <a:pt x="0" y="392214"/>
                  </a:lnTo>
                  <a:lnTo>
                    <a:pt x="0" y="413816"/>
                  </a:lnTo>
                  <a:lnTo>
                    <a:pt x="233997" y="413816"/>
                  </a:lnTo>
                  <a:lnTo>
                    <a:pt x="233997" y="392214"/>
                  </a:lnTo>
                  <a:close/>
                </a:path>
                <a:path w="234315" h="1459864">
                  <a:moveTo>
                    <a:pt x="233997" y="261467"/>
                  </a:moveTo>
                  <a:lnTo>
                    <a:pt x="0" y="261467"/>
                  </a:lnTo>
                  <a:lnTo>
                    <a:pt x="0" y="283070"/>
                  </a:lnTo>
                  <a:lnTo>
                    <a:pt x="233997" y="283070"/>
                  </a:lnTo>
                  <a:lnTo>
                    <a:pt x="233997" y="261467"/>
                  </a:lnTo>
                  <a:close/>
                </a:path>
                <a:path w="234315" h="1459864">
                  <a:moveTo>
                    <a:pt x="233997" y="130746"/>
                  </a:moveTo>
                  <a:lnTo>
                    <a:pt x="0" y="130746"/>
                  </a:lnTo>
                  <a:lnTo>
                    <a:pt x="0" y="152336"/>
                  </a:lnTo>
                  <a:lnTo>
                    <a:pt x="233997" y="152336"/>
                  </a:lnTo>
                  <a:lnTo>
                    <a:pt x="233997" y="130746"/>
                  </a:lnTo>
                  <a:close/>
                </a:path>
                <a:path w="234315" h="1459864">
                  <a:moveTo>
                    <a:pt x="233997" y="0"/>
                  </a:moveTo>
                  <a:lnTo>
                    <a:pt x="0" y="0"/>
                  </a:lnTo>
                  <a:lnTo>
                    <a:pt x="0" y="21602"/>
                  </a:lnTo>
                  <a:lnTo>
                    <a:pt x="233997" y="21602"/>
                  </a:lnTo>
                  <a:lnTo>
                    <a:pt x="233997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2547105" y="2290133"/>
              <a:ext cx="385445" cy="1459865"/>
            </a:xfrm>
            <a:custGeom>
              <a:avLst/>
              <a:gdLst/>
              <a:ahLst/>
              <a:cxnLst/>
              <a:rect l="l" t="t" r="r" b="b"/>
              <a:pathLst>
                <a:path w="385445" h="1459864">
                  <a:moveTo>
                    <a:pt x="385216" y="1438097"/>
                  </a:moveTo>
                  <a:lnTo>
                    <a:pt x="0" y="1438097"/>
                  </a:lnTo>
                  <a:lnTo>
                    <a:pt x="0" y="1459699"/>
                  </a:lnTo>
                  <a:lnTo>
                    <a:pt x="385216" y="1459699"/>
                  </a:lnTo>
                  <a:lnTo>
                    <a:pt x="385216" y="1438097"/>
                  </a:lnTo>
                  <a:close/>
                </a:path>
                <a:path w="385445" h="1459864">
                  <a:moveTo>
                    <a:pt x="385216" y="1307363"/>
                  </a:moveTo>
                  <a:lnTo>
                    <a:pt x="0" y="1307363"/>
                  </a:lnTo>
                  <a:lnTo>
                    <a:pt x="0" y="1328966"/>
                  </a:lnTo>
                  <a:lnTo>
                    <a:pt x="385216" y="1328966"/>
                  </a:lnTo>
                  <a:lnTo>
                    <a:pt x="385216" y="1307363"/>
                  </a:lnTo>
                  <a:close/>
                </a:path>
                <a:path w="385445" h="1459864">
                  <a:moveTo>
                    <a:pt x="385216" y="1176629"/>
                  </a:moveTo>
                  <a:lnTo>
                    <a:pt x="0" y="1176629"/>
                  </a:lnTo>
                  <a:lnTo>
                    <a:pt x="0" y="1198232"/>
                  </a:lnTo>
                  <a:lnTo>
                    <a:pt x="385216" y="1198232"/>
                  </a:lnTo>
                  <a:lnTo>
                    <a:pt x="385216" y="1176629"/>
                  </a:lnTo>
                  <a:close/>
                </a:path>
                <a:path w="385445" h="1459864">
                  <a:moveTo>
                    <a:pt x="385216" y="1045883"/>
                  </a:moveTo>
                  <a:lnTo>
                    <a:pt x="0" y="1045883"/>
                  </a:lnTo>
                  <a:lnTo>
                    <a:pt x="0" y="1067485"/>
                  </a:lnTo>
                  <a:lnTo>
                    <a:pt x="385216" y="1067485"/>
                  </a:lnTo>
                  <a:lnTo>
                    <a:pt x="385216" y="1045883"/>
                  </a:lnTo>
                  <a:close/>
                </a:path>
                <a:path w="385445" h="1459864">
                  <a:moveTo>
                    <a:pt x="385216" y="915149"/>
                  </a:moveTo>
                  <a:lnTo>
                    <a:pt x="0" y="915149"/>
                  </a:lnTo>
                  <a:lnTo>
                    <a:pt x="0" y="936752"/>
                  </a:lnTo>
                  <a:lnTo>
                    <a:pt x="385216" y="936752"/>
                  </a:lnTo>
                  <a:lnTo>
                    <a:pt x="385216" y="915149"/>
                  </a:lnTo>
                  <a:close/>
                </a:path>
                <a:path w="385445" h="1459864">
                  <a:moveTo>
                    <a:pt x="385216" y="784415"/>
                  </a:moveTo>
                  <a:lnTo>
                    <a:pt x="0" y="784415"/>
                  </a:lnTo>
                  <a:lnTo>
                    <a:pt x="0" y="806018"/>
                  </a:lnTo>
                  <a:lnTo>
                    <a:pt x="385216" y="806018"/>
                  </a:lnTo>
                  <a:lnTo>
                    <a:pt x="385216" y="784415"/>
                  </a:lnTo>
                  <a:close/>
                </a:path>
                <a:path w="385445" h="1459864">
                  <a:moveTo>
                    <a:pt x="385216" y="653681"/>
                  </a:moveTo>
                  <a:lnTo>
                    <a:pt x="0" y="653681"/>
                  </a:lnTo>
                  <a:lnTo>
                    <a:pt x="0" y="675284"/>
                  </a:lnTo>
                  <a:lnTo>
                    <a:pt x="385216" y="675284"/>
                  </a:lnTo>
                  <a:lnTo>
                    <a:pt x="385216" y="653681"/>
                  </a:lnTo>
                  <a:close/>
                </a:path>
                <a:path w="385445" h="1459864">
                  <a:moveTo>
                    <a:pt x="385216" y="522935"/>
                  </a:moveTo>
                  <a:lnTo>
                    <a:pt x="0" y="522935"/>
                  </a:lnTo>
                  <a:lnTo>
                    <a:pt x="0" y="544537"/>
                  </a:lnTo>
                  <a:lnTo>
                    <a:pt x="385216" y="544537"/>
                  </a:lnTo>
                  <a:lnTo>
                    <a:pt x="385216" y="522935"/>
                  </a:lnTo>
                  <a:close/>
                </a:path>
                <a:path w="385445" h="1459864">
                  <a:moveTo>
                    <a:pt x="385216" y="392214"/>
                  </a:moveTo>
                  <a:lnTo>
                    <a:pt x="0" y="392214"/>
                  </a:lnTo>
                  <a:lnTo>
                    <a:pt x="0" y="413816"/>
                  </a:lnTo>
                  <a:lnTo>
                    <a:pt x="385216" y="413816"/>
                  </a:lnTo>
                  <a:lnTo>
                    <a:pt x="385216" y="392214"/>
                  </a:lnTo>
                  <a:close/>
                </a:path>
                <a:path w="385445" h="1459864">
                  <a:moveTo>
                    <a:pt x="385216" y="261467"/>
                  </a:moveTo>
                  <a:lnTo>
                    <a:pt x="0" y="261467"/>
                  </a:lnTo>
                  <a:lnTo>
                    <a:pt x="0" y="283070"/>
                  </a:lnTo>
                  <a:lnTo>
                    <a:pt x="385216" y="283070"/>
                  </a:lnTo>
                  <a:lnTo>
                    <a:pt x="385216" y="261467"/>
                  </a:lnTo>
                  <a:close/>
                </a:path>
                <a:path w="385445" h="1459864">
                  <a:moveTo>
                    <a:pt x="385216" y="130746"/>
                  </a:moveTo>
                  <a:lnTo>
                    <a:pt x="0" y="130746"/>
                  </a:lnTo>
                  <a:lnTo>
                    <a:pt x="0" y="152336"/>
                  </a:lnTo>
                  <a:lnTo>
                    <a:pt x="385216" y="152336"/>
                  </a:lnTo>
                  <a:lnTo>
                    <a:pt x="385216" y="130746"/>
                  </a:lnTo>
                  <a:close/>
                </a:path>
                <a:path w="385445" h="1459864">
                  <a:moveTo>
                    <a:pt x="385216" y="0"/>
                  </a:moveTo>
                  <a:lnTo>
                    <a:pt x="0" y="0"/>
                  </a:lnTo>
                  <a:lnTo>
                    <a:pt x="0" y="21602"/>
                  </a:lnTo>
                  <a:lnTo>
                    <a:pt x="385216" y="21602"/>
                  </a:lnTo>
                  <a:lnTo>
                    <a:pt x="385216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698282" y="1897387"/>
              <a:ext cx="235585" cy="1969770"/>
            </a:xfrm>
            <a:custGeom>
              <a:avLst/>
              <a:gdLst/>
              <a:ahLst/>
              <a:cxnLst/>
              <a:rect l="l" t="t" r="r" b="b"/>
              <a:pathLst>
                <a:path w="235584" h="1969770">
                  <a:moveTo>
                    <a:pt x="235521" y="0"/>
                  </a:moveTo>
                  <a:lnTo>
                    <a:pt x="0" y="0"/>
                  </a:lnTo>
                  <a:lnTo>
                    <a:pt x="0" y="1969699"/>
                  </a:lnTo>
                  <a:lnTo>
                    <a:pt x="235521" y="1969699"/>
                  </a:lnTo>
                  <a:lnTo>
                    <a:pt x="235521" y="0"/>
                  </a:lnTo>
                  <a:close/>
                </a:path>
              </a:pathLst>
            </a:custGeom>
            <a:solidFill>
              <a:srgbClr val="60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699290" y="2036209"/>
              <a:ext cx="234950" cy="1567815"/>
            </a:xfrm>
            <a:custGeom>
              <a:avLst/>
              <a:gdLst/>
              <a:ahLst/>
              <a:cxnLst/>
              <a:rect l="l" t="t" r="r" b="b"/>
              <a:pathLst>
                <a:path w="234950" h="1567814">
                  <a:moveTo>
                    <a:pt x="234505" y="1526959"/>
                  </a:moveTo>
                  <a:lnTo>
                    <a:pt x="0" y="1526959"/>
                  </a:lnTo>
                  <a:lnTo>
                    <a:pt x="0" y="1567776"/>
                  </a:lnTo>
                  <a:lnTo>
                    <a:pt x="234505" y="1567776"/>
                  </a:lnTo>
                  <a:lnTo>
                    <a:pt x="234505" y="1526959"/>
                  </a:lnTo>
                  <a:close/>
                </a:path>
                <a:path w="234950" h="1567814">
                  <a:moveTo>
                    <a:pt x="234505" y="1388148"/>
                  </a:moveTo>
                  <a:lnTo>
                    <a:pt x="0" y="1388148"/>
                  </a:lnTo>
                  <a:lnTo>
                    <a:pt x="0" y="1428965"/>
                  </a:lnTo>
                  <a:lnTo>
                    <a:pt x="234505" y="1428965"/>
                  </a:lnTo>
                  <a:lnTo>
                    <a:pt x="234505" y="1388148"/>
                  </a:lnTo>
                  <a:close/>
                </a:path>
                <a:path w="234950" h="1567814">
                  <a:moveTo>
                    <a:pt x="234505" y="1249337"/>
                  </a:moveTo>
                  <a:lnTo>
                    <a:pt x="0" y="1249337"/>
                  </a:lnTo>
                  <a:lnTo>
                    <a:pt x="0" y="1290154"/>
                  </a:lnTo>
                  <a:lnTo>
                    <a:pt x="234505" y="1290154"/>
                  </a:lnTo>
                  <a:lnTo>
                    <a:pt x="234505" y="1249337"/>
                  </a:lnTo>
                  <a:close/>
                </a:path>
                <a:path w="234950" h="1567814">
                  <a:moveTo>
                    <a:pt x="234505" y="1110513"/>
                  </a:moveTo>
                  <a:lnTo>
                    <a:pt x="0" y="1110513"/>
                  </a:lnTo>
                  <a:lnTo>
                    <a:pt x="0" y="1151331"/>
                  </a:lnTo>
                  <a:lnTo>
                    <a:pt x="234505" y="1151331"/>
                  </a:lnTo>
                  <a:lnTo>
                    <a:pt x="234505" y="1110513"/>
                  </a:lnTo>
                  <a:close/>
                </a:path>
                <a:path w="234950" h="1567814">
                  <a:moveTo>
                    <a:pt x="234505" y="971702"/>
                  </a:moveTo>
                  <a:lnTo>
                    <a:pt x="0" y="971702"/>
                  </a:lnTo>
                  <a:lnTo>
                    <a:pt x="0" y="1012520"/>
                  </a:lnTo>
                  <a:lnTo>
                    <a:pt x="234505" y="1012520"/>
                  </a:lnTo>
                  <a:lnTo>
                    <a:pt x="234505" y="971702"/>
                  </a:lnTo>
                  <a:close/>
                </a:path>
                <a:path w="234950" h="1567814">
                  <a:moveTo>
                    <a:pt x="234505" y="832891"/>
                  </a:moveTo>
                  <a:lnTo>
                    <a:pt x="0" y="832891"/>
                  </a:lnTo>
                  <a:lnTo>
                    <a:pt x="0" y="873709"/>
                  </a:lnTo>
                  <a:lnTo>
                    <a:pt x="234505" y="873709"/>
                  </a:lnTo>
                  <a:lnTo>
                    <a:pt x="234505" y="832891"/>
                  </a:lnTo>
                  <a:close/>
                </a:path>
                <a:path w="234950" h="1567814">
                  <a:moveTo>
                    <a:pt x="234505" y="694080"/>
                  </a:moveTo>
                  <a:lnTo>
                    <a:pt x="0" y="694080"/>
                  </a:lnTo>
                  <a:lnTo>
                    <a:pt x="0" y="734898"/>
                  </a:lnTo>
                  <a:lnTo>
                    <a:pt x="234505" y="734898"/>
                  </a:lnTo>
                  <a:lnTo>
                    <a:pt x="234505" y="694080"/>
                  </a:lnTo>
                  <a:close/>
                </a:path>
                <a:path w="234950" h="1567814">
                  <a:moveTo>
                    <a:pt x="234505" y="555269"/>
                  </a:moveTo>
                  <a:lnTo>
                    <a:pt x="0" y="555269"/>
                  </a:lnTo>
                  <a:lnTo>
                    <a:pt x="0" y="596087"/>
                  </a:lnTo>
                  <a:lnTo>
                    <a:pt x="234505" y="596087"/>
                  </a:lnTo>
                  <a:lnTo>
                    <a:pt x="234505" y="555269"/>
                  </a:lnTo>
                  <a:close/>
                </a:path>
                <a:path w="234950" h="1567814">
                  <a:moveTo>
                    <a:pt x="234505" y="416445"/>
                  </a:moveTo>
                  <a:lnTo>
                    <a:pt x="0" y="416445"/>
                  </a:lnTo>
                  <a:lnTo>
                    <a:pt x="0" y="457263"/>
                  </a:lnTo>
                  <a:lnTo>
                    <a:pt x="234505" y="457263"/>
                  </a:lnTo>
                  <a:lnTo>
                    <a:pt x="234505" y="416445"/>
                  </a:lnTo>
                  <a:close/>
                </a:path>
                <a:path w="234950" h="1567814">
                  <a:moveTo>
                    <a:pt x="234505" y="277634"/>
                  </a:moveTo>
                  <a:lnTo>
                    <a:pt x="0" y="277634"/>
                  </a:lnTo>
                  <a:lnTo>
                    <a:pt x="0" y="318452"/>
                  </a:lnTo>
                  <a:lnTo>
                    <a:pt x="234505" y="318452"/>
                  </a:lnTo>
                  <a:lnTo>
                    <a:pt x="234505" y="277634"/>
                  </a:lnTo>
                  <a:close/>
                </a:path>
                <a:path w="234950" h="1567814">
                  <a:moveTo>
                    <a:pt x="234505" y="138823"/>
                  </a:moveTo>
                  <a:lnTo>
                    <a:pt x="0" y="138823"/>
                  </a:lnTo>
                  <a:lnTo>
                    <a:pt x="0" y="179628"/>
                  </a:lnTo>
                  <a:lnTo>
                    <a:pt x="234505" y="179628"/>
                  </a:lnTo>
                  <a:lnTo>
                    <a:pt x="234505" y="138823"/>
                  </a:lnTo>
                  <a:close/>
                </a:path>
                <a:path w="234950" h="1567814">
                  <a:moveTo>
                    <a:pt x="234505" y="0"/>
                  </a:moveTo>
                  <a:lnTo>
                    <a:pt x="0" y="0"/>
                  </a:lnTo>
                  <a:lnTo>
                    <a:pt x="0" y="40817"/>
                  </a:lnTo>
                  <a:lnTo>
                    <a:pt x="234505" y="40817"/>
                  </a:lnTo>
                  <a:lnTo>
                    <a:pt x="234505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933803" y="1897387"/>
              <a:ext cx="379730" cy="1969770"/>
            </a:xfrm>
            <a:custGeom>
              <a:avLst/>
              <a:gdLst/>
              <a:ahLst/>
              <a:cxnLst/>
              <a:rect l="l" t="t" r="r" b="b"/>
              <a:pathLst>
                <a:path w="379729" h="1969770">
                  <a:moveTo>
                    <a:pt x="379307" y="0"/>
                  </a:moveTo>
                  <a:lnTo>
                    <a:pt x="0" y="0"/>
                  </a:lnTo>
                  <a:lnTo>
                    <a:pt x="0" y="1969699"/>
                  </a:lnTo>
                  <a:lnTo>
                    <a:pt x="379307" y="1969699"/>
                  </a:lnTo>
                  <a:lnTo>
                    <a:pt x="379307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978157" y="2036209"/>
              <a:ext cx="278130" cy="1567815"/>
            </a:xfrm>
            <a:custGeom>
              <a:avLst/>
              <a:gdLst/>
              <a:ahLst/>
              <a:cxnLst/>
              <a:rect l="l" t="t" r="r" b="b"/>
              <a:pathLst>
                <a:path w="278129" h="1567814">
                  <a:moveTo>
                    <a:pt x="72440" y="1526959"/>
                  </a:moveTo>
                  <a:lnTo>
                    <a:pt x="0" y="1526959"/>
                  </a:lnTo>
                  <a:lnTo>
                    <a:pt x="0" y="1567776"/>
                  </a:lnTo>
                  <a:lnTo>
                    <a:pt x="72440" y="1567776"/>
                  </a:lnTo>
                  <a:lnTo>
                    <a:pt x="72440" y="1526959"/>
                  </a:lnTo>
                  <a:close/>
                </a:path>
                <a:path w="278129" h="1567814">
                  <a:moveTo>
                    <a:pt x="72440" y="1388148"/>
                  </a:moveTo>
                  <a:lnTo>
                    <a:pt x="0" y="1388148"/>
                  </a:lnTo>
                  <a:lnTo>
                    <a:pt x="0" y="1428965"/>
                  </a:lnTo>
                  <a:lnTo>
                    <a:pt x="72440" y="1428965"/>
                  </a:lnTo>
                  <a:lnTo>
                    <a:pt x="72440" y="1388148"/>
                  </a:lnTo>
                  <a:close/>
                </a:path>
                <a:path w="278129" h="1567814">
                  <a:moveTo>
                    <a:pt x="72440" y="1249337"/>
                  </a:moveTo>
                  <a:lnTo>
                    <a:pt x="0" y="1249337"/>
                  </a:lnTo>
                  <a:lnTo>
                    <a:pt x="0" y="1290154"/>
                  </a:lnTo>
                  <a:lnTo>
                    <a:pt x="72440" y="1290154"/>
                  </a:lnTo>
                  <a:lnTo>
                    <a:pt x="72440" y="1249337"/>
                  </a:lnTo>
                  <a:close/>
                </a:path>
                <a:path w="278129" h="1567814">
                  <a:moveTo>
                    <a:pt x="72440" y="1110526"/>
                  </a:moveTo>
                  <a:lnTo>
                    <a:pt x="0" y="1110526"/>
                  </a:lnTo>
                  <a:lnTo>
                    <a:pt x="0" y="1151343"/>
                  </a:lnTo>
                  <a:lnTo>
                    <a:pt x="72440" y="1151343"/>
                  </a:lnTo>
                  <a:lnTo>
                    <a:pt x="72440" y="1110526"/>
                  </a:lnTo>
                  <a:close/>
                </a:path>
                <a:path w="278129" h="1567814">
                  <a:moveTo>
                    <a:pt x="72440" y="971702"/>
                  </a:moveTo>
                  <a:lnTo>
                    <a:pt x="0" y="971702"/>
                  </a:lnTo>
                  <a:lnTo>
                    <a:pt x="0" y="1012520"/>
                  </a:lnTo>
                  <a:lnTo>
                    <a:pt x="72440" y="1012520"/>
                  </a:lnTo>
                  <a:lnTo>
                    <a:pt x="72440" y="971702"/>
                  </a:lnTo>
                  <a:close/>
                </a:path>
                <a:path w="278129" h="1567814">
                  <a:moveTo>
                    <a:pt x="72440" y="832891"/>
                  </a:moveTo>
                  <a:lnTo>
                    <a:pt x="0" y="832891"/>
                  </a:lnTo>
                  <a:lnTo>
                    <a:pt x="0" y="873709"/>
                  </a:lnTo>
                  <a:lnTo>
                    <a:pt x="72440" y="873709"/>
                  </a:lnTo>
                  <a:lnTo>
                    <a:pt x="72440" y="832891"/>
                  </a:lnTo>
                  <a:close/>
                </a:path>
                <a:path w="278129" h="1567814">
                  <a:moveTo>
                    <a:pt x="72440" y="694080"/>
                  </a:moveTo>
                  <a:lnTo>
                    <a:pt x="0" y="694080"/>
                  </a:lnTo>
                  <a:lnTo>
                    <a:pt x="0" y="734898"/>
                  </a:lnTo>
                  <a:lnTo>
                    <a:pt x="72440" y="734898"/>
                  </a:lnTo>
                  <a:lnTo>
                    <a:pt x="72440" y="694080"/>
                  </a:lnTo>
                  <a:close/>
                </a:path>
                <a:path w="278129" h="1567814">
                  <a:moveTo>
                    <a:pt x="72440" y="555269"/>
                  </a:moveTo>
                  <a:lnTo>
                    <a:pt x="0" y="555269"/>
                  </a:lnTo>
                  <a:lnTo>
                    <a:pt x="0" y="596087"/>
                  </a:lnTo>
                  <a:lnTo>
                    <a:pt x="72440" y="596087"/>
                  </a:lnTo>
                  <a:lnTo>
                    <a:pt x="72440" y="555269"/>
                  </a:lnTo>
                  <a:close/>
                </a:path>
                <a:path w="278129" h="1567814">
                  <a:moveTo>
                    <a:pt x="72440" y="416445"/>
                  </a:moveTo>
                  <a:lnTo>
                    <a:pt x="0" y="416445"/>
                  </a:lnTo>
                  <a:lnTo>
                    <a:pt x="0" y="457263"/>
                  </a:lnTo>
                  <a:lnTo>
                    <a:pt x="72440" y="457263"/>
                  </a:lnTo>
                  <a:lnTo>
                    <a:pt x="72440" y="416445"/>
                  </a:lnTo>
                  <a:close/>
                </a:path>
                <a:path w="278129" h="1567814">
                  <a:moveTo>
                    <a:pt x="72440" y="277634"/>
                  </a:moveTo>
                  <a:lnTo>
                    <a:pt x="0" y="277634"/>
                  </a:lnTo>
                  <a:lnTo>
                    <a:pt x="0" y="318452"/>
                  </a:lnTo>
                  <a:lnTo>
                    <a:pt x="72440" y="318452"/>
                  </a:lnTo>
                  <a:lnTo>
                    <a:pt x="72440" y="277634"/>
                  </a:lnTo>
                  <a:close/>
                </a:path>
                <a:path w="278129" h="1567814">
                  <a:moveTo>
                    <a:pt x="72440" y="138823"/>
                  </a:moveTo>
                  <a:lnTo>
                    <a:pt x="0" y="138823"/>
                  </a:lnTo>
                  <a:lnTo>
                    <a:pt x="0" y="179628"/>
                  </a:lnTo>
                  <a:lnTo>
                    <a:pt x="72440" y="179628"/>
                  </a:lnTo>
                  <a:lnTo>
                    <a:pt x="72440" y="138823"/>
                  </a:lnTo>
                  <a:close/>
                </a:path>
                <a:path w="278129" h="1567814">
                  <a:moveTo>
                    <a:pt x="72440" y="0"/>
                  </a:moveTo>
                  <a:lnTo>
                    <a:pt x="0" y="0"/>
                  </a:lnTo>
                  <a:lnTo>
                    <a:pt x="0" y="40817"/>
                  </a:lnTo>
                  <a:lnTo>
                    <a:pt x="72440" y="40817"/>
                  </a:lnTo>
                  <a:lnTo>
                    <a:pt x="72440" y="0"/>
                  </a:lnTo>
                  <a:close/>
                </a:path>
                <a:path w="278129" h="1567814">
                  <a:moveTo>
                    <a:pt x="175056" y="1526959"/>
                  </a:moveTo>
                  <a:lnTo>
                    <a:pt x="102616" y="1526959"/>
                  </a:lnTo>
                  <a:lnTo>
                    <a:pt x="102616" y="1567776"/>
                  </a:lnTo>
                  <a:lnTo>
                    <a:pt x="175056" y="1567776"/>
                  </a:lnTo>
                  <a:lnTo>
                    <a:pt x="175056" y="1526959"/>
                  </a:lnTo>
                  <a:close/>
                </a:path>
                <a:path w="278129" h="1567814">
                  <a:moveTo>
                    <a:pt x="175056" y="1388148"/>
                  </a:moveTo>
                  <a:lnTo>
                    <a:pt x="102616" y="1388148"/>
                  </a:lnTo>
                  <a:lnTo>
                    <a:pt x="102616" y="1428965"/>
                  </a:lnTo>
                  <a:lnTo>
                    <a:pt x="175056" y="1428965"/>
                  </a:lnTo>
                  <a:lnTo>
                    <a:pt x="175056" y="1388148"/>
                  </a:lnTo>
                  <a:close/>
                </a:path>
                <a:path w="278129" h="1567814">
                  <a:moveTo>
                    <a:pt x="175056" y="1249337"/>
                  </a:moveTo>
                  <a:lnTo>
                    <a:pt x="102616" y="1249337"/>
                  </a:lnTo>
                  <a:lnTo>
                    <a:pt x="102616" y="1290154"/>
                  </a:lnTo>
                  <a:lnTo>
                    <a:pt x="175056" y="1290154"/>
                  </a:lnTo>
                  <a:lnTo>
                    <a:pt x="175056" y="1249337"/>
                  </a:lnTo>
                  <a:close/>
                </a:path>
                <a:path w="278129" h="1567814">
                  <a:moveTo>
                    <a:pt x="175056" y="1110526"/>
                  </a:moveTo>
                  <a:lnTo>
                    <a:pt x="102616" y="1110526"/>
                  </a:lnTo>
                  <a:lnTo>
                    <a:pt x="102616" y="1151343"/>
                  </a:lnTo>
                  <a:lnTo>
                    <a:pt x="175056" y="1151343"/>
                  </a:lnTo>
                  <a:lnTo>
                    <a:pt x="175056" y="1110526"/>
                  </a:lnTo>
                  <a:close/>
                </a:path>
                <a:path w="278129" h="1567814">
                  <a:moveTo>
                    <a:pt x="175056" y="971702"/>
                  </a:moveTo>
                  <a:lnTo>
                    <a:pt x="102616" y="971702"/>
                  </a:lnTo>
                  <a:lnTo>
                    <a:pt x="102616" y="1012520"/>
                  </a:lnTo>
                  <a:lnTo>
                    <a:pt x="175056" y="1012520"/>
                  </a:lnTo>
                  <a:lnTo>
                    <a:pt x="175056" y="971702"/>
                  </a:lnTo>
                  <a:close/>
                </a:path>
                <a:path w="278129" h="1567814">
                  <a:moveTo>
                    <a:pt x="175056" y="832891"/>
                  </a:moveTo>
                  <a:lnTo>
                    <a:pt x="102616" y="832891"/>
                  </a:lnTo>
                  <a:lnTo>
                    <a:pt x="102616" y="873709"/>
                  </a:lnTo>
                  <a:lnTo>
                    <a:pt x="175056" y="873709"/>
                  </a:lnTo>
                  <a:lnTo>
                    <a:pt x="175056" y="832891"/>
                  </a:lnTo>
                  <a:close/>
                </a:path>
                <a:path w="278129" h="1567814">
                  <a:moveTo>
                    <a:pt x="175056" y="694080"/>
                  </a:moveTo>
                  <a:lnTo>
                    <a:pt x="102616" y="694080"/>
                  </a:lnTo>
                  <a:lnTo>
                    <a:pt x="102616" y="734898"/>
                  </a:lnTo>
                  <a:lnTo>
                    <a:pt x="175056" y="734898"/>
                  </a:lnTo>
                  <a:lnTo>
                    <a:pt x="175056" y="694080"/>
                  </a:lnTo>
                  <a:close/>
                </a:path>
                <a:path w="278129" h="1567814">
                  <a:moveTo>
                    <a:pt x="175056" y="555269"/>
                  </a:moveTo>
                  <a:lnTo>
                    <a:pt x="102616" y="555269"/>
                  </a:lnTo>
                  <a:lnTo>
                    <a:pt x="102616" y="596087"/>
                  </a:lnTo>
                  <a:lnTo>
                    <a:pt x="175056" y="596087"/>
                  </a:lnTo>
                  <a:lnTo>
                    <a:pt x="175056" y="555269"/>
                  </a:lnTo>
                  <a:close/>
                </a:path>
                <a:path w="278129" h="1567814">
                  <a:moveTo>
                    <a:pt x="175056" y="416445"/>
                  </a:moveTo>
                  <a:lnTo>
                    <a:pt x="102616" y="416445"/>
                  </a:lnTo>
                  <a:lnTo>
                    <a:pt x="102616" y="457263"/>
                  </a:lnTo>
                  <a:lnTo>
                    <a:pt x="175056" y="457263"/>
                  </a:lnTo>
                  <a:lnTo>
                    <a:pt x="175056" y="416445"/>
                  </a:lnTo>
                  <a:close/>
                </a:path>
                <a:path w="278129" h="1567814">
                  <a:moveTo>
                    <a:pt x="175056" y="277634"/>
                  </a:moveTo>
                  <a:lnTo>
                    <a:pt x="102616" y="277634"/>
                  </a:lnTo>
                  <a:lnTo>
                    <a:pt x="102616" y="318452"/>
                  </a:lnTo>
                  <a:lnTo>
                    <a:pt x="175056" y="318452"/>
                  </a:lnTo>
                  <a:lnTo>
                    <a:pt x="175056" y="277634"/>
                  </a:lnTo>
                  <a:close/>
                </a:path>
                <a:path w="278129" h="1567814">
                  <a:moveTo>
                    <a:pt x="175056" y="138823"/>
                  </a:moveTo>
                  <a:lnTo>
                    <a:pt x="102616" y="138823"/>
                  </a:lnTo>
                  <a:lnTo>
                    <a:pt x="102616" y="179628"/>
                  </a:lnTo>
                  <a:lnTo>
                    <a:pt x="175056" y="179628"/>
                  </a:lnTo>
                  <a:lnTo>
                    <a:pt x="175056" y="138823"/>
                  </a:lnTo>
                  <a:close/>
                </a:path>
                <a:path w="278129" h="1567814">
                  <a:moveTo>
                    <a:pt x="175056" y="0"/>
                  </a:moveTo>
                  <a:lnTo>
                    <a:pt x="102616" y="0"/>
                  </a:lnTo>
                  <a:lnTo>
                    <a:pt x="102616" y="40817"/>
                  </a:lnTo>
                  <a:lnTo>
                    <a:pt x="175056" y="40817"/>
                  </a:lnTo>
                  <a:lnTo>
                    <a:pt x="175056" y="0"/>
                  </a:lnTo>
                  <a:close/>
                </a:path>
                <a:path w="278129" h="1567814">
                  <a:moveTo>
                    <a:pt x="277672" y="138823"/>
                  </a:moveTo>
                  <a:lnTo>
                    <a:pt x="205219" y="138823"/>
                  </a:lnTo>
                  <a:lnTo>
                    <a:pt x="205219" y="179628"/>
                  </a:lnTo>
                  <a:lnTo>
                    <a:pt x="277672" y="179628"/>
                  </a:lnTo>
                  <a:lnTo>
                    <a:pt x="277672" y="138823"/>
                  </a:lnTo>
                  <a:close/>
                </a:path>
                <a:path w="278129" h="1567814">
                  <a:moveTo>
                    <a:pt x="277672" y="0"/>
                  </a:moveTo>
                  <a:lnTo>
                    <a:pt x="205219" y="0"/>
                  </a:lnTo>
                  <a:lnTo>
                    <a:pt x="205219" y="40817"/>
                  </a:lnTo>
                  <a:lnTo>
                    <a:pt x="277672" y="40817"/>
                  </a:lnTo>
                  <a:lnTo>
                    <a:pt x="277672" y="0"/>
                  </a:lnTo>
                  <a:close/>
                </a:path>
                <a:path w="278129" h="1567814">
                  <a:moveTo>
                    <a:pt x="277685" y="1526959"/>
                  </a:moveTo>
                  <a:lnTo>
                    <a:pt x="205232" y="1526959"/>
                  </a:lnTo>
                  <a:lnTo>
                    <a:pt x="205232" y="1567776"/>
                  </a:lnTo>
                  <a:lnTo>
                    <a:pt x="277685" y="1567776"/>
                  </a:lnTo>
                  <a:lnTo>
                    <a:pt x="277685" y="1526959"/>
                  </a:lnTo>
                  <a:close/>
                </a:path>
                <a:path w="278129" h="1567814">
                  <a:moveTo>
                    <a:pt x="277685" y="1388148"/>
                  </a:moveTo>
                  <a:lnTo>
                    <a:pt x="205232" y="1388148"/>
                  </a:lnTo>
                  <a:lnTo>
                    <a:pt x="205232" y="1428965"/>
                  </a:lnTo>
                  <a:lnTo>
                    <a:pt x="277685" y="1428965"/>
                  </a:lnTo>
                  <a:lnTo>
                    <a:pt x="277685" y="1388148"/>
                  </a:lnTo>
                  <a:close/>
                </a:path>
                <a:path w="278129" h="1567814">
                  <a:moveTo>
                    <a:pt x="277685" y="1249337"/>
                  </a:moveTo>
                  <a:lnTo>
                    <a:pt x="205232" y="1249337"/>
                  </a:lnTo>
                  <a:lnTo>
                    <a:pt x="205232" y="1290154"/>
                  </a:lnTo>
                  <a:lnTo>
                    <a:pt x="277685" y="1290154"/>
                  </a:lnTo>
                  <a:lnTo>
                    <a:pt x="277685" y="1249337"/>
                  </a:lnTo>
                  <a:close/>
                </a:path>
                <a:path w="278129" h="1567814">
                  <a:moveTo>
                    <a:pt x="277685" y="1110513"/>
                  </a:moveTo>
                  <a:lnTo>
                    <a:pt x="205232" y="1110513"/>
                  </a:lnTo>
                  <a:lnTo>
                    <a:pt x="205232" y="1151331"/>
                  </a:lnTo>
                  <a:lnTo>
                    <a:pt x="277685" y="1151331"/>
                  </a:lnTo>
                  <a:lnTo>
                    <a:pt x="277685" y="1110513"/>
                  </a:lnTo>
                  <a:close/>
                </a:path>
                <a:path w="278129" h="1567814">
                  <a:moveTo>
                    <a:pt x="277685" y="971702"/>
                  </a:moveTo>
                  <a:lnTo>
                    <a:pt x="205232" y="971702"/>
                  </a:lnTo>
                  <a:lnTo>
                    <a:pt x="205232" y="1012520"/>
                  </a:lnTo>
                  <a:lnTo>
                    <a:pt x="277685" y="1012520"/>
                  </a:lnTo>
                  <a:lnTo>
                    <a:pt x="277685" y="971702"/>
                  </a:lnTo>
                  <a:close/>
                </a:path>
                <a:path w="278129" h="1567814">
                  <a:moveTo>
                    <a:pt x="277685" y="832891"/>
                  </a:moveTo>
                  <a:lnTo>
                    <a:pt x="205232" y="832891"/>
                  </a:lnTo>
                  <a:lnTo>
                    <a:pt x="205232" y="873709"/>
                  </a:lnTo>
                  <a:lnTo>
                    <a:pt x="277685" y="873709"/>
                  </a:lnTo>
                  <a:lnTo>
                    <a:pt x="277685" y="832891"/>
                  </a:lnTo>
                  <a:close/>
                </a:path>
                <a:path w="278129" h="1567814">
                  <a:moveTo>
                    <a:pt x="277685" y="694080"/>
                  </a:moveTo>
                  <a:lnTo>
                    <a:pt x="205232" y="694080"/>
                  </a:lnTo>
                  <a:lnTo>
                    <a:pt x="205232" y="734898"/>
                  </a:lnTo>
                  <a:lnTo>
                    <a:pt x="277685" y="734898"/>
                  </a:lnTo>
                  <a:lnTo>
                    <a:pt x="277685" y="694080"/>
                  </a:lnTo>
                  <a:close/>
                </a:path>
                <a:path w="278129" h="1567814">
                  <a:moveTo>
                    <a:pt x="277685" y="555269"/>
                  </a:moveTo>
                  <a:lnTo>
                    <a:pt x="205232" y="555269"/>
                  </a:lnTo>
                  <a:lnTo>
                    <a:pt x="205232" y="596087"/>
                  </a:lnTo>
                  <a:lnTo>
                    <a:pt x="277685" y="596087"/>
                  </a:lnTo>
                  <a:lnTo>
                    <a:pt x="277685" y="555269"/>
                  </a:lnTo>
                  <a:close/>
                </a:path>
                <a:path w="278129" h="1567814">
                  <a:moveTo>
                    <a:pt x="277685" y="416445"/>
                  </a:moveTo>
                  <a:lnTo>
                    <a:pt x="205232" y="416445"/>
                  </a:lnTo>
                  <a:lnTo>
                    <a:pt x="205232" y="457263"/>
                  </a:lnTo>
                  <a:lnTo>
                    <a:pt x="277685" y="457263"/>
                  </a:lnTo>
                  <a:lnTo>
                    <a:pt x="277685" y="416445"/>
                  </a:lnTo>
                  <a:close/>
                </a:path>
                <a:path w="278129" h="1567814">
                  <a:moveTo>
                    <a:pt x="277685" y="277634"/>
                  </a:moveTo>
                  <a:lnTo>
                    <a:pt x="205232" y="277634"/>
                  </a:lnTo>
                  <a:lnTo>
                    <a:pt x="205232" y="318452"/>
                  </a:lnTo>
                  <a:lnTo>
                    <a:pt x="277685" y="318452"/>
                  </a:lnTo>
                  <a:lnTo>
                    <a:pt x="277685" y="277634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402221" y="1365484"/>
              <a:ext cx="429895" cy="2058670"/>
            </a:xfrm>
            <a:custGeom>
              <a:avLst/>
              <a:gdLst/>
              <a:ahLst/>
              <a:cxnLst/>
              <a:rect l="l" t="t" r="r" b="b"/>
              <a:pathLst>
                <a:path w="429894" h="2058670">
                  <a:moveTo>
                    <a:pt x="429412" y="0"/>
                  </a:moveTo>
                  <a:lnTo>
                    <a:pt x="24993" y="0"/>
                  </a:lnTo>
                  <a:lnTo>
                    <a:pt x="24993" y="105410"/>
                  </a:lnTo>
                  <a:lnTo>
                    <a:pt x="0" y="105410"/>
                  </a:lnTo>
                  <a:lnTo>
                    <a:pt x="0" y="2058670"/>
                  </a:lnTo>
                  <a:lnTo>
                    <a:pt x="428193" y="2058670"/>
                  </a:lnTo>
                  <a:lnTo>
                    <a:pt x="428193" y="105410"/>
                  </a:lnTo>
                  <a:lnTo>
                    <a:pt x="429412" y="105410"/>
                  </a:lnTo>
                  <a:lnTo>
                    <a:pt x="429412" y="0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402239" y="1470882"/>
              <a:ext cx="428625" cy="1953260"/>
            </a:xfrm>
            <a:custGeom>
              <a:avLst/>
              <a:gdLst/>
              <a:ahLst/>
              <a:cxnLst/>
              <a:rect l="l" t="t" r="r" b="b"/>
              <a:pathLst>
                <a:path w="428625" h="1953260">
                  <a:moveTo>
                    <a:pt x="428175" y="0"/>
                  </a:moveTo>
                  <a:lnTo>
                    <a:pt x="403191" y="0"/>
                  </a:lnTo>
                  <a:lnTo>
                    <a:pt x="0" y="0"/>
                  </a:lnTo>
                  <a:lnTo>
                    <a:pt x="0" y="1952725"/>
                  </a:lnTo>
                  <a:lnTo>
                    <a:pt x="428175" y="1952725"/>
                  </a:lnTo>
                  <a:lnTo>
                    <a:pt x="428175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177703" y="1470876"/>
              <a:ext cx="484505" cy="1953260"/>
            </a:xfrm>
            <a:custGeom>
              <a:avLst/>
              <a:gdLst/>
              <a:ahLst/>
              <a:cxnLst/>
              <a:rect l="l" t="t" r="r" b="b"/>
              <a:pathLst>
                <a:path w="484505" h="1953260">
                  <a:moveTo>
                    <a:pt x="0" y="1952725"/>
                  </a:moveTo>
                  <a:lnTo>
                    <a:pt x="484184" y="1952725"/>
                  </a:lnTo>
                  <a:lnTo>
                    <a:pt x="484184" y="0"/>
                  </a:lnTo>
                  <a:lnTo>
                    <a:pt x="0" y="0"/>
                  </a:lnTo>
                  <a:lnTo>
                    <a:pt x="0" y="1952725"/>
                  </a:lnTo>
                  <a:close/>
                </a:path>
              </a:pathLst>
            </a:custGeom>
            <a:solidFill>
              <a:srgbClr val="2B8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177703" y="1365152"/>
              <a:ext cx="484505" cy="106045"/>
            </a:xfrm>
            <a:custGeom>
              <a:avLst/>
              <a:gdLst/>
              <a:ahLst/>
              <a:cxnLst/>
              <a:rect l="l" t="t" r="r" b="b"/>
              <a:pathLst>
                <a:path w="484505" h="106044">
                  <a:moveTo>
                    <a:pt x="484184" y="0"/>
                  </a:moveTo>
                  <a:lnTo>
                    <a:pt x="0" y="0"/>
                  </a:lnTo>
                  <a:lnTo>
                    <a:pt x="0" y="105724"/>
                  </a:lnTo>
                  <a:lnTo>
                    <a:pt x="484184" y="105724"/>
                  </a:lnTo>
                  <a:lnTo>
                    <a:pt x="484184" y="0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268452" y="1619471"/>
              <a:ext cx="302895" cy="1346835"/>
            </a:xfrm>
            <a:custGeom>
              <a:avLst/>
              <a:gdLst/>
              <a:ahLst/>
              <a:cxnLst/>
              <a:rect l="l" t="t" r="r" b="b"/>
              <a:pathLst>
                <a:path w="302894" h="1346835">
                  <a:moveTo>
                    <a:pt x="44513" y="1128496"/>
                  </a:moveTo>
                  <a:lnTo>
                    <a:pt x="0" y="1128496"/>
                  </a:lnTo>
                  <a:lnTo>
                    <a:pt x="0" y="1346339"/>
                  </a:lnTo>
                  <a:lnTo>
                    <a:pt x="44513" y="1346339"/>
                  </a:lnTo>
                  <a:lnTo>
                    <a:pt x="44513" y="1128496"/>
                  </a:lnTo>
                  <a:close/>
                </a:path>
                <a:path w="302894" h="1346835">
                  <a:moveTo>
                    <a:pt x="44513" y="752335"/>
                  </a:moveTo>
                  <a:lnTo>
                    <a:pt x="0" y="752335"/>
                  </a:lnTo>
                  <a:lnTo>
                    <a:pt x="0" y="970178"/>
                  </a:lnTo>
                  <a:lnTo>
                    <a:pt x="44513" y="970178"/>
                  </a:lnTo>
                  <a:lnTo>
                    <a:pt x="44513" y="752335"/>
                  </a:lnTo>
                  <a:close/>
                </a:path>
                <a:path w="302894" h="1346835">
                  <a:moveTo>
                    <a:pt x="44513" y="376174"/>
                  </a:moveTo>
                  <a:lnTo>
                    <a:pt x="0" y="376174"/>
                  </a:lnTo>
                  <a:lnTo>
                    <a:pt x="0" y="594017"/>
                  </a:lnTo>
                  <a:lnTo>
                    <a:pt x="44513" y="594017"/>
                  </a:lnTo>
                  <a:lnTo>
                    <a:pt x="44513" y="376174"/>
                  </a:lnTo>
                  <a:close/>
                </a:path>
                <a:path w="302894" h="1346835">
                  <a:moveTo>
                    <a:pt x="44513" y="0"/>
                  </a:moveTo>
                  <a:lnTo>
                    <a:pt x="0" y="0"/>
                  </a:lnTo>
                  <a:lnTo>
                    <a:pt x="0" y="217855"/>
                  </a:lnTo>
                  <a:lnTo>
                    <a:pt x="44513" y="217855"/>
                  </a:lnTo>
                  <a:lnTo>
                    <a:pt x="44513" y="0"/>
                  </a:lnTo>
                  <a:close/>
                </a:path>
                <a:path w="302894" h="1346835">
                  <a:moveTo>
                    <a:pt x="130568" y="1128496"/>
                  </a:moveTo>
                  <a:lnTo>
                    <a:pt x="86055" y="1128496"/>
                  </a:lnTo>
                  <a:lnTo>
                    <a:pt x="86055" y="1346339"/>
                  </a:lnTo>
                  <a:lnTo>
                    <a:pt x="130568" y="1346339"/>
                  </a:lnTo>
                  <a:lnTo>
                    <a:pt x="130568" y="1128496"/>
                  </a:lnTo>
                  <a:close/>
                </a:path>
                <a:path w="302894" h="1346835">
                  <a:moveTo>
                    <a:pt x="130568" y="752335"/>
                  </a:moveTo>
                  <a:lnTo>
                    <a:pt x="86055" y="752335"/>
                  </a:lnTo>
                  <a:lnTo>
                    <a:pt x="86055" y="970178"/>
                  </a:lnTo>
                  <a:lnTo>
                    <a:pt x="130568" y="970178"/>
                  </a:lnTo>
                  <a:lnTo>
                    <a:pt x="130568" y="752335"/>
                  </a:lnTo>
                  <a:close/>
                </a:path>
                <a:path w="302894" h="1346835">
                  <a:moveTo>
                    <a:pt x="130568" y="376174"/>
                  </a:moveTo>
                  <a:lnTo>
                    <a:pt x="86055" y="376174"/>
                  </a:lnTo>
                  <a:lnTo>
                    <a:pt x="86055" y="594017"/>
                  </a:lnTo>
                  <a:lnTo>
                    <a:pt x="130568" y="594017"/>
                  </a:lnTo>
                  <a:lnTo>
                    <a:pt x="130568" y="376174"/>
                  </a:lnTo>
                  <a:close/>
                </a:path>
                <a:path w="302894" h="1346835">
                  <a:moveTo>
                    <a:pt x="130568" y="0"/>
                  </a:moveTo>
                  <a:lnTo>
                    <a:pt x="86055" y="0"/>
                  </a:lnTo>
                  <a:lnTo>
                    <a:pt x="86055" y="217855"/>
                  </a:lnTo>
                  <a:lnTo>
                    <a:pt x="130568" y="217855"/>
                  </a:lnTo>
                  <a:lnTo>
                    <a:pt x="130568" y="0"/>
                  </a:lnTo>
                  <a:close/>
                </a:path>
                <a:path w="302894" h="1346835">
                  <a:moveTo>
                    <a:pt x="216623" y="1128496"/>
                  </a:moveTo>
                  <a:lnTo>
                    <a:pt x="172123" y="1128496"/>
                  </a:lnTo>
                  <a:lnTo>
                    <a:pt x="172123" y="1346339"/>
                  </a:lnTo>
                  <a:lnTo>
                    <a:pt x="216623" y="1346339"/>
                  </a:lnTo>
                  <a:lnTo>
                    <a:pt x="216623" y="1128496"/>
                  </a:lnTo>
                  <a:close/>
                </a:path>
                <a:path w="302894" h="1346835">
                  <a:moveTo>
                    <a:pt x="216623" y="752335"/>
                  </a:moveTo>
                  <a:lnTo>
                    <a:pt x="172123" y="752335"/>
                  </a:lnTo>
                  <a:lnTo>
                    <a:pt x="172123" y="970178"/>
                  </a:lnTo>
                  <a:lnTo>
                    <a:pt x="216623" y="970178"/>
                  </a:lnTo>
                  <a:lnTo>
                    <a:pt x="216623" y="752335"/>
                  </a:lnTo>
                  <a:close/>
                </a:path>
                <a:path w="302894" h="1346835">
                  <a:moveTo>
                    <a:pt x="216623" y="376174"/>
                  </a:moveTo>
                  <a:lnTo>
                    <a:pt x="172123" y="376174"/>
                  </a:lnTo>
                  <a:lnTo>
                    <a:pt x="172123" y="594017"/>
                  </a:lnTo>
                  <a:lnTo>
                    <a:pt x="216623" y="594017"/>
                  </a:lnTo>
                  <a:lnTo>
                    <a:pt x="216623" y="376174"/>
                  </a:lnTo>
                  <a:close/>
                </a:path>
                <a:path w="302894" h="1346835">
                  <a:moveTo>
                    <a:pt x="216623" y="0"/>
                  </a:moveTo>
                  <a:lnTo>
                    <a:pt x="172123" y="0"/>
                  </a:lnTo>
                  <a:lnTo>
                    <a:pt x="172123" y="217855"/>
                  </a:lnTo>
                  <a:lnTo>
                    <a:pt x="216623" y="217855"/>
                  </a:lnTo>
                  <a:lnTo>
                    <a:pt x="216623" y="0"/>
                  </a:lnTo>
                  <a:close/>
                </a:path>
                <a:path w="302894" h="1346835">
                  <a:moveTo>
                    <a:pt x="302679" y="1128496"/>
                  </a:moveTo>
                  <a:lnTo>
                    <a:pt x="258165" y="1128496"/>
                  </a:lnTo>
                  <a:lnTo>
                    <a:pt x="258165" y="1346339"/>
                  </a:lnTo>
                  <a:lnTo>
                    <a:pt x="302679" y="1346339"/>
                  </a:lnTo>
                  <a:lnTo>
                    <a:pt x="302679" y="1128496"/>
                  </a:lnTo>
                  <a:close/>
                </a:path>
                <a:path w="302894" h="1346835">
                  <a:moveTo>
                    <a:pt x="302679" y="752335"/>
                  </a:moveTo>
                  <a:lnTo>
                    <a:pt x="258165" y="752335"/>
                  </a:lnTo>
                  <a:lnTo>
                    <a:pt x="258165" y="970178"/>
                  </a:lnTo>
                  <a:lnTo>
                    <a:pt x="302679" y="970178"/>
                  </a:lnTo>
                  <a:lnTo>
                    <a:pt x="302679" y="752335"/>
                  </a:lnTo>
                  <a:close/>
                </a:path>
                <a:path w="302894" h="1346835">
                  <a:moveTo>
                    <a:pt x="302679" y="376174"/>
                  </a:moveTo>
                  <a:lnTo>
                    <a:pt x="258165" y="376174"/>
                  </a:lnTo>
                  <a:lnTo>
                    <a:pt x="258165" y="594017"/>
                  </a:lnTo>
                  <a:lnTo>
                    <a:pt x="302679" y="594017"/>
                  </a:lnTo>
                  <a:lnTo>
                    <a:pt x="302679" y="376174"/>
                  </a:lnTo>
                  <a:close/>
                </a:path>
                <a:path w="302894" h="1346835">
                  <a:moveTo>
                    <a:pt x="302679" y="0"/>
                  </a:moveTo>
                  <a:lnTo>
                    <a:pt x="258165" y="0"/>
                  </a:lnTo>
                  <a:lnTo>
                    <a:pt x="258165" y="217855"/>
                  </a:lnTo>
                  <a:lnTo>
                    <a:pt x="302679" y="217855"/>
                  </a:lnTo>
                  <a:lnTo>
                    <a:pt x="302679" y="0"/>
                  </a:lnTo>
                  <a:close/>
                </a:path>
              </a:pathLst>
            </a:custGeom>
            <a:solidFill>
              <a:srgbClr val="7AD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725614" y="1619471"/>
              <a:ext cx="45085" cy="1346835"/>
            </a:xfrm>
            <a:custGeom>
              <a:avLst/>
              <a:gdLst/>
              <a:ahLst/>
              <a:cxnLst/>
              <a:rect l="l" t="t" r="r" b="b"/>
              <a:pathLst>
                <a:path w="45084" h="1346835">
                  <a:moveTo>
                    <a:pt x="44513" y="1128496"/>
                  </a:moveTo>
                  <a:lnTo>
                    <a:pt x="0" y="1128496"/>
                  </a:lnTo>
                  <a:lnTo>
                    <a:pt x="0" y="1346339"/>
                  </a:lnTo>
                  <a:lnTo>
                    <a:pt x="44513" y="1346339"/>
                  </a:lnTo>
                  <a:lnTo>
                    <a:pt x="44513" y="1128496"/>
                  </a:lnTo>
                  <a:close/>
                </a:path>
                <a:path w="45084" h="1346835">
                  <a:moveTo>
                    <a:pt x="44513" y="752335"/>
                  </a:moveTo>
                  <a:lnTo>
                    <a:pt x="0" y="752335"/>
                  </a:lnTo>
                  <a:lnTo>
                    <a:pt x="0" y="970178"/>
                  </a:lnTo>
                  <a:lnTo>
                    <a:pt x="44513" y="970178"/>
                  </a:lnTo>
                  <a:lnTo>
                    <a:pt x="44513" y="752335"/>
                  </a:lnTo>
                  <a:close/>
                </a:path>
                <a:path w="45084" h="1346835">
                  <a:moveTo>
                    <a:pt x="44513" y="376174"/>
                  </a:moveTo>
                  <a:lnTo>
                    <a:pt x="0" y="376174"/>
                  </a:lnTo>
                  <a:lnTo>
                    <a:pt x="0" y="594017"/>
                  </a:lnTo>
                  <a:lnTo>
                    <a:pt x="44513" y="594017"/>
                  </a:lnTo>
                  <a:lnTo>
                    <a:pt x="44513" y="376174"/>
                  </a:lnTo>
                  <a:close/>
                </a:path>
                <a:path w="45084" h="1346835">
                  <a:moveTo>
                    <a:pt x="44513" y="0"/>
                  </a:moveTo>
                  <a:lnTo>
                    <a:pt x="0" y="0"/>
                  </a:lnTo>
                  <a:lnTo>
                    <a:pt x="0" y="217855"/>
                  </a:lnTo>
                  <a:lnTo>
                    <a:pt x="44513" y="217855"/>
                  </a:lnTo>
                  <a:lnTo>
                    <a:pt x="44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2647" y="2025770"/>
              <a:ext cx="2143358" cy="2029257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0426320" y="1602443"/>
              <a:ext cx="393700" cy="1906270"/>
            </a:xfrm>
            <a:custGeom>
              <a:avLst/>
              <a:gdLst/>
              <a:ahLst/>
              <a:cxnLst/>
              <a:rect l="l" t="t" r="r" b="b"/>
              <a:pathLst>
                <a:path w="393700" h="1906270">
                  <a:moveTo>
                    <a:pt x="393642" y="0"/>
                  </a:moveTo>
                  <a:lnTo>
                    <a:pt x="0" y="0"/>
                  </a:lnTo>
                  <a:lnTo>
                    <a:pt x="0" y="1905795"/>
                  </a:lnTo>
                  <a:lnTo>
                    <a:pt x="393642" y="1905795"/>
                  </a:lnTo>
                  <a:lnTo>
                    <a:pt x="393642" y="0"/>
                  </a:lnTo>
                  <a:close/>
                </a:path>
              </a:pathLst>
            </a:custGeom>
            <a:solidFill>
              <a:srgbClr val="E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486085" y="1715496"/>
              <a:ext cx="274320" cy="262255"/>
            </a:xfrm>
            <a:custGeom>
              <a:avLst/>
              <a:gdLst/>
              <a:ahLst/>
              <a:cxnLst/>
              <a:rect l="l" t="t" r="r" b="b"/>
              <a:pathLst>
                <a:path w="274320" h="262255">
                  <a:moveTo>
                    <a:pt x="274104" y="246951"/>
                  </a:moveTo>
                  <a:lnTo>
                    <a:pt x="0" y="246951"/>
                  </a:lnTo>
                  <a:lnTo>
                    <a:pt x="0" y="261759"/>
                  </a:lnTo>
                  <a:lnTo>
                    <a:pt x="274104" y="261759"/>
                  </a:lnTo>
                  <a:lnTo>
                    <a:pt x="274104" y="246951"/>
                  </a:lnTo>
                  <a:close/>
                </a:path>
                <a:path w="274320" h="262255">
                  <a:moveTo>
                    <a:pt x="274104" y="185216"/>
                  </a:moveTo>
                  <a:lnTo>
                    <a:pt x="0" y="185216"/>
                  </a:lnTo>
                  <a:lnTo>
                    <a:pt x="0" y="200025"/>
                  </a:lnTo>
                  <a:lnTo>
                    <a:pt x="274104" y="200025"/>
                  </a:lnTo>
                  <a:lnTo>
                    <a:pt x="274104" y="185216"/>
                  </a:lnTo>
                  <a:close/>
                </a:path>
                <a:path w="274320" h="262255">
                  <a:moveTo>
                    <a:pt x="274104" y="123469"/>
                  </a:moveTo>
                  <a:lnTo>
                    <a:pt x="0" y="123469"/>
                  </a:lnTo>
                  <a:lnTo>
                    <a:pt x="0" y="138277"/>
                  </a:lnTo>
                  <a:lnTo>
                    <a:pt x="274104" y="138277"/>
                  </a:lnTo>
                  <a:lnTo>
                    <a:pt x="274104" y="123469"/>
                  </a:lnTo>
                  <a:close/>
                </a:path>
                <a:path w="274320" h="262255">
                  <a:moveTo>
                    <a:pt x="274104" y="61734"/>
                  </a:moveTo>
                  <a:lnTo>
                    <a:pt x="0" y="61734"/>
                  </a:lnTo>
                  <a:lnTo>
                    <a:pt x="0" y="76542"/>
                  </a:lnTo>
                  <a:lnTo>
                    <a:pt x="274104" y="76542"/>
                  </a:lnTo>
                  <a:lnTo>
                    <a:pt x="274104" y="61734"/>
                  </a:lnTo>
                  <a:close/>
                </a:path>
                <a:path w="274320" h="262255">
                  <a:moveTo>
                    <a:pt x="274104" y="0"/>
                  </a:moveTo>
                  <a:lnTo>
                    <a:pt x="0" y="0"/>
                  </a:lnTo>
                  <a:lnTo>
                    <a:pt x="0" y="14808"/>
                  </a:lnTo>
                  <a:lnTo>
                    <a:pt x="274104" y="14808"/>
                  </a:lnTo>
                  <a:lnTo>
                    <a:pt x="274104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520" y="1333479"/>
              <a:ext cx="7362308" cy="3393944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14196094" y="3648750"/>
            <a:ext cx="379730" cy="908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b="1">
                <a:solidFill>
                  <a:srgbClr val="C5A2ED"/>
                </a:solidFill>
                <a:latin typeface="Arial"/>
                <a:cs typeface="Arial"/>
              </a:rPr>
              <a:t>S</a:t>
            </a:r>
            <a:r>
              <a:rPr sz="400" b="1" spc="5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70">
                <a:solidFill>
                  <a:srgbClr val="C5A2ED"/>
                </a:solidFill>
                <a:latin typeface="Arial"/>
                <a:cs typeface="Arial"/>
              </a:rPr>
              <a:t>C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70">
                <a:solidFill>
                  <a:srgbClr val="C5A2ED"/>
                </a:solidFill>
                <a:latin typeface="Arial"/>
                <a:cs typeface="Arial"/>
              </a:rPr>
              <a:t>H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400" b="1" spc="5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50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4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400" b="1" spc="-50">
                <a:solidFill>
                  <a:srgbClr val="C5A2ED"/>
                </a:solidFill>
                <a:latin typeface="Arial"/>
                <a:cs typeface="Arial"/>
              </a:rPr>
              <a:t>L</a:t>
            </a:r>
            <a:r>
              <a:rPr sz="400" b="1" spc="500">
                <a:solidFill>
                  <a:srgbClr val="C5A2ED"/>
                </a:solidFill>
                <a:latin typeface="Arial"/>
                <a:cs typeface="Arial"/>
              </a:rPr>
              <a:t> 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7290520" y="1111676"/>
            <a:ext cx="7362825" cy="4022725"/>
            <a:chOff x="7290520" y="1111676"/>
            <a:chExt cx="7362825" cy="4022725"/>
          </a:xfrm>
        </p:grpSpPr>
        <p:sp>
          <p:nvSpPr>
            <p:cNvPr id="110" name="object 110"/>
            <p:cNvSpPr/>
            <p:nvPr/>
          </p:nvSpPr>
          <p:spPr>
            <a:xfrm>
              <a:off x="7290521" y="4703982"/>
              <a:ext cx="7362825" cy="349250"/>
            </a:xfrm>
            <a:custGeom>
              <a:avLst/>
              <a:gdLst/>
              <a:ahLst/>
              <a:cxnLst/>
              <a:rect l="l" t="t" r="r" b="b"/>
              <a:pathLst>
                <a:path w="7362825" h="349250">
                  <a:moveTo>
                    <a:pt x="0" y="349230"/>
                  </a:moveTo>
                  <a:lnTo>
                    <a:pt x="7362299" y="349230"/>
                  </a:lnTo>
                  <a:lnTo>
                    <a:pt x="7362299" y="0"/>
                  </a:lnTo>
                  <a:lnTo>
                    <a:pt x="0" y="0"/>
                  </a:lnTo>
                  <a:lnTo>
                    <a:pt x="0" y="349230"/>
                  </a:lnTo>
                  <a:close/>
                </a:path>
              </a:pathLst>
            </a:custGeom>
            <a:solidFill>
              <a:srgbClr val="E2F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125431" y="3601534"/>
              <a:ext cx="264160" cy="370840"/>
            </a:xfrm>
            <a:custGeom>
              <a:avLst/>
              <a:gdLst/>
              <a:ahLst/>
              <a:cxnLst/>
              <a:rect l="l" t="t" r="r" b="b"/>
              <a:pathLst>
                <a:path w="264159" h="370839">
                  <a:moveTo>
                    <a:pt x="263719" y="0"/>
                  </a:moveTo>
                  <a:lnTo>
                    <a:pt x="0" y="0"/>
                  </a:lnTo>
                  <a:lnTo>
                    <a:pt x="0" y="370344"/>
                  </a:lnTo>
                  <a:lnTo>
                    <a:pt x="263719" y="370344"/>
                  </a:lnTo>
                  <a:lnTo>
                    <a:pt x="263719" y="0"/>
                  </a:lnTo>
                  <a:close/>
                </a:path>
              </a:pathLst>
            </a:custGeom>
            <a:solidFill>
              <a:srgbClr val="66A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08852" y="3739231"/>
              <a:ext cx="123990" cy="224699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2167679" y="3957287"/>
              <a:ext cx="63500" cy="319405"/>
            </a:xfrm>
            <a:custGeom>
              <a:avLst/>
              <a:gdLst/>
              <a:ahLst/>
              <a:cxnLst/>
              <a:rect l="l" t="t" r="r" b="b"/>
              <a:pathLst>
                <a:path w="63500" h="319404">
                  <a:moveTo>
                    <a:pt x="30047" y="1204"/>
                  </a:moveTo>
                  <a:lnTo>
                    <a:pt x="56" y="30755"/>
                  </a:lnTo>
                  <a:lnTo>
                    <a:pt x="0" y="48987"/>
                  </a:lnTo>
                  <a:lnTo>
                    <a:pt x="679" y="61244"/>
                  </a:lnTo>
                  <a:lnTo>
                    <a:pt x="2733" y="96721"/>
                  </a:lnTo>
                  <a:lnTo>
                    <a:pt x="6089" y="160518"/>
                  </a:lnTo>
                  <a:lnTo>
                    <a:pt x="9894" y="231923"/>
                  </a:lnTo>
                  <a:lnTo>
                    <a:pt x="13293" y="290222"/>
                  </a:lnTo>
                  <a:lnTo>
                    <a:pt x="23631" y="319058"/>
                  </a:lnTo>
                  <a:lnTo>
                    <a:pt x="31474" y="318356"/>
                  </a:lnTo>
                  <a:lnTo>
                    <a:pt x="33578" y="315697"/>
                  </a:lnTo>
                  <a:lnTo>
                    <a:pt x="35777" y="311697"/>
                  </a:lnTo>
                  <a:lnTo>
                    <a:pt x="35273" y="282651"/>
                  </a:lnTo>
                  <a:lnTo>
                    <a:pt x="39790" y="232221"/>
                  </a:lnTo>
                  <a:lnTo>
                    <a:pt x="46008" y="181994"/>
                  </a:lnTo>
                  <a:lnTo>
                    <a:pt x="50604" y="153555"/>
                  </a:lnTo>
                  <a:lnTo>
                    <a:pt x="55013" y="136183"/>
                  </a:lnTo>
                  <a:lnTo>
                    <a:pt x="58944" y="118699"/>
                  </a:lnTo>
                  <a:lnTo>
                    <a:pt x="61910" y="101075"/>
                  </a:lnTo>
                  <a:lnTo>
                    <a:pt x="63421" y="83285"/>
                  </a:lnTo>
                  <a:lnTo>
                    <a:pt x="62934" y="65339"/>
                  </a:lnTo>
                  <a:lnTo>
                    <a:pt x="45547" y="15277"/>
                  </a:lnTo>
                  <a:lnTo>
                    <a:pt x="37924" y="5727"/>
                  </a:lnTo>
                  <a:lnTo>
                    <a:pt x="36713" y="1832"/>
                  </a:lnTo>
                  <a:lnTo>
                    <a:pt x="37746" y="1832"/>
                  </a:lnTo>
                  <a:lnTo>
                    <a:pt x="30047" y="1204"/>
                  </a:lnTo>
                  <a:close/>
                </a:path>
                <a:path w="63500" h="319404">
                  <a:moveTo>
                    <a:pt x="36144" y="0"/>
                  </a:moveTo>
                  <a:lnTo>
                    <a:pt x="36518" y="1204"/>
                  </a:lnTo>
                  <a:lnTo>
                    <a:pt x="36610" y="1498"/>
                  </a:lnTo>
                  <a:lnTo>
                    <a:pt x="36713" y="1832"/>
                  </a:lnTo>
                  <a:lnTo>
                    <a:pt x="37746" y="1832"/>
                  </a:lnTo>
                  <a:lnTo>
                    <a:pt x="36144" y="0"/>
                  </a:lnTo>
                  <a:close/>
                </a:path>
              </a:pathLst>
            </a:custGeom>
            <a:solidFill>
              <a:srgbClr val="966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1370" y="3957715"/>
              <a:ext cx="189728" cy="237735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12181534" y="4267035"/>
              <a:ext cx="45720" cy="39370"/>
            </a:xfrm>
            <a:custGeom>
              <a:avLst/>
              <a:gdLst/>
              <a:ahLst/>
              <a:cxnLst/>
              <a:rect l="l" t="t" r="r" b="b"/>
              <a:pathLst>
                <a:path w="45720" h="39370">
                  <a:moveTo>
                    <a:pt x="22114" y="0"/>
                  </a:moveTo>
                  <a:lnTo>
                    <a:pt x="19999" y="3225"/>
                  </a:lnTo>
                  <a:lnTo>
                    <a:pt x="16261" y="5319"/>
                  </a:lnTo>
                  <a:lnTo>
                    <a:pt x="8533" y="5591"/>
                  </a:lnTo>
                  <a:lnTo>
                    <a:pt x="2565" y="4523"/>
                  </a:lnTo>
                  <a:lnTo>
                    <a:pt x="230" y="1465"/>
                  </a:lnTo>
                  <a:lnTo>
                    <a:pt x="0" y="15025"/>
                  </a:lnTo>
                  <a:lnTo>
                    <a:pt x="33734" y="36835"/>
                  </a:lnTo>
                  <a:lnTo>
                    <a:pt x="45569" y="39255"/>
                  </a:lnTo>
                  <a:lnTo>
                    <a:pt x="44557" y="31553"/>
                  </a:lnTo>
                  <a:lnTo>
                    <a:pt x="37854" y="21736"/>
                  </a:lnTo>
                  <a:lnTo>
                    <a:pt x="29145" y="10864"/>
                  </a:lnTo>
                  <a:lnTo>
                    <a:pt x="22114" y="0"/>
                  </a:lnTo>
                  <a:close/>
                </a:path>
              </a:pathLst>
            </a:custGeom>
            <a:solidFill>
              <a:srgbClr val="563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1434" y="3790132"/>
              <a:ext cx="914999" cy="97856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7290511" y="1111687"/>
              <a:ext cx="5704840" cy="1489075"/>
            </a:xfrm>
            <a:custGeom>
              <a:avLst/>
              <a:gdLst/>
              <a:ahLst/>
              <a:cxnLst/>
              <a:rect l="l" t="t" r="r" b="b"/>
              <a:pathLst>
                <a:path w="5704840" h="1489075">
                  <a:moveTo>
                    <a:pt x="437781" y="1488897"/>
                  </a:moveTo>
                  <a:lnTo>
                    <a:pt x="422363" y="1453908"/>
                  </a:lnTo>
                  <a:lnTo>
                    <a:pt x="397205" y="1426133"/>
                  </a:lnTo>
                  <a:lnTo>
                    <a:pt x="364477" y="1407820"/>
                  </a:lnTo>
                  <a:lnTo>
                    <a:pt x="326339" y="1401216"/>
                  </a:lnTo>
                  <a:lnTo>
                    <a:pt x="307276" y="1402842"/>
                  </a:lnTo>
                  <a:lnTo>
                    <a:pt x="289229" y="1407515"/>
                  </a:lnTo>
                  <a:lnTo>
                    <a:pt x="272440" y="1414970"/>
                  </a:lnTo>
                  <a:lnTo>
                    <a:pt x="257136" y="1424940"/>
                  </a:lnTo>
                  <a:lnTo>
                    <a:pt x="245084" y="1383334"/>
                  </a:lnTo>
                  <a:lnTo>
                    <a:pt x="219887" y="1349756"/>
                  </a:lnTo>
                  <a:lnTo>
                    <a:pt x="184619" y="1327315"/>
                  </a:lnTo>
                  <a:lnTo>
                    <a:pt x="142328" y="1319149"/>
                  </a:lnTo>
                  <a:lnTo>
                    <a:pt x="120751" y="1321219"/>
                  </a:lnTo>
                  <a:lnTo>
                    <a:pt x="100520" y="1327188"/>
                  </a:lnTo>
                  <a:lnTo>
                    <a:pt x="82003" y="1336649"/>
                  </a:lnTo>
                  <a:lnTo>
                    <a:pt x="65544" y="1349209"/>
                  </a:lnTo>
                  <a:lnTo>
                    <a:pt x="48501" y="1319161"/>
                  </a:lnTo>
                  <a:lnTo>
                    <a:pt x="23837" y="1295577"/>
                  </a:lnTo>
                  <a:lnTo>
                    <a:pt x="0" y="1283589"/>
                  </a:lnTo>
                  <a:lnTo>
                    <a:pt x="0" y="1488897"/>
                  </a:lnTo>
                  <a:lnTo>
                    <a:pt x="437781" y="1488897"/>
                  </a:lnTo>
                  <a:close/>
                </a:path>
                <a:path w="5704840" h="1489075">
                  <a:moveTo>
                    <a:pt x="3206839" y="206044"/>
                  </a:moveTo>
                  <a:lnTo>
                    <a:pt x="3187598" y="157111"/>
                  </a:lnTo>
                  <a:lnTo>
                    <a:pt x="3154184" y="118084"/>
                  </a:lnTo>
                  <a:lnTo>
                    <a:pt x="3109798" y="92240"/>
                  </a:lnTo>
                  <a:lnTo>
                    <a:pt x="3057652" y="82892"/>
                  </a:lnTo>
                  <a:lnTo>
                    <a:pt x="3045828" y="83350"/>
                  </a:lnTo>
                  <a:lnTo>
                    <a:pt x="3034246" y="84721"/>
                  </a:lnTo>
                  <a:lnTo>
                    <a:pt x="3022943" y="86944"/>
                  </a:lnTo>
                  <a:lnTo>
                    <a:pt x="3011957" y="90004"/>
                  </a:lnTo>
                  <a:lnTo>
                    <a:pt x="3002584" y="54711"/>
                  </a:lnTo>
                  <a:lnTo>
                    <a:pt x="2981858" y="26136"/>
                  </a:lnTo>
                  <a:lnTo>
                    <a:pt x="2952432" y="6985"/>
                  </a:lnTo>
                  <a:lnTo>
                    <a:pt x="2916923" y="0"/>
                  </a:lnTo>
                  <a:lnTo>
                    <a:pt x="2881503" y="6959"/>
                  </a:lnTo>
                  <a:lnTo>
                    <a:pt x="2852115" y="26009"/>
                  </a:lnTo>
                  <a:lnTo>
                    <a:pt x="2831376" y="54470"/>
                  </a:lnTo>
                  <a:lnTo>
                    <a:pt x="2821914" y="89649"/>
                  </a:lnTo>
                  <a:lnTo>
                    <a:pt x="2809189" y="84696"/>
                  </a:lnTo>
                  <a:lnTo>
                    <a:pt x="2795892" y="81038"/>
                  </a:lnTo>
                  <a:lnTo>
                    <a:pt x="2782087" y="78790"/>
                  </a:lnTo>
                  <a:lnTo>
                    <a:pt x="2767850" y="78016"/>
                  </a:lnTo>
                  <a:lnTo>
                    <a:pt x="2717508" y="87972"/>
                  </a:lnTo>
                  <a:lnTo>
                    <a:pt x="2675839" y="115214"/>
                  </a:lnTo>
                  <a:lnTo>
                    <a:pt x="2646603" y="155879"/>
                  </a:lnTo>
                  <a:lnTo>
                    <a:pt x="2633573" y="206044"/>
                  </a:lnTo>
                  <a:lnTo>
                    <a:pt x="3206839" y="206044"/>
                  </a:lnTo>
                  <a:close/>
                </a:path>
                <a:path w="5704840" h="1489075">
                  <a:moveTo>
                    <a:pt x="5704764" y="285000"/>
                  </a:moveTo>
                  <a:lnTo>
                    <a:pt x="5695810" y="254939"/>
                  </a:lnTo>
                  <a:lnTo>
                    <a:pt x="5677433" y="230695"/>
                  </a:lnTo>
                  <a:lnTo>
                    <a:pt x="5651830" y="214503"/>
                  </a:lnTo>
                  <a:lnTo>
                    <a:pt x="5621159" y="208610"/>
                  </a:lnTo>
                  <a:lnTo>
                    <a:pt x="5610987" y="209245"/>
                  </a:lnTo>
                  <a:lnTo>
                    <a:pt x="5601182" y="211086"/>
                  </a:lnTo>
                  <a:lnTo>
                    <a:pt x="5591797" y="214058"/>
                  </a:lnTo>
                  <a:lnTo>
                    <a:pt x="5582920" y="218071"/>
                  </a:lnTo>
                  <a:lnTo>
                    <a:pt x="5583288" y="213233"/>
                  </a:lnTo>
                  <a:lnTo>
                    <a:pt x="5583288" y="210756"/>
                  </a:lnTo>
                  <a:lnTo>
                    <a:pt x="5576417" y="167259"/>
                  </a:lnTo>
                  <a:lnTo>
                    <a:pt x="5557304" y="129476"/>
                  </a:lnTo>
                  <a:lnTo>
                    <a:pt x="5528157" y="99682"/>
                  </a:lnTo>
                  <a:lnTo>
                    <a:pt x="5491188" y="80137"/>
                  </a:lnTo>
                  <a:lnTo>
                    <a:pt x="5448617" y="73126"/>
                  </a:lnTo>
                  <a:lnTo>
                    <a:pt x="5438191" y="73533"/>
                  </a:lnTo>
                  <a:lnTo>
                    <a:pt x="5427980" y="74739"/>
                  </a:lnTo>
                  <a:lnTo>
                    <a:pt x="5418010" y="76708"/>
                  </a:lnTo>
                  <a:lnTo>
                    <a:pt x="5408320" y="79400"/>
                  </a:lnTo>
                  <a:lnTo>
                    <a:pt x="5400052" y="48260"/>
                  </a:lnTo>
                  <a:lnTo>
                    <a:pt x="5381764" y="23050"/>
                  </a:lnTo>
                  <a:lnTo>
                    <a:pt x="5355793" y="6159"/>
                  </a:lnTo>
                  <a:lnTo>
                    <a:pt x="5324475" y="0"/>
                  </a:lnTo>
                  <a:lnTo>
                    <a:pt x="5293233" y="6121"/>
                  </a:lnTo>
                  <a:lnTo>
                    <a:pt x="5267299" y="22936"/>
                  </a:lnTo>
                  <a:lnTo>
                    <a:pt x="5248999" y="48044"/>
                  </a:lnTo>
                  <a:lnTo>
                    <a:pt x="5240655" y="79070"/>
                  </a:lnTo>
                  <a:lnTo>
                    <a:pt x="5229428" y="74714"/>
                  </a:lnTo>
                  <a:lnTo>
                    <a:pt x="5217693" y="71501"/>
                  </a:lnTo>
                  <a:lnTo>
                    <a:pt x="5205527" y="69507"/>
                  </a:lnTo>
                  <a:lnTo>
                    <a:pt x="5192966" y="68834"/>
                  </a:lnTo>
                  <a:lnTo>
                    <a:pt x="5146687" y="78371"/>
                  </a:lnTo>
                  <a:lnTo>
                    <a:pt x="5108905" y="104419"/>
                  </a:lnTo>
                  <a:lnTo>
                    <a:pt x="5083429" y="143040"/>
                  </a:lnTo>
                  <a:lnTo>
                    <a:pt x="5074094" y="190334"/>
                  </a:lnTo>
                  <a:lnTo>
                    <a:pt x="5074094" y="193763"/>
                  </a:lnTo>
                  <a:lnTo>
                    <a:pt x="5074590" y="200507"/>
                  </a:lnTo>
                  <a:lnTo>
                    <a:pt x="5071656" y="200190"/>
                  </a:lnTo>
                  <a:lnTo>
                    <a:pt x="5033137" y="206679"/>
                  </a:lnTo>
                  <a:lnTo>
                    <a:pt x="4988445" y="251879"/>
                  </a:lnTo>
                  <a:lnTo>
                    <a:pt x="4981562" y="285000"/>
                  </a:lnTo>
                  <a:lnTo>
                    <a:pt x="5704764" y="28500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290526" y="5053212"/>
              <a:ext cx="7362825" cy="81280"/>
            </a:xfrm>
            <a:custGeom>
              <a:avLst/>
              <a:gdLst/>
              <a:ahLst/>
              <a:cxnLst/>
              <a:rect l="l" t="t" r="r" b="b"/>
              <a:pathLst>
                <a:path w="7362825" h="81279">
                  <a:moveTo>
                    <a:pt x="7362299" y="0"/>
                  </a:moveTo>
                  <a:lnTo>
                    <a:pt x="0" y="0"/>
                  </a:lnTo>
                  <a:lnTo>
                    <a:pt x="0" y="80730"/>
                  </a:lnTo>
                  <a:lnTo>
                    <a:pt x="7362299" y="80730"/>
                  </a:lnTo>
                  <a:lnTo>
                    <a:pt x="7362299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2400" y="4057175"/>
              <a:ext cx="796533" cy="870414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1772196" y="3854404"/>
              <a:ext cx="67945" cy="540385"/>
            </a:xfrm>
            <a:custGeom>
              <a:avLst/>
              <a:gdLst/>
              <a:ahLst/>
              <a:cxnLst/>
              <a:rect l="l" t="t" r="r" b="b"/>
              <a:pathLst>
                <a:path w="67945" h="540385">
                  <a:moveTo>
                    <a:pt x="67558" y="0"/>
                  </a:moveTo>
                  <a:lnTo>
                    <a:pt x="42365" y="4240"/>
                  </a:lnTo>
                  <a:lnTo>
                    <a:pt x="0" y="535135"/>
                  </a:lnTo>
                  <a:lnTo>
                    <a:pt x="64825" y="540308"/>
                  </a:lnTo>
                  <a:lnTo>
                    <a:pt x="67558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683845" y="3585968"/>
              <a:ext cx="308610" cy="290830"/>
            </a:xfrm>
            <a:custGeom>
              <a:avLst/>
              <a:gdLst/>
              <a:ahLst/>
              <a:cxnLst/>
              <a:rect l="l" t="t" r="r" b="b"/>
              <a:pathLst>
                <a:path w="308609" h="290829">
                  <a:moveTo>
                    <a:pt x="143539" y="0"/>
                  </a:moveTo>
                  <a:lnTo>
                    <a:pt x="74442" y="23957"/>
                  </a:lnTo>
                  <a:lnTo>
                    <a:pt x="23154" y="76581"/>
                  </a:lnTo>
                  <a:lnTo>
                    <a:pt x="4460" y="120115"/>
                  </a:lnTo>
                  <a:lnTo>
                    <a:pt x="0" y="151000"/>
                  </a:lnTo>
                  <a:lnTo>
                    <a:pt x="3503" y="181572"/>
                  </a:lnTo>
                  <a:lnTo>
                    <a:pt x="31830" y="235990"/>
                  </a:lnTo>
                  <a:lnTo>
                    <a:pt x="79933" y="273216"/>
                  </a:lnTo>
                  <a:lnTo>
                    <a:pt x="135605" y="290130"/>
                  </a:lnTo>
                  <a:lnTo>
                    <a:pt x="165628" y="290347"/>
                  </a:lnTo>
                  <a:lnTo>
                    <a:pt x="192218" y="287812"/>
                  </a:lnTo>
                  <a:lnTo>
                    <a:pt x="241762" y="268277"/>
                  </a:lnTo>
                  <a:lnTo>
                    <a:pt x="280726" y="231870"/>
                  </a:lnTo>
                  <a:lnTo>
                    <a:pt x="303740" y="183607"/>
                  </a:lnTo>
                  <a:lnTo>
                    <a:pt x="308210" y="157126"/>
                  </a:lnTo>
                  <a:lnTo>
                    <a:pt x="305912" y="120246"/>
                  </a:lnTo>
                  <a:lnTo>
                    <a:pt x="274813" y="53766"/>
                  </a:lnTo>
                  <a:lnTo>
                    <a:pt x="215941" y="10472"/>
                  </a:lnTo>
                  <a:lnTo>
                    <a:pt x="143539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193" y="3731651"/>
              <a:ext cx="498479" cy="319693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7290520" y="4351090"/>
              <a:ext cx="915669" cy="782955"/>
            </a:xfrm>
            <a:custGeom>
              <a:avLst/>
              <a:gdLst/>
              <a:ahLst/>
              <a:cxnLst/>
              <a:rect l="l" t="t" r="r" b="b"/>
              <a:pathLst>
                <a:path w="915670" h="782954">
                  <a:moveTo>
                    <a:pt x="457053" y="0"/>
                  </a:moveTo>
                  <a:lnTo>
                    <a:pt x="408562" y="0"/>
                  </a:lnTo>
                  <a:lnTo>
                    <a:pt x="361526" y="4549"/>
                  </a:lnTo>
                  <a:lnTo>
                    <a:pt x="315146" y="13576"/>
                  </a:lnTo>
                  <a:lnTo>
                    <a:pt x="269850" y="27119"/>
                  </a:lnTo>
                  <a:lnTo>
                    <a:pt x="226130" y="45087"/>
                  </a:lnTo>
                  <a:lnTo>
                    <a:pt x="184372" y="67167"/>
                  </a:lnTo>
                  <a:lnTo>
                    <a:pt x="144829" y="93068"/>
                  </a:lnTo>
                  <a:lnTo>
                    <a:pt x="107757" y="122493"/>
                  </a:lnTo>
                  <a:lnTo>
                    <a:pt x="73411" y="155149"/>
                  </a:lnTo>
                  <a:lnTo>
                    <a:pt x="42045" y="190742"/>
                  </a:lnTo>
                  <a:lnTo>
                    <a:pt x="13915" y="228979"/>
                  </a:lnTo>
                  <a:lnTo>
                    <a:pt x="0" y="251898"/>
                  </a:lnTo>
                  <a:lnTo>
                    <a:pt x="0" y="717089"/>
                  </a:lnTo>
                  <a:lnTo>
                    <a:pt x="1542" y="719637"/>
                  </a:lnTo>
                  <a:lnTo>
                    <a:pt x="31824" y="758962"/>
                  </a:lnTo>
                  <a:lnTo>
                    <a:pt x="54860" y="782858"/>
                  </a:lnTo>
                  <a:lnTo>
                    <a:pt x="793643" y="782858"/>
                  </a:lnTo>
                  <a:lnTo>
                    <a:pt x="835293" y="731159"/>
                  </a:lnTo>
                  <a:lnTo>
                    <a:pt x="860707" y="689126"/>
                  </a:lnTo>
                  <a:lnTo>
                    <a:pt x="881606" y="644641"/>
                  </a:lnTo>
                  <a:lnTo>
                    <a:pt x="897752" y="598209"/>
                  </a:lnTo>
                  <a:lnTo>
                    <a:pt x="908907" y="550334"/>
                  </a:lnTo>
                  <a:lnTo>
                    <a:pt x="914836" y="501523"/>
                  </a:lnTo>
                  <a:lnTo>
                    <a:pt x="915374" y="454066"/>
                  </a:lnTo>
                  <a:lnTo>
                    <a:pt x="910879" y="406896"/>
                  </a:lnTo>
                  <a:lnTo>
                    <a:pt x="901571" y="360434"/>
                  </a:lnTo>
                  <a:lnTo>
                    <a:pt x="887674" y="315099"/>
                  </a:lnTo>
                  <a:lnTo>
                    <a:pt x="869406" y="271310"/>
                  </a:lnTo>
                  <a:lnTo>
                    <a:pt x="846991" y="229488"/>
                  </a:lnTo>
                  <a:lnTo>
                    <a:pt x="820649" y="190053"/>
                  </a:lnTo>
                  <a:lnTo>
                    <a:pt x="790602" y="153422"/>
                  </a:lnTo>
                  <a:lnTo>
                    <a:pt x="757070" y="120018"/>
                  </a:lnTo>
                  <a:lnTo>
                    <a:pt x="720276" y="90258"/>
                  </a:lnTo>
                  <a:lnTo>
                    <a:pt x="680617" y="64552"/>
                  </a:lnTo>
                  <a:lnTo>
                    <a:pt x="638621" y="43051"/>
                  </a:lnTo>
                  <a:lnTo>
                    <a:pt x="594717" y="25796"/>
                  </a:lnTo>
                  <a:lnTo>
                    <a:pt x="549332" y="12825"/>
                  </a:lnTo>
                  <a:lnTo>
                    <a:pt x="502893" y="4176"/>
                  </a:lnTo>
                  <a:lnTo>
                    <a:pt x="457053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520" y="4934272"/>
              <a:ext cx="211231" cy="199676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7665252" y="4567971"/>
              <a:ext cx="723265" cy="566420"/>
            </a:xfrm>
            <a:custGeom>
              <a:avLst/>
              <a:gdLst/>
              <a:ahLst/>
              <a:cxnLst/>
              <a:rect l="l" t="t" r="r" b="b"/>
              <a:pathLst>
                <a:path w="723265" h="566420">
                  <a:moveTo>
                    <a:pt x="332023" y="0"/>
                  </a:moveTo>
                  <a:lnTo>
                    <a:pt x="286033" y="2865"/>
                  </a:lnTo>
                  <a:lnTo>
                    <a:pt x="238107" y="10835"/>
                  </a:lnTo>
                  <a:lnTo>
                    <a:pt x="186191" y="24132"/>
                  </a:lnTo>
                  <a:lnTo>
                    <a:pt x="147597" y="39834"/>
                  </a:lnTo>
                  <a:lnTo>
                    <a:pt x="108511" y="66905"/>
                  </a:lnTo>
                  <a:lnTo>
                    <a:pt x="72216" y="101321"/>
                  </a:lnTo>
                  <a:lnTo>
                    <a:pt x="41991" y="139059"/>
                  </a:lnTo>
                  <a:lnTo>
                    <a:pt x="21118" y="176096"/>
                  </a:lnTo>
                  <a:lnTo>
                    <a:pt x="6539" y="221625"/>
                  </a:lnTo>
                  <a:lnTo>
                    <a:pt x="0" y="269065"/>
                  </a:lnTo>
                  <a:lnTo>
                    <a:pt x="655" y="317215"/>
                  </a:lnTo>
                  <a:lnTo>
                    <a:pt x="7663" y="364876"/>
                  </a:lnTo>
                  <a:lnTo>
                    <a:pt x="21254" y="413623"/>
                  </a:lnTo>
                  <a:lnTo>
                    <a:pt x="40861" y="460301"/>
                  </a:lnTo>
                  <a:lnTo>
                    <a:pt x="66032" y="504211"/>
                  </a:lnTo>
                  <a:lnTo>
                    <a:pt x="96312" y="544656"/>
                  </a:lnTo>
                  <a:lnTo>
                    <a:pt x="116844" y="565977"/>
                  </a:lnTo>
                  <a:lnTo>
                    <a:pt x="620985" y="565977"/>
                  </a:lnTo>
                  <a:lnTo>
                    <a:pt x="649551" y="529485"/>
                  </a:lnTo>
                  <a:lnTo>
                    <a:pt x="669246" y="496096"/>
                  </a:lnTo>
                  <a:lnTo>
                    <a:pt x="685818" y="460930"/>
                  </a:lnTo>
                  <a:lnTo>
                    <a:pt x="699589" y="424549"/>
                  </a:lnTo>
                  <a:lnTo>
                    <a:pt x="712686" y="379271"/>
                  </a:lnTo>
                  <a:lnTo>
                    <a:pt x="720903" y="332883"/>
                  </a:lnTo>
                  <a:lnTo>
                    <a:pt x="722846" y="286145"/>
                  </a:lnTo>
                  <a:lnTo>
                    <a:pt x="717118" y="239812"/>
                  </a:lnTo>
                  <a:lnTo>
                    <a:pt x="702042" y="193846"/>
                  </a:lnTo>
                  <a:lnTo>
                    <a:pt x="678568" y="151984"/>
                  </a:lnTo>
                  <a:lnTo>
                    <a:pt x="647943" y="114670"/>
                  </a:lnTo>
                  <a:lnTo>
                    <a:pt x="611418" y="82349"/>
                  </a:lnTo>
                  <a:lnTo>
                    <a:pt x="570239" y="55467"/>
                  </a:lnTo>
                  <a:lnTo>
                    <a:pt x="525655" y="34468"/>
                  </a:lnTo>
                  <a:lnTo>
                    <a:pt x="478916" y="19797"/>
                  </a:lnTo>
                  <a:lnTo>
                    <a:pt x="426411" y="8689"/>
                  </a:lnTo>
                  <a:lnTo>
                    <a:pt x="378131" y="2015"/>
                  </a:lnTo>
                  <a:lnTo>
                    <a:pt x="332023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520" y="3537399"/>
              <a:ext cx="216645" cy="441244"/>
            </a:xfrm>
            <a:prstGeom prst="rect">
              <a:avLst/>
            </a:prstGeom>
          </p:spPr>
        </p:pic>
      </p:grpSp>
      <p:sp>
        <p:nvSpPr>
          <p:cNvPr id="127" name="object 127"/>
          <p:cNvSpPr txBox="1"/>
          <p:nvPr/>
        </p:nvSpPr>
        <p:spPr>
          <a:xfrm>
            <a:off x="7461592" y="1168232"/>
            <a:ext cx="2515870" cy="688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95"/>
              </a:spcBef>
            </a:pPr>
            <a:r>
              <a:rPr sz="2600" b="1" i="1">
                <a:solidFill>
                  <a:srgbClr val="257D11"/>
                </a:solidFill>
                <a:latin typeface="Arial"/>
                <a:cs typeface="Arial"/>
              </a:rPr>
              <a:t>Plant</a:t>
            </a:r>
            <a:r>
              <a:rPr sz="2600" b="1" i="1" spc="-1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600" b="1" i="1">
                <a:solidFill>
                  <a:srgbClr val="257D11"/>
                </a:solidFill>
                <a:latin typeface="Arial"/>
                <a:cs typeface="Arial"/>
              </a:rPr>
              <a:t>a</a:t>
            </a:r>
            <a:r>
              <a:rPr sz="2600" b="1" i="1" spc="-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600" b="1" i="1" spc="-20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2095"/>
              </a:lnSpc>
            </a:pP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Watch</a:t>
            </a:r>
            <a:r>
              <a:rPr sz="1750" spc="4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1750" spc="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1750" spc="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750" spc="-20">
                <a:solidFill>
                  <a:srgbClr val="257D11"/>
                </a:solidFill>
                <a:latin typeface="Arial"/>
                <a:cs typeface="Arial"/>
              </a:rPr>
              <a:t>Grow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610" y="1987384"/>
            <a:ext cx="2150646" cy="2782546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8326314" y="2221216"/>
            <a:ext cx="35179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spc="-20">
                <a:solidFill>
                  <a:srgbClr val="B13C20"/>
                </a:solidFill>
                <a:latin typeface="Arial"/>
                <a:cs typeface="Arial"/>
              </a:rPr>
              <a:t>Rest</a:t>
            </a:r>
            <a:r>
              <a:rPr sz="600" i="1" spc="-5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600" i="1" spc="-20">
                <a:solidFill>
                  <a:srgbClr val="B13C20"/>
                </a:solidFill>
                <a:latin typeface="Arial"/>
                <a:cs typeface="Arial"/>
              </a:rPr>
              <a:t>Easy</a:t>
            </a:r>
            <a:endParaRPr sz="6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8062613" y="2307281"/>
            <a:ext cx="84836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350" b="1" i="1" spc="-145">
                <a:solidFill>
                  <a:srgbClr val="B13C20"/>
                </a:solidFill>
                <a:latin typeface="Arial"/>
                <a:cs typeface="Arial"/>
              </a:rPr>
              <a:t>1</a:t>
            </a:r>
            <a:r>
              <a:rPr sz="1350" b="1" i="1" spc="-9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1350" b="1" i="1" spc="-25">
                <a:solidFill>
                  <a:srgbClr val="B13C20"/>
                </a:solidFill>
                <a:latin typeface="Arial"/>
                <a:cs typeface="Arial"/>
              </a:rPr>
              <a:t>DAY</a:t>
            </a:r>
            <a:endParaRPr sz="13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45"/>
              </a:spcBef>
            </a:pPr>
            <a:r>
              <a:rPr sz="700">
                <a:solidFill>
                  <a:srgbClr val="B13C20"/>
                </a:solidFill>
                <a:latin typeface="Arial"/>
                <a:cs typeface="Arial"/>
              </a:rPr>
              <a:t>Less</a:t>
            </a:r>
            <a:r>
              <a:rPr sz="700" spc="45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B13C20"/>
                </a:solidFill>
                <a:latin typeface="Arial"/>
                <a:cs typeface="Arial"/>
              </a:rPr>
              <a:t>in</a:t>
            </a:r>
            <a:r>
              <a:rPr sz="700" spc="55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B13C20"/>
                </a:solidFill>
                <a:latin typeface="Arial"/>
                <a:cs typeface="Arial"/>
              </a:rPr>
              <a:t>the</a:t>
            </a:r>
            <a:r>
              <a:rPr sz="700" spc="5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B13C20"/>
                </a:solidFill>
                <a:latin typeface="Arial"/>
                <a:cs typeface="Arial"/>
              </a:rPr>
              <a:t>hospital</a:t>
            </a:r>
            <a:r>
              <a:rPr sz="700" spc="10">
                <a:solidFill>
                  <a:srgbClr val="B13C20"/>
                </a:solidFill>
                <a:latin typeface="Arial"/>
                <a:cs typeface="Arial"/>
              </a:rPr>
              <a:t> for</a:t>
            </a:r>
            <a:r>
              <a:rPr sz="700" spc="12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B13C20"/>
                </a:solidFill>
                <a:latin typeface="Arial"/>
                <a:cs typeface="Arial"/>
              </a:rPr>
              <a:t>patients</a:t>
            </a:r>
            <a:r>
              <a:rPr sz="700" spc="11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B13C20"/>
                </a:solidFill>
                <a:latin typeface="Arial"/>
                <a:cs typeface="Arial"/>
              </a:rPr>
              <a:t>with</a:t>
            </a:r>
            <a:r>
              <a:rPr sz="700" spc="12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 spc="-50">
                <a:solidFill>
                  <a:srgbClr val="B13C20"/>
                </a:solidFill>
                <a:latin typeface="Arial"/>
                <a:cs typeface="Arial"/>
              </a:rPr>
              <a:t>a</a:t>
            </a:r>
            <a:r>
              <a:rPr sz="700" spc="50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B13C20"/>
                </a:solidFill>
                <a:latin typeface="Arial"/>
                <a:cs typeface="Arial"/>
              </a:rPr>
              <a:t>green</a:t>
            </a:r>
            <a:r>
              <a:rPr sz="700" spc="14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00" spc="-20">
                <a:solidFill>
                  <a:srgbClr val="B13C20"/>
                </a:solidFill>
                <a:latin typeface="Arial"/>
                <a:cs typeface="Arial"/>
              </a:rPr>
              <a:t>view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10297008" y="2445021"/>
            <a:ext cx="1409065" cy="2310130"/>
            <a:chOff x="10297008" y="2445021"/>
            <a:chExt cx="1409065" cy="2310130"/>
          </a:xfrm>
        </p:grpSpPr>
        <p:pic>
          <p:nvPicPr>
            <p:cNvPr id="132" name="object 132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682" y="4069636"/>
              <a:ext cx="597427" cy="68521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0360864" y="2513540"/>
              <a:ext cx="1280795" cy="1280795"/>
            </a:xfrm>
            <a:custGeom>
              <a:avLst/>
              <a:gdLst/>
              <a:ahLst/>
              <a:cxnLst/>
              <a:rect l="l" t="t" r="r" b="b"/>
              <a:pathLst>
                <a:path w="1280795" h="1280795">
                  <a:moveTo>
                    <a:pt x="640357" y="0"/>
                  </a:moveTo>
                  <a:lnTo>
                    <a:pt x="592567" y="1756"/>
                  </a:lnTo>
                  <a:lnTo>
                    <a:pt x="545731" y="6943"/>
                  </a:lnTo>
                  <a:lnTo>
                    <a:pt x="499972" y="15436"/>
                  </a:lnTo>
                  <a:lnTo>
                    <a:pt x="455415" y="27112"/>
                  </a:lnTo>
                  <a:lnTo>
                    <a:pt x="412183" y="41847"/>
                  </a:lnTo>
                  <a:lnTo>
                    <a:pt x="370401" y="59517"/>
                  </a:lnTo>
                  <a:lnTo>
                    <a:pt x="330191" y="79998"/>
                  </a:lnTo>
                  <a:lnTo>
                    <a:pt x="291678" y="103166"/>
                  </a:lnTo>
                  <a:lnTo>
                    <a:pt x="254986" y="128898"/>
                  </a:lnTo>
                  <a:lnTo>
                    <a:pt x="220238" y="157070"/>
                  </a:lnTo>
                  <a:lnTo>
                    <a:pt x="187558" y="187558"/>
                  </a:lnTo>
                  <a:lnTo>
                    <a:pt x="157070" y="220238"/>
                  </a:lnTo>
                  <a:lnTo>
                    <a:pt x="128898" y="254986"/>
                  </a:lnTo>
                  <a:lnTo>
                    <a:pt x="103166" y="291678"/>
                  </a:lnTo>
                  <a:lnTo>
                    <a:pt x="79998" y="330191"/>
                  </a:lnTo>
                  <a:lnTo>
                    <a:pt x="59517" y="370401"/>
                  </a:lnTo>
                  <a:lnTo>
                    <a:pt x="41847" y="412183"/>
                  </a:lnTo>
                  <a:lnTo>
                    <a:pt x="27112" y="455415"/>
                  </a:lnTo>
                  <a:lnTo>
                    <a:pt x="15436" y="499972"/>
                  </a:lnTo>
                  <a:lnTo>
                    <a:pt x="6943" y="545731"/>
                  </a:lnTo>
                  <a:lnTo>
                    <a:pt x="1756" y="592567"/>
                  </a:lnTo>
                  <a:lnTo>
                    <a:pt x="0" y="640357"/>
                  </a:lnTo>
                  <a:lnTo>
                    <a:pt x="1756" y="688147"/>
                  </a:lnTo>
                  <a:lnTo>
                    <a:pt x="6943" y="734983"/>
                  </a:lnTo>
                  <a:lnTo>
                    <a:pt x="15436" y="780742"/>
                  </a:lnTo>
                  <a:lnTo>
                    <a:pt x="27112" y="825299"/>
                  </a:lnTo>
                  <a:lnTo>
                    <a:pt x="41847" y="868530"/>
                  </a:lnTo>
                  <a:lnTo>
                    <a:pt x="59517" y="910313"/>
                  </a:lnTo>
                  <a:lnTo>
                    <a:pt x="79998" y="950523"/>
                  </a:lnTo>
                  <a:lnTo>
                    <a:pt x="103166" y="989036"/>
                  </a:lnTo>
                  <a:lnTo>
                    <a:pt x="128898" y="1025728"/>
                  </a:lnTo>
                  <a:lnTo>
                    <a:pt x="157070" y="1060476"/>
                  </a:lnTo>
                  <a:lnTo>
                    <a:pt x="187558" y="1093156"/>
                  </a:lnTo>
                  <a:lnTo>
                    <a:pt x="220238" y="1123644"/>
                  </a:lnTo>
                  <a:lnTo>
                    <a:pt x="254986" y="1151815"/>
                  </a:lnTo>
                  <a:lnTo>
                    <a:pt x="291678" y="1177547"/>
                  </a:lnTo>
                  <a:lnTo>
                    <a:pt x="330191" y="1200716"/>
                  </a:lnTo>
                  <a:lnTo>
                    <a:pt x="370401" y="1221197"/>
                  </a:lnTo>
                  <a:lnTo>
                    <a:pt x="412183" y="1238867"/>
                  </a:lnTo>
                  <a:lnTo>
                    <a:pt x="455415" y="1253602"/>
                  </a:lnTo>
                  <a:lnTo>
                    <a:pt x="499972" y="1265278"/>
                  </a:lnTo>
                  <a:lnTo>
                    <a:pt x="545731" y="1273771"/>
                  </a:lnTo>
                  <a:lnTo>
                    <a:pt x="592567" y="1278958"/>
                  </a:lnTo>
                  <a:lnTo>
                    <a:pt x="640357" y="1280714"/>
                  </a:lnTo>
                  <a:lnTo>
                    <a:pt x="688148" y="1278958"/>
                  </a:lnTo>
                  <a:lnTo>
                    <a:pt x="734985" y="1273771"/>
                  </a:lnTo>
                  <a:lnTo>
                    <a:pt x="780745" y="1265278"/>
                  </a:lnTo>
                  <a:lnTo>
                    <a:pt x="825302" y="1253602"/>
                  </a:lnTo>
                  <a:lnTo>
                    <a:pt x="868535" y="1238867"/>
                  </a:lnTo>
                  <a:lnTo>
                    <a:pt x="910318" y="1221197"/>
                  </a:lnTo>
                  <a:lnTo>
                    <a:pt x="950528" y="1200716"/>
                  </a:lnTo>
                  <a:lnTo>
                    <a:pt x="989041" y="1177547"/>
                  </a:lnTo>
                  <a:lnTo>
                    <a:pt x="1025733" y="1151815"/>
                  </a:lnTo>
                  <a:lnTo>
                    <a:pt x="1060481" y="1123644"/>
                  </a:lnTo>
                  <a:lnTo>
                    <a:pt x="1093160" y="1093156"/>
                  </a:lnTo>
                  <a:lnTo>
                    <a:pt x="1123647" y="1060476"/>
                  </a:lnTo>
                  <a:lnTo>
                    <a:pt x="1151819" y="1025728"/>
                  </a:lnTo>
                  <a:lnTo>
                    <a:pt x="1177550" y="989036"/>
                  </a:lnTo>
                  <a:lnTo>
                    <a:pt x="1200718" y="950523"/>
                  </a:lnTo>
                  <a:lnTo>
                    <a:pt x="1221199" y="910313"/>
                  </a:lnTo>
                  <a:lnTo>
                    <a:pt x="1238868" y="868530"/>
                  </a:lnTo>
                  <a:lnTo>
                    <a:pt x="1253603" y="825299"/>
                  </a:lnTo>
                  <a:lnTo>
                    <a:pt x="1265278" y="780742"/>
                  </a:lnTo>
                  <a:lnTo>
                    <a:pt x="1273771" y="734983"/>
                  </a:lnTo>
                  <a:lnTo>
                    <a:pt x="1278958" y="688147"/>
                  </a:lnTo>
                  <a:lnTo>
                    <a:pt x="1280714" y="640357"/>
                  </a:lnTo>
                  <a:lnTo>
                    <a:pt x="1278958" y="592567"/>
                  </a:lnTo>
                  <a:lnTo>
                    <a:pt x="1273771" y="545731"/>
                  </a:lnTo>
                  <a:lnTo>
                    <a:pt x="1265278" y="499972"/>
                  </a:lnTo>
                  <a:lnTo>
                    <a:pt x="1253603" y="455415"/>
                  </a:lnTo>
                  <a:lnTo>
                    <a:pt x="1238868" y="412183"/>
                  </a:lnTo>
                  <a:lnTo>
                    <a:pt x="1221199" y="370401"/>
                  </a:lnTo>
                  <a:lnTo>
                    <a:pt x="1200718" y="330191"/>
                  </a:lnTo>
                  <a:lnTo>
                    <a:pt x="1177550" y="291678"/>
                  </a:lnTo>
                  <a:lnTo>
                    <a:pt x="1151819" y="254986"/>
                  </a:lnTo>
                  <a:lnTo>
                    <a:pt x="1123647" y="220238"/>
                  </a:lnTo>
                  <a:lnTo>
                    <a:pt x="1093160" y="187558"/>
                  </a:lnTo>
                  <a:lnTo>
                    <a:pt x="1060481" y="157070"/>
                  </a:lnTo>
                  <a:lnTo>
                    <a:pt x="1025733" y="128898"/>
                  </a:lnTo>
                  <a:lnTo>
                    <a:pt x="989041" y="103166"/>
                  </a:lnTo>
                  <a:lnTo>
                    <a:pt x="950528" y="79998"/>
                  </a:lnTo>
                  <a:lnTo>
                    <a:pt x="910318" y="59517"/>
                  </a:lnTo>
                  <a:lnTo>
                    <a:pt x="868535" y="41847"/>
                  </a:lnTo>
                  <a:lnTo>
                    <a:pt x="825302" y="27112"/>
                  </a:lnTo>
                  <a:lnTo>
                    <a:pt x="780745" y="15436"/>
                  </a:lnTo>
                  <a:lnTo>
                    <a:pt x="734985" y="6943"/>
                  </a:lnTo>
                  <a:lnTo>
                    <a:pt x="688148" y="1756"/>
                  </a:lnTo>
                  <a:lnTo>
                    <a:pt x="640357" y="0"/>
                  </a:lnTo>
                  <a:close/>
                </a:path>
              </a:pathLst>
            </a:custGeom>
            <a:solidFill>
              <a:srgbClr val="B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303041" y="2451054"/>
              <a:ext cx="1397000" cy="1397000"/>
            </a:xfrm>
            <a:custGeom>
              <a:avLst/>
              <a:gdLst/>
              <a:ahLst/>
              <a:cxnLst/>
              <a:rect l="l" t="t" r="r" b="b"/>
              <a:pathLst>
                <a:path w="1397000" h="1397000">
                  <a:moveTo>
                    <a:pt x="1396512" y="698250"/>
                  </a:moveTo>
                  <a:lnTo>
                    <a:pt x="1394901" y="746057"/>
                  </a:lnTo>
                  <a:lnTo>
                    <a:pt x="1390138" y="792999"/>
                  </a:lnTo>
                  <a:lnTo>
                    <a:pt x="1382326" y="838972"/>
                  </a:lnTo>
                  <a:lnTo>
                    <a:pt x="1371570" y="883873"/>
                  </a:lnTo>
                  <a:lnTo>
                    <a:pt x="1357973" y="927597"/>
                  </a:lnTo>
                  <a:lnTo>
                    <a:pt x="1341640" y="970041"/>
                  </a:lnTo>
                  <a:lnTo>
                    <a:pt x="1322674" y="1011100"/>
                  </a:lnTo>
                  <a:lnTo>
                    <a:pt x="1301180" y="1050671"/>
                  </a:lnTo>
                  <a:lnTo>
                    <a:pt x="1277261" y="1088649"/>
                  </a:lnTo>
                  <a:lnTo>
                    <a:pt x="1251022" y="1124930"/>
                  </a:lnTo>
                  <a:lnTo>
                    <a:pt x="1222567" y="1159411"/>
                  </a:lnTo>
                  <a:lnTo>
                    <a:pt x="1191999" y="1191988"/>
                  </a:lnTo>
                  <a:lnTo>
                    <a:pt x="1159422" y="1222556"/>
                  </a:lnTo>
                  <a:lnTo>
                    <a:pt x="1124941" y="1251012"/>
                  </a:lnTo>
                  <a:lnTo>
                    <a:pt x="1088659" y="1277251"/>
                  </a:lnTo>
                  <a:lnTo>
                    <a:pt x="1050681" y="1301169"/>
                  </a:lnTo>
                  <a:lnTo>
                    <a:pt x="1011110" y="1322664"/>
                  </a:lnTo>
                  <a:lnTo>
                    <a:pt x="970051" y="1341629"/>
                  </a:lnTo>
                  <a:lnTo>
                    <a:pt x="927608" y="1357962"/>
                  </a:lnTo>
                  <a:lnTo>
                    <a:pt x="883883" y="1371559"/>
                  </a:lnTo>
                  <a:lnTo>
                    <a:pt x="838983" y="1382315"/>
                  </a:lnTo>
                  <a:lnTo>
                    <a:pt x="793009" y="1390127"/>
                  </a:lnTo>
                  <a:lnTo>
                    <a:pt x="746067" y="1394891"/>
                  </a:lnTo>
                  <a:lnTo>
                    <a:pt x="698261" y="1396501"/>
                  </a:lnTo>
                  <a:lnTo>
                    <a:pt x="650454" y="1394891"/>
                  </a:lnTo>
                  <a:lnTo>
                    <a:pt x="603512" y="1390127"/>
                  </a:lnTo>
                  <a:lnTo>
                    <a:pt x="557539" y="1382315"/>
                  </a:lnTo>
                  <a:lnTo>
                    <a:pt x="512638" y="1371559"/>
                  </a:lnTo>
                  <a:lnTo>
                    <a:pt x="468913" y="1357962"/>
                  </a:lnTo>
                  <a:lnTo>
                    <a:pt x="426469" y="1341629"/>
                  </a:lnTo>
                  <a:lnTo>
                    <a:pt x="385409" y="1322664"/>
                  </a:lnTo>
                  <a:lnTo>
                    <a:pt x="345838" y="1301169"/>
                  </a:lnTo>
                  <a:lnTo>
                    <a:pt x="307859" y="1277251"/>
                  </a:lnTo>
                  <a:lnTo>
                    <a:pt x="271577" y="1251012"/>
                  </a:lnTo>
                  <a:lnTo>
                    <a:pt x="237095" y="1222556"/>
                  </a:lnTo>
                  <a:lnTo>
                    <a:pt x="204518" y="1191988"/>
                  </a:lnTo>
                  <a:lnTo>
                    <a:pt x="173949" y="1159411"/>
                  </a:lnTo>
                  <a:lnTo>
                    <a:pt x="145493" y="1124930"/>
                  </a:lnTo>
                  <a:lnTo>
                    <a:pt x="119253" y="1088649"/>
                  </a:lnTo>
                  <a:lnTo>
                    <a:pt x="95334" y="1050671"/>
                  </a:lnTo>
                  <a:lnTo>
                    <a:pt x="73839" y="1011100"/>
                  </a:lnTo>
                  <a:lnTo>
                    <a:pt x="54873" y="970041"/>
                  </a:lnTo>
                  <a:lnTo>
                    <a:pt x="38540" y="927597"/>
                  </a:lnTo>
                  <a:lnTo>
                    <a:pt x="24943" y="883873"/>
                  </a:lnTo>
                  <a:lnTo>
                    <a:pt x="14186" y="838972"/>
                  </a:lnTo>
                  <a:lnTo>
                    <a:pt x="6374" y="792999"/>
                  </a:lnTo>
                  <a:lnTo>
                    <a:pt x="1610" y="746057"/>
                  </a:lnTo>
                  <a:lnTo>
                    <a:pt x="0" y="698250"/>
                  </a:lnTo>
                  <a:lnTo>
                    <a:pt x="1610" y="650444"/>
                  </a:lnTo>
                  <a:lnTo>
                    <a:pt x="6374" y="603502"/>
                  </a:lnTo>
                  <a:lnTo>
                    <a:pt x="14186" y="557529"/>
                  </a:lnTo>
                  <a:lnTo>
                    <a:pt x="24943" y="512628"/>
                  </a:lnTo>
                  <a:lnTo>
                    <a:pt x="38540" y="468904"/>
                  </a:lnTo>
                  <a:lnTo>
                    <a:pt x="54873" y="426460"/>
                  </a:lnTo>
                  <a:lnTo>
                    <a:pt x="73839" y="385401"/>
                  </a:lnTo>
                  <a:lnTo>
                    <a:pt x="95334" y="345830"/>
                  </a:lnTo>
                  <a:lnTo>
                    <a:pt x="119253" y="307852"/>
                  </a:lnTo>
                  <a:lnTo>
                    <a:pt x="145493" y="271571"/>
                  </a:lnTo>
                  <a:lnTo>
                    <a:pt x="173949" y="237090"/>
                  </a:lnTo>
                  <a:lnTo>
                    <a:pt x="204518" y="204513"/>
                  </a:lnTo>
                  <a:lnTo>
                    <a:pt x="237095" y="173945"/>
                  </a:lnTo>
                  <a:lnTo>
                    <a:pt x="271577" y="145489"/>
                  </a:lnTo>
                  <a:lnTo>
                    <a:pt x="307859" y="119250"/>
                  </a:lnTo>
                  <a:lnTo>
                    <a:pt x="345838" y="95331"/>
                  </a:lnTo>
                  <a:lnTo>
                    <a:pt x="385409" y="73837"/>
                  </a:lnTo>
                  <a:lnTo>
                    <a:pt x="426469" y="54872"/>
                  </a:lnTo>
                  <a:lnTo>
                    <a:pt x="468913" y="38538"/>
                  </a:lnTo>
                  <a:lnTo>
                    <a:pt x="512638" y="24942"/>
                  </a:lnTo>
                  <a:lnTo>
                    <a:pt x="557539" y="14186"/>
                  </a:lnTo>
                  <a:lnTo>
                    <a:pt x="603512" y="6374"/>
                  </a:lnTo>
                  <a:lnTo>
                    <a:pt x="650454" y="1610"/>
                  </a:lnTo>
                  <a:lnTo>
                    <a:pt x="698261" y="0"/>
                  </a:lnTo>
                  <a:lnTo>
                    <a:pt x="746067" y="1610"/>
                  </a:lnTo>
                  <a:lnTo>
                    <a:pt x="793009" y="6374"/>
                  </a:lnTo>
                  <a:lnTo>
                    <a:pt x="838983" y="14186"/>
                  </a:lnTo>
                  <a:lnTo>
                    <a:pt x="883883" y="24942"/>
                  </a:lnTo>
                  <a:lnTo>
                    <a:pt x="927608" y="38538"/>
                  </a:lnTo>
                  <a:lnTo>
                    <a:pt x="970051" y="54872"/>
                  </a:lnTo>
                  <a:lnTo>
                    <a:pt x="1011110" y="73837"/>
                  </a:lnTo>
                  <a:lnTo>
                    <a:pt x="1050681" y="95331"/>
                  </a:lnTo>
                  <a:lnTo>
                    <a:pt x="1088659" y="119250"/>
                  </a:lnTo>
                  <a:lnTo>
                    <a:pt x="1124941" y="145489"/>
                  </a:lnTo>
                  <a:lnTo>
                    <a:pt x="1159422" y="173945"/>
                  </a:lnTo>
                  <a:lnTo>
                    <a:pt x="1191999" y="204513"/>
                  </a:lnTo>
                  <a:lnTo>
                    <a:pt x="1222567" y="237090"/>
                  </a:lnTo>
                  <a:lnTo>
                    <a:pt x="1251022" y="271571"/>
                  </a:lnTo>
                  <a:lnTo>
                    <a:pt x="1277261" y="307852"/>
                  </a:lnTo>
                  <a:lnTo>
                    <a:pt x="1301180" y="345830"/>
                  </a:lnTo>
                  <a:lnTo>
                    <a:pt x="1322674" y="385401"/>
                  </a:lnTo>
                  <a:lnTo>
                    <a:pt x="1341640" y="426460"/>
                  </a:lnTo>
                  <a:lnTo>
                    <a:pt x="1357973" y="468904"/>
                  </a:lnTo>
                  <a:lnTo>
                    <a:pt x="1371570" y="512628"/>
                  </a:lnTo>
                  <a:lnTo>
                    <a:pt x="1382326" y="557529"/>
                  </a:lnTo>
                  <a:lnTo>
                    <a:pt x="1390138" y="603502"/>
                  </a:lnTo>
                  <a:lnTo>
                    <a:pt x="1394901" y="650444"/>
                  </a:lnTo>
                  <a:lnTo>
                    <a:pt x="1396512" y="698250"/>
                  </a:lnTo>
                  <a:close/>
                </a:path>
              </a:pathLst>
            </a:custGeom>
            <a:ln w="1150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9369814" y="2908241"/>
            <a:ext cx="34734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spc="-10">
                <a:solidFill>
                  <a:srgbClr val="62477D"/>
                </a:solidFill>
                <a:latin typeface="Arial"/>
                <a:cs typeface="Arial"/>
              </a:rPr>
              <a:t>Stay </a:t>
            </a:r>
            <a:r>
              <a:rPr sz="600" i="1" spc="-20">
                <a:solidFill>
                  <a:srgbClr val="62477D"/>
                </a:solidFill>
                <a:latin typeface="Arial"/>
                <a:cs typeface="Arial"/>
              </a:rPr>
              <a:t>Cool</a:t>
            </a:r>
            <a:endParaRPr sz="6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9117023" y="2994306"/>
            <a:ext cx="80327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105"/>
              </a:spcBef>
            </a:pPr>
            <a:r>
              <a:rPr sz="1350" b="1" i="1" spc="85">
                <a:solidFill>
                  <a:srgbClr val="62477D"/>
                </a:solidFill>
                <a:latin typeface="Arial"/>
                <a:cs typeface="Arial"/>
              </a:rPr>
              <a:t>5.2ºF</a:t>
            </a:r>
            <a:endParaRPr sz="13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45"/>
              </a:spcBef>
            </a:pP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Amount</a:t>
            </a:r>
            <a:r>
              <a:rPr sz="700" spc="114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that</a:t>
            </a:r>
            <a:r>
              <a:rPr sz="700" spc="12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trees</a:t>
            </a:r>
            <a:r>
              <a:rPr sz="700" spc="50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62477D"/>
                </a:solidFill>
                <a:latin typeface="Arial"/>
                <a:cs typeface="Arial"/>
              </a:rPr>
              <a:t>can</a:t>
            </a:r>
            <a:r>
              <a:rPr sz="700" spc="7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62477D"/>
                </a:solidFill>
                <a:latin typeface="Arial"/>
                <a:cs typeface="Arial"/>
              </a:rPr>
              <a:t>cool</a:t>
            </a:r>
            <a:r>
              <a:rPr sz="700" spc="9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urban</a:t>
            </a:r>
            <a:r>
              <a:rPr sz="700" spc="50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neighborhoods</a:t>
            </a:r>
            <a:endParaRPr sz="7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0754182" y="2854029"/>
            <a:ext cx="44958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spc="-20">
                <a:solidFill>
                  <a:srgbClr val="1D6A8C"/>
                </a:solidFill>
                <a:latin typeface="Arial"/>
                <a:cs typeface="Arial"/>
              </a:rPr>
              <a:t>Form</a:t>
            </a:r>
            <a:r>
              <a:rPr sz="600" i="1" spc="-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600" i="1" spc="-30">
                <a:solidFill>
                  <a:srgbClr val="1D6A8C"/>
                </a:solidFill>
                <a:latin typeface="Arial"/>
                <a:cs typeface="Arial"/>
              </a:rPr>
              <a:t>a</a:t>
            </a:r>
            <a:r>
              <a:rPr sz="600" i="1" spc="-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600" i="1" spc="-20">
                <a:solidFill>
                  <a:srgbClr val="1D6A8C"/>
                </a:solidFill>
                <a:latin typeface="Arial"/>
                <a:cs typeface="Arial"/>
              </a:rPr>
              <a:t>Bond</a:t>
            </a:r>
            <a:endParaRPr sz="6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0430375" y="2940098"/>
            <a:ext cx="110426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05"/>
              </a:spcBef>
            </a:pPr>
            <a:r>
              <a:rPr sz="1350" b="1" i="1" spc="-10">
                <a:solidFill>
                  <a:srgbClr val="1D6A8C"/>
                </a:solidFill>
                <a:latin typeface="Arial"/>
                <a:cs typeface="Arial"/>
              </a:rPr>
              <a:t>INCREASED</a:t>
            </a:r>
            <a:endParaRPr sz="1350">
              <a:latin typeface="Arial"/>
              <a:cs typeface="Arial"/>
            </a:endParaRPr>
          </a:p>
          <a:p>
            <a:pPr marL="12700" marR="41910" algn="ctr">
              <a:lnSpc>
                <a:spcPct val="100000"/>
              </a:lnSpc>
              <a:spcBef>
                <a:spcPts val="45"/>
              </a:spcBef>
            </a:pPr>
            <a:r>
              <a:rPr sz="700">
                <a:solidFill>
                  <a:srgbClr val="1D6A8C"/>
                </a:solidFill>
                <a:latin typeface="Arial"/>
                <a:cs typeface="Arial"/>
              </a:rPr>
              <a:t>Sense</a:t>
            </a:r>
            <a:r>
              <a:rPr sz="700" spc="5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1D6A8C"/>
                </a:solidFill>
                <a:latin typeface="Arial"/>
                <a:cs typeface="Arial"/>
              </a:rPr>
              <a:t>of</a:t>
            </a:r>
            <a:r>
              <a:rPr sz="700" spc="7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1D6A8C"/>
                </a:solidFill>
                <a:latin typeface="Arial"/>
                <a:cs typeface="Arial"/>
              </a:rPr>
              <a:t>connectedness</a:t>
            </a:r>
            <a:r>
              <a:rPr sz="700" spc="20">
                <a:solidFill>
                  <a:srgbClr val="1D6A8C"/>
                </a:solidFill>
                <a:latin typeface="Arial"/>
                <a:cs typeface="Arial"/>
              </a:rPr>
              <a:t> in</a:t>
            </a:r>
            <a:r>
              <a:rPr sz="700" spc="2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 spc="20">
                <a:solidFill>
                  <a:srgbClr val="1D6A8C"/>
                </a:solidFill>
                <a:latin typeface="Arial"/>
                <a:cs typeface="Arial"/>
              </a:rPr>
              <a:t>communities</a:t>
            </a:r>
            <a:r>
              <a:rPr sz="700" spc="3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 spc="-20">
                <a:solidFill>
                  <a:srgbClr val="1D6A8C"/>
                </a:solidFill>
                <a:latin typeface="Arial"/>
                <a:cs typeface="Arial"/>
              </a:rPr>
              <a:t>with</a:t>
            </a:r>
            <a:r>
              <a:rPr sz="700" spc="10">
                <a:solidFill>
                  <a:srgbClr val="1D6A8C"/>
                </a:solidFill>
                <a:latin typeface="Arial"/>
                <a:cs typeface="Arial"/>
              </a:rPr>
              <a:t> higher</a:t>
            </a:r>
            <a:r>
              <a:rPr sz="700" spc="11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1D6A8C"/>
                </a:solidFill>
                <a:latin typeface="Arial"/>
                <a:cs typeface="Arial"/>
              </a:rPr>
              <a:t>tree</a:t>
            </a:r>
            <a:r>
              <a:rPr sz="700" spc="8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1D6A8C"/>
                </a:solidFill>
                <a:latin typeface="Arial"/>
                <a:cs typeface="Arial"/>
              </a:rPr>
              <a:t>density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39" name="object 139"/>
          <p:cNvGrpSpPr/>
          <p:nvPr/>
        </p:nvGrpSpPr>
        <p:grpSpPr>
          <a:xfrm>
            <a:off x="11914717" y="2374321"/>
            <a:ext cx="1323975" cy="1323975"/>
            <a:chOff x="11914717" y="2374321"/>
            <a:chExt cx="1323975" cy="1323975"/>
          </a:xfrm>
        </p:grpSpPr>
        <p:sp>
          <p:nvSpPr>
            <p:cNvPr id="140" name="object 140"/>
            <p:cNvSpPr/>
            <p:nvPr/>
          </p:nvSpPr>
          <p:spPr>
            <a:xfrm>
              <a:off x="11975055" y="2439040"/>
              <a:ext cx="1203325" cy="1203325"/>
            </a:xfrm>
            <a:custGeom>
              <a:avLst/>
              <a:gdLst/>
              <a:ahLst/>
              <a:cxnLst/>
              <a:rect l="l" t="t" r="r" b="b"/>
              <a:pathLst>
                <a:path w="1203325" h="1203325">
                  <a:moveTo>
                    <a:pt x="601353" y="0"/>
                  </a:moveTo>
                  <a:lnTo>
                    <a:pt x="554358" y="1809"/>
                  </a:lnTo>
                  <a:lnTo>
                    <a:pt x="508352" y="7147"/>
                  </a:lnTo>
                  <a:lnTo>
                    <a:pt x="463469" y="15882"/>
                  </a:lnTo>
                  <a:lnTo>
                    <a:pt x="419843" y="27878"/>
                  </a:lnTo>
                  <a:lnTo>
                    <a:pt x="377606" y="43003"/>
                  </a:lnTo>
                  <a:lnTo>
                    <a:pt x="336894" y="61122"/>
                  </a:lnTo>
                  <a:lnTo>
                    <a:pt x="297840" y="82103"/>
                  </a:lnTo>
                  <a:lnTo>
                    <a:pt x="260576" y="105811"/>
                  </a:lnTo>
                  <a:lnTo>
                    <a:pt x="225238" y="132112"/>
                  </a:lnTo>
                  <a:lnTo>
                    <a:pt x="191959" y="160873"/>
                  </a:lnTo>
                  <a:lnTo>
                    <a:pt x="160872" y="191960"/>
                  </a:lnTo>
                  <a:lnTo>
                    <a:pt x="132111" y="225240"/>
                  </a:lnTo>
                  <a:lnTo>
                    <a:pt x="105810" y="260579"/>
                  </a:lnTo>
                  <a:lnTo>
                    <a:pt x="82102" y="297843"/>
                  </a:lnTo>
                  <a:lnTo>
                    <a:pt x="61122" y="336898"/>
                  </a:lnTo>
                  <a:lnTo>
                    <a:pt x="43003" y="377611"/>
                  </a:lnTo>
                  <a:lnTo>
                    <a:pt x="27878" y="419848"/>
                  </a:lnTo>
                  <a:lnTo>
                    <a:pt x="15882" y="463476"/>
                  </a:lnTo>
                  <a:lnTo>
                    <a:pt x="7147" y="508360"/>
                  </a:lnTo>
                  <a:lnTo>
                    <a:pt x="1809" y="554367"/>
                  </a:lnTo>
                  <a:lnTo>
                    <a:pt x="0" y="601363"/>
                  </a:lnTo>
                  <a:lnTo>
                    <a:pt x="1809" y="648359"/>
                  </a:lnTo>
                  <a:lnTo>
                    <a:pt x="7147" y="694365"/>
                  </a:lnTo>
                  <a:lnTo>
                    <a:pt x="15882" y="739248"/>
                  </a:lnTo>
                  <a:lnTo>
                    <a:pt x="27878" y="782875"/>
                  </a:lnTo>
                  <a:lnTo>
                    <a:pt x="43003" y="825111"/>
                  </a:lnTo>
                  <a:lnTo>
                    <a:pt x="61122" y="865824"/>
                  </a:lnTo>
                  <a:lnTo>
                    <a:pt x="82102" y="904879"/>
                  </a:lnTo>
                  <a:lnTo>
                    <a:pt x="105810" y="942143"/>
                  </a:lnTo>
                  <a:lnTo>
                    <a:pt x="132111" y="977482"/>
                  </a:lnTo>
                  <a:lnTo>
                    <a:pt x="160872" y="1010762"/>
                  </a:lnTo>
                  <a:lnTo>
                    <a:pt x="191959" y="1041850"/>
                  </a:lnTo>
                  <a:lnTo>
                    <a:pt x="225238" y="1070612"/>
                  </a:lnTo>
                  <a:lnTo>
                    <a:pt x="260576" y="1096913"/>
                  </a:lnTo>
                  <a:lnTo>
                    <a:pt x="297840" y="1120622"/>
                  </a:lnTo>
                  <a:lnTo>
                    <a:pt x="336894" y="1141602"/>
                  </a:lnTo>
                  <a:lnTo>
                    <a:pt x="377606" y="1159722"/>
                  </a:lnTo>
                  <a:lnTo>
                    <a:pt x="419843" y="1174848"/>
                  </a:lnTo>
                  <a:lnTo>
                    <a:pt x="463469" y="1186844"/>
                  </a:lnTo>
                  <a:lnTo>
                    <a:pt x="508352" y="1195579"/>
                  </a:lnTo>
                  <a:lnTo>
                    <a:pt x="554358" y="1200918"/>
                  </a:lnTo>
                  <a:lnTo>
                    <a:pt x="601353" y="1202727"/>
                  </a:lnTo>
                  <a:lnTo>
                    <a:pt x="648349" y="1200918"/>
                  </a:lnTo>
                  <a:lnTo>
                    <a:pt x="694357" y="1195579"/>
                  </a:lnTo>
                  <a:lnTo>
                    <a:pt x="739241" y="1186844"/>
                  </a:lnTo>
                  <a:lnTo>
                    <a:pt x="782868" y="1174848"/>
                  </a:lnTo>
                  <a:lnTo>
                    <a:pt x="825105" y="1159722"/>
                  </a:lnTo>
                  <a:lnTo>
                    <a:pt x="865818" y="1141602"/>
                  </a:lnTo>
                  <a:lnTo>
                    <a:pt x="904874" y="1120622"/>
                  </a:lnTo>
                  <a:lnTo>
                    <a:pt x="942137" y="1096913"/>
                  </a:lnTo>
                  <a:lnTo>
                    <a:pt x="977476" y="1070612"/>
                  </a:lnTo>
                  <a:lnTo>
                    <a:pt x="1010756" y="1041850"/>
                  </a:lnTo>
                  <a:lnTo>
                    <a:pt x="1041843" y="1010762"/>
                  </a:lnTo>
                  <a:lnTo>
                    <a:pt x="1070605" y="977482"/>
                  </a:lnTo>
                  <a:lnTo>
                    <a:pt x="1096906" y="942143"/>
                  </a:lnTo>
                  <a:lnTo>
                    <a:pt x="1120613" y="904879"/>
                  </a:lnTo>
                  <a:lnTo>
                    <a:pt x="1141594" y="865824"/>
                  </a:lnTo>
                  <a:lnTo>
                    <a:pt x="1159713" y="825111"/>
                  </a:lnTo>
                  <a:lnTo>
                    <a:pt x="1174838" y="782875"/>
                  </a:lnTo>
                  <a:lnTo>
                    <a:pt x="1186834" y="739248"/>
                  </a:lnTo>
                  <a:lnTo>
                    <a:pt x="1195569" y="694365"/>
                  </a:lnTo>
                  <a:lnTo>
                    <a:pt x="1200908" y="648359"/>
                  </a:lnTo>
                  <a:lnTo>
                    <a:pt x="1202717" y="601363"/>
                  </a:lnTo>
                  <a:lnTo>
                    <a:pt x="1200908" y="554367"/>
                  </a:lnTo>
                  <a:lnTo>
                    <a:pt x="1195569" y="508360"/>
                  </a:lnTo>
                  <a:lnTo>
                    <a:pt x="1186834" y="463476"/>
                  </a:lnTo>
                  <a:lnTo>
                    <a:pt x="1174838" y="419848"/>
                  </a:lnTo>
                  <a:lnTo>
                    <a:pt x="1159713" y="377611"/>
                  </a:lnTo>
                  <a:lnTo>
                    <a:pt x="1141594" y="336898"/>
                  </a:lnTo>
                  <a:lnTo>
                    <a:pt x="1120613" y="297843"/>
                  </a:lnTo>
                  <a:lnTo>
                    <a:pt x="1096906" y="260579"/>
                  </a:lnTo>
                  <a:lnTo>
                    <a:pt x="1070605" y="225240"/>
                  </a:lnTo>
                  <a:lnTo>
                    <a:pt x="1041843" y="191960"/>
                  </a:lnTo>
                  <a:lnTo>
                    <a:pt x="1010756" y="160873"/>
                  </a:lnTo>
                  <a:lnTo>
                    <a:pt x="977476" y="132112"/>
                  </a:lnTo>
                  <a:lnTo>
                    <a:pt x="942137" y="105811"/>
                  </a:lnTo>
                  <a:lnTo>
                    <a:pt x="904874" y="82103"/>
                  </a:lnTo>
                  <a:lnTo>
                    <a:pt x="865818" y="61122"/>
                  </a:lnTo>
                  <a:lnTo>
                    <a:pt x="825105" y="43003"/>
                  </a:lnTo>
                  <a:lnTo>
                    <a:pt x="782868" y="27878"/>
                  </a:lnTo>
                  <a:lnTo>
                    <a:pt x="739241" y="15882"/>
                  </a:lnTo>
                  <a:lnTo>
                    <a:pt x="694357" y="7147"/>
                  </a:lnTo>
                  <a:lnTo>
                    <a:pt x="648349" y="1809"/>
                  </a:lnTo>
                  <a:lnTo>
                    <a:pt x="601353" y="0"/>
                  </a:lnTo>
                  <a:close/>
                </a:path>
              </a:pathLst>
            </a:custGeom>
            <a:solidFill>
              <a:srgbClr val="FDF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920750" y="2380353"/>
              <a:ext cx="1311910" cy="1311910"/>
            </a:xfrm>
            <a:custGeom>
              <a:avLst/>
              <a:gdLst/>
              <a:ahLst/>
              <a:cxnLst/>
              <a:rect l="l" t="t" r="r" b="b"/>
              <a:pathLst>
                <a:path w="1311909" h="1311910">
                  <a:moveTo>
                    <a:pt x="1311467" y="655739"/>
                  </a:moveTo>
                  <a:lnTo>
                    <a:pt x="1309669" y="704677"/>
                  </a:lnTo>
                  <a:lnTo>
                    <a:pt x="1304358" y="752639"/>
                  </a:lnTo>
                  <a:lnTo>
                    <a:pt x="1295660" y="799498"/>
                  </a:lnTo>
                  <a:lnTo>
                    <a:pt x="1283704" y="845125"/>
                  </a:lnTo>
                  <a:lnTo>
                    <a:pt x="1268616" y="889396"/>
                  </a:lnTo>
                  <a:lnTo>
                    <a:pt x="1250522" y="932183"/>
                  </a:lnTo>
                  <a:lnTo>
                    <a:pt x="1229549" y="973358"/>
                  </a:lnTo>
                  <a:lnTo>
                    <a:pt x="1205824" y="1012796"/>
                  </a:lnTo>
                  <a:lnTo>
                    <a:pt x="1179474" y="1050370"/>
                  </a:lnTo>
                  <a:lnTo>
                    <a:pt x="1150626" y="1085952"/>
                  </a:lnTo>
                  <a:lnTo>
                    <a:pt x="1119407" y="1119417"/>
                  </a:lnTo>
                  <a:lnTo>
                    <a:pt x="1085942" y="1150637"/>
                  </a:lnTo>
                  <a:lnTo>
                    <a:pt x="1050360" y="1179485"/>
                  </a:lnTo>
                  <a:lnTo>
                    <a:pt x="1012786" y="1205835"/>
                  </a:lnTo>
                  <a:lnTo>
                    <a:pt x="973348" y="1229559"/>
                  </a:lnTo>
                  <a:lnTo>
                    <a:pt x="932172" y="1250532"/>
                  </a:lnTo>
                  <a:lnTo>
                    <a:pt x="889386" y="1268626"/>
                  </a:lnTo>
                  <a:lnTo>
                    <a:pt x="845115" y="1283715"/>
                  </a:lnTo>
                  <a:lnTo>
                    <a:pt x="799487" y="1295671"/>
                  </a:lnTo>
                  <a:lnTo>
                    <a:pt x="752629" y="1304368"/>
                  </a:lnTo>
                  <a:lnTo>
                    <a:pt x="704667" y="1309679"/>
                  </a:lnTo>
                  <a:lnTo>
                    <a:pt x="655728" y="1311478"/>
                  </a:lnTo>
                  <a:lnTo>
                    <a:pt x="606791" y="1309679"/>
                  </a:lnTo>
                  <a:lnTo>
                    <a:pt x="558830" y="1304368"/>
                  </a:lnTo>
                  <a:lnTo>
                    <a:pt x="511973" y="1295671"/>
                  </a:lnTo>
                  <a:lnTo>
                    <a:pt x="466346" y="1283715"/>
                  </a:lnTo>
                  <a:lnTo>
                    <a:pt x="422077" y="1268626"/>
                  </a:lnTo>
                  <a:lnTo>
                    <a:pt x="379291" y="1250532"/>
                  </a:lnTo>
                  <a:lnTo>
                    <a:pt x="338116" y="1229559"/>
                  </a:lnTo>
                  <a:lnTo>
                    <a:pt x="298678" y="1205835"/>
                  </a:lnTo>
                  <a:lnTo>
                    <a:pt x="261105" y="1179485"/>
                  </a:lnTo>
                  <a:lnTo>
                    <a:pt x="225523" y="1150637"/>
                  </a:lnTo>
                  <a:lnTo>
                    <a:pt x="192059" y="1119417"/>
                  </a:lnTo>
                  <a:lnTo>
                    <a:pt x="160840" y="1085952"/>
                  </a:lnTo>
                  <a:lnTo>
                    <a:pt x="131992" y="1050370"/>
                  </a:lnTo>
                  <a:lnTo>
                    <a:pt x="105642" y="1012796"/>
                  </a:lnTo>
                  <a:lnTo>
                    <a:pt x="81918" y="973358"/>
                  </a:lnTo>
                  <a:lnTo>
                    <a:pt x="60945" y="932183"/>
                  </a:lnTo>
                  <a:lnTo>
                    <a:pt x="42851" y="889396"/>
                  </a:lnTo>
                  <a:lnTo>
                    <a:pt x="27763" y="845125"/>
                  </a:lnTo>
                  <a:lnTo>
                    <a:pt x="15806" y="799498"/>
                  </a:lnTo>
                  <a:lnTo>
                    <a:pt x="7109" y="752639"/>
                  </a:lnTo>
                  <a:lnTo>
                    <a:pt x="1798" y="704677"/>
                  </a:lnTo>
                  <a:lnTo>
                    <a:pt x="0" y="655739"/>
                  </a:lnTo>
                  <a:lnTo>
                    <a:pt x="1798" y="606800"/>
                  </a:lnTo>
                  <a:lnTo>
                    <a:pt x="7109" y="558838"/>
                  </a:lnTo>
                  <a:lnTo>
                    <a:pt x="15806" y="511980"/>
                  </a:lnTo>
                  <a:lnTo>
                    <a:pt x="27763" y="466352"/>
                  </a:lnTo>
                  <a:lnTo>
                    <a:pt x="42851" y="422081"/>
                  </a:lnTo>
                  <a:lnTo>
                    <a:pt x="60945" y="379295"/>
                  </a:lnTo>
                  <a:lnTo>
                    <a:pt x="81918" y="338119"/>
                  </a:lnTo>
                  <a:lnTo>
                    <a:pt x="105642" y="298681"/>
                  </a:lnTo>
                  <a:lnTo>
                    <a:pt x="131992" y="261107"/>
                  </a:lnTo>
                  <a:lnTo>
                    <a:pt x="160840" y="225525"/>
                  </a:lnTo>
                  <a:lnTo>
                    <a:pt x="192059" y="192060"/>
                  </a:lnTo>
                  <a:lnTo>
                    <a:pt x="225523" y="160841"/>
                  </a:lnTo>
                  <a:lnTo>
                    <a:pt x="261105" y="131993"/>
                  </a:lnTo>
                  <a:lnTo>
                    <a:pt x="298678" y="105643"/>
                  </a:lnTo>
                  <a:lnTo>
                    <a:pt x="338116" y="81918"/>
                  </a:lnTo>
                  <a:lnTo>
                    <a:pt x="379291" y="60945"/>
                  </a:lnTo>
                  <a:lnTo>
                    <a:pt x="422077" y="42851"/>
                  </a:lnTo>
                  <a:lnTo>
                    <a:pt x="466346" y="27763"/>
                  </a:lnTo>
                  <a:lnTo>
                    <a:pt x="511973" y="15806"/>
                  </a:lnTo>
                  <a:lnTo>
                    <a:pt x="558830" y="7109"/>
                  </a:lnTo>
                  <a:lnTo>
                    <a:pt x="606791" y="1798"/>
                  </a:lnTo>
                  <a:lnTo>
                    <a:pt x="655728" y="0"/>
                  </a:lnTo>
                  <a:lnTo>
                    <a:pt x="704667" y="1798"/>
                  </a:lnTo>
                  <a:lnTo>
                    <a:pt x="752629" y="7109"/>
                  </a:lnTo>
                  <a:lnTo>
                    <a:pt x="799487" y="15806"/>
                  </a:lnTo>
                  <a:lnTo>
                    <a:pt x="845115" y="27763"/>
                  </a:lnTo>
                  <a:lnTo>
                    <a:pt x="889386" y="42851"/>
                  </a:lnTo>
                  <a:lnTo>
                    <a:pt x="932172" y="60945"/>
                  </a:lnTo>
                  <a:lnTo>
                    <a:pt x="973348" y="81918"/>
                  </a:lnTo>
                  <a:lnTo>
                    <a:pt x="1012786" y="105643"/>
                  </a:lnTo>
                  <a:lnTo>
                    <a:pt x="1050360" y="131993"/>
                  </a:lnTo>
                  <a:lnTo>
                    <a:pt x="1085942" y="160841"/>
                  </a:lnTo>
                  <a:lnTo>
                    <a:pt x="1119407" y="192060"/>
                  </a:lnTo>
                  <a:lnTo>
                    <a:pt x="1150626" y="225525"/>
                  </a:lnTo>
                  <a:lnTo>
                    <a:pt x="1179474" y="261107"/>
                  </a:lnTo>
                  <a:lnTo>
                    <a:pt x="1205824" y="298681"/>
                  </a:lnTo>
                  <a:lnTo>
                    <a:pt x="1229549" y="338119"/>
                  </a:lnTo>
                  <a:lnTo>
                    <a:pt x="1250522" y="379295"/>
                  </a:lnTo>
                  <a:lnTo>
                    <a:pt x="1268616" y="422081"/>
                  </a:lnTo>
                  <a:lnTo>
                    <a:pt x="1283704" y="466352"/>
                  </a:lnTo>
                  <a:lnTo>
                    <a:pt x="1295660" y="511980"/>
                  </a:lnTo>
                  <a:lnTo>
                    <a:pt x="1304358" y="558838"/>
                  </a:lnTo>
                  <a:lnTo>
                    <a:pt x="1309669" y="606800"/>
                  </a:lnTo>
                  <a:lnTo>
                    <a:pt x="1311467" y="655739"/>
                  </a:lnTo>
                  <a:close/>
                </a:path>
              </a:pathLst>
            </a:custGeom>
            <a:ln w="1150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12300832" y="2665819"/>
            <a:ext cx="56324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>
                <a:solidFill>
                  <a:srgbClr val="966607"/>
                </a:solidFill>
                <a:latin typeface="Arial"/>
                <a:cs typeface="Arial"/>
              </a:rPr>
              <a:t>Help</a:t>
            </a:r>
            <a:r>
              <a:rPr sz="600" i="1" spc="-2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600" i="1" spc="-30">
                <a:solidFill>
                  <a:srgbClr val="966607"/>
                </a:solidFill>
                <a:latin typeface="Arial"/>
                <a:cs typeface="Arial"/>
              </a:rPr>
              <a:t>Your</a:t>
            </a:r>
            <a:r>
              <a:rPr sz="600" i="1" spc="-10">
                <a:solidFill>
                  <a:srgbClr val="966607"/>
                </a:solidFill>
                <a:latin typeface="Arial"/>
                <a:cs typeface="Arial"/>
              </a:rPr>
              <a:t> Heart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12815988" y="2278414"/>
            <a:ext cx="1837055" cy="2855595"/>
            <a:chOff x="12815988" y="2278414"/>
            <a:chExt cx="1837055" cy="2855595"/>
          </a:xfrm>
        </p:grpSpPr>
        <p:pic>
          <p:nvPicPr>
            <p:cNvPr id="144" name="object 144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5988" y="3824328"/>
              <a:ext cx="1836833" cy="1309620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3399469" y="2278414"/>
              <a:ext cx="1028700" cy="1028700"/>
            </a:xfrm>
            <a:custGeom>
              <a:avLst/>
              <a:gdLst/>
              <a:ahLst/>
              <a:cxnLst/>
              <a:rect l="l" t="t" r="r" b="b"/>
              <a:pathLst>
                <a:path w="1028700" h="1028700">
                  <a:moveTo>
                    <a:pt x="514089" y="0"/>
                  </a:moveTo>
                  <a:lnTo>
                    <a:pt x="467297" y="2100"/>
                  </a:lnTo>
                  <a:lnTo>
                    <a:pt x="421682" y="8282"/>
                  </a:lnTo>
                  <a:lnTo>
                    <a:pt x="377425" y="18363"/>
                  </a:lnTo>
                  <a:lnTo>
                    <a:pt x="334708" y="32162"/>
                  </a:lnTo>
                  <a:lnTo>
                    <a:pt x="293713" y="49496"/>
                  </a:lnTo>
                  <a:lnTo>
                    <a:pt x="254620" y="70186"/>
                  </a:lnTo>
                  <a:lnTo>
                    <a:pt x="217612" y="94049"/>
                  </a:lnTo>
                  <a:lnTo>
                    <a:pt x="182870" y="120904"/>
                  </a:lnTo>
                  <a:lnTo>
                    <a:pt x="150575" y="150570"/>
                  </a:lnTo>
                  <a:lnTo>
                    <a:pt x="120909" y="182864"/>
                  </a:lnTo>
                  <a:lnTo>
                    <a:pt x="94053" y="217605"/>
                  </a:lnTo>
                  <a:lnTo>
                    <a:pt x="70189" y="254613"/>
                  </a:lnTo>
                  <a:lnTo>
                    <a:pt x="49498" y="293705"/>
                  </a:lnTo>
                  <a:lnTo>
                    <a:pt x="32163" y="334699"/>
                  </a:lnTo>
                  <a:lnTo>
                    <a:pt x="18364" y="377416"/>
                  </a:lnTo>
                  <a:lnTo>
                    <a:pt x="8282" y="421672"/>
                  </a:lnTo>
                  <a:lnTo>
                    <a:pt x="2100" y="467286"/>
                  </a:lnTo>
                  <a:lnTo>
                    <a:pt x="0" y="514078"/>
                  </a:lnTo>
                  <a:lnTo>
                    <a:pt x="2100" y="560870"/>
                  </a:lnTo>
                  <a:lnTo>
                    <a:pt x="8282" y="606484"/>
                  </a:lnTo>
                  <a:lnTo>
                    <a:pt x="18364" y="650741"/>
                  </a:lnTo>
                  <a:lnTo>
                    <a:pt x="32163" y="693457"/>
                  </a:lnTo>
                  <a:lnTo>
                    <a:pt x="49498" y="734452"/>
                  </a:lnTo>
                  <a:lnTo>
                    <a:pt x="70189" y="773544"/>
                  </a:lnTo>
                  <a:lnTo>
                    <a:pt x="94053" y="810551"/>
                  </a:lnTo>
                  <a:lnTo>
                    <a:pt x="120909" y="845293"/>
                  </a:lnTo>
                  <a:lnTo>
                    <a:pt x="150575" y="877587"/>
                  </a:lnTo>
                  <a:lnTo>
                    <a:pt x="182870" y="907252"/>
                  </a:lnTo>
                  <a:lnTo>
                    <a:pt x="217612" y="934107"/>
                  </a:lnTo>
                  <a:lnTo>
                    <a:pt x="254620" y="957970"/>
                  </a:lnTo>
                  <a:lnTo>
                    <a:pt x="293713" y="978660"/>
                  </a:lnTo>
                  <a:lnTo>
                    <a:pt x="334708" y="995995"/>
                  </a:lnTo>
                  <a:lnTo>
                    <a:pt x="377425" y="1009793"/>
                  </a:lnTo>
                  <a:lnTo>
                    <a:pt x="421682" y="1019874"/>
                  </a:lnTo>
                  <a:lnTo>
                    <a:pt x="467297" y="1026056"/>
                  </a:lnTo>
                  <a:lnTo>
                    <a:pt x="514089" y="1028157"/>
                  </a:lnTo>
                  <a:lnTo>
                    <a:pt x="560880" y="1026056"/>
                  </a:lnTo>
                  <a:lnTo>
                    <a:pt x="606495" y="1019874"/>
                  </a:lnTo>
                  <a:lnTo>
                    <a:pt x="650751" y="1009793"/>
                  </a:lnTo>
                  <a:lnTo>
                    <a:pt x="693467" y="995995"/>
                  </a:lnTo>
                  <a:lnTo>
                    <a:pt x="734462" y="978660"/>
                  </a:lnTo>
                  <a:lnTo>
                    <a:pt x="773554" y="957970"/>
                  </a:lnTo>
                  <a:lnTo>
                    <a:pt x="810561" y="934107"/>
                  </a:lnTo>
                  <a:lnTo>
                    <a:pt x="845303" y="907252"/>
                  </a:lnTo>
                  <a:lnTo>
                    <a:pt x="877597" y="877587"/>
                  </a:lnTo>
                  <a:lnTo>
                    <a:pt x="907262" y="845293"/>
                  </a:lnTo>
                  <a:lnTo>
                    <a:pt x="934117" y="810551"/>
                  </a:lnTo>
                  <a:lnTo>
                    <a:pt x="957980" y="773544"/>
                  </a:lnTo>
                  <a:lnTo>
                    <a:pt x="978670" y="734452"/>
                  </a:lnTo>
                  <a:lnTo>
                    <a:pt x="996005" y="693457"/>
                  </a:lnTo>
                  <a:lnTo>
                    <a:pt x="1009804" y="650741"/>
                  </a:lnTo>
                  <a:lnTo>
                    <a:pt x="1019885" y="606484"/>
                  </a:lnTo>
                  <a:lnTo>
                    <a:pt x="1026066" y="560870"/>
                  </a:lnTo>
                  <a:lnTo>
                    <a:pt x="1028167" y="514078"/>
                  </a:lnTo>
                  <a:lnTo>
                    <a:pt x="1026066" y="467286"/>
                  </a:lnTo>
                  <a:lnTo>
                    <a:pt x="1019885" y="421672"/>
                  </a:lnTo>
                  <a:lnTo>
                    <a:pt x="1009804" y="377416"/>
                  </a:lnTo>
                  <a:lnTo>
                    <a:pt x="996005" y="334699"/>
                  </a:lnTo>
                  <a:lnTo>
                    <a:pt x="978670" y="293705"/>
                  </a:lnTo>
                  <a:lnTo>
                    <a:pt x="957980" y="254613"/>
                  </a:lnTo>
                  <a:lnTo>
                    <a:pt x="934117" y="217605"/>
                  </a:lnTo>
                  <a:lnTo>
                    <a:pt x="907262" y="182864"/>
                  </a:lnTo>
                  <a:lnTo>
                    <a:pt x="877597" y="150570"/>
                  </a:lnTo>
                  <a:lnTo>
                    <a:pt x="845303" y="120904"/>
                  </a:lnTo>
                  <a:lnTo>
                    <a:pt x="810561" y="94049"/>
                  </a:lnTo>
                  <a:lnTo>
                    <a:pt x="773554" y="70186"/>
                  </a:lnTo>
                  <a:lnTo>
                    <a:pt x="734462" y="49496"/>
                  </a:lnTo>
                  <a:lnTo>
                    <a:pt x="693467" y="32162"/>
                  </a:lnTo>
                  <a:lnTo>
                    <a:pt x="650751" y="18363"/>
                  </a:lnTo>
                  <a:lnTo>
                    <a:pt x="606495" y="8282"/>
                  </a:lnTo>
                  <a:lnTo>
                    <a:pt x="560880" y="2100"/>
                  </a:lnTo>
                  <a:lnTo>
                    <a:pt x="514089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12162500" y="2751884"/>
            <a:ext cx="808990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5"/>
              </a:spcBef>
            </a:pPr>
            <a:r>
              <a:rPr sz="1350" b="1" i="1" spc="90">
                <a:solidFill>
                  <a:srgbClr val="966607"/>
                </a:solidFill>
                <a:latin typeface="Arial"/>
                <a:cs typeface="Arial"/>
              </a:rPr>
              <a:t>40%</a:t>
            </a:r>
            <a:endParaRPr sz="1350">
              <a:latin typeface="Arial"/>
              <a:cs typeface="Arial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45"/>
              </a:spcBef>
            </a:pPr>
            <a:r>
              <a:rPr sz="700" spc="10">
                <a:solidFill>
                  <a:srgbClr val="966607"/>
                </a:solidFill>
                <a:latin typeface="Arial"/>
                <a:cs typeface="Arial"/>
              </a:rPr>
              <a:t>Less</a:t>
            </a:r>
            <a:r>
              <a:rPr sz="700" spc="3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20">
                <a:solidFill>
                  <a:srgbClr val="966607"/>
                </a:solidFill>
                <a:latin typeface="Arial"/>
                <a:cs typeface="Arial"/>
              </a:rPr>
              <a:t>likely</a:t>
            </a:r>
            <a:r>
              <a:rPr sz="700" spc="3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20">
                <a:solidFill>
                  <a:srgbClr val="966607"/>
                </a:solidFill>
                <a:latin typeface="Arial"/>
                <a:cs typeface="Arial"/>
              </a:rPr>
              <a:t>to</a:t>
            </a:r>
            <a:r>
              <a:rPr sz="700" spc="3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-25">
                <a:solidFill>
                  <a:srgbClr val="966607"/>
                </a:solidFill>
                <a:latin typeface="Arial"/>
                <a:cs typeface="Arial"/>
              </a:rPr>
              <a:t>be</a:t>
            </a:r>
            <a:r>
              <a:rPr sz="700" spc="20">
                <a:solidFill>
                  <a:srgbClr val="966607"/>
                </a:solidFill>
                <a:latin typeface="Arial"/>
                <a:cs typeface="Arial"/>
              </a:rPr>
              <a:t> overweight</a:t>
            </a:r>
            <a:r>
              <a:rPr sz="700" spc="10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-20">
                <a:solidFill>
                  <a:srgbClr val="966607"/>
                </a:solidFill>
                <a:latin typeface="Arial"/>
                <a:cs typeface="Arial"/>
              </a:rPr>
              <a:t>than</a:t>
            </a:r>
            <a:r>
              <a:rPr sz="700" spc="10">
                <a:solidFill>
                  <a:srgbClr val="966607"/>
                </a:solidFill>
                <a:latin typeface="Arial"/>
                <a:cs typeface="Arial"/>
              </a:rPr>
              <a:t> people</a:t>
            </a:r>
            <a:r>
              <a:rPr sz="700" spc="5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966607"/>
                </a:solidFill>
                <a:latin typeface="Arial"/>
                <a:cs typeface="Arial"/>
              </a:rPr>
              <a:t>in</a:t>
            </a:r>
            <a:r>
              <a:rPr sz="700" spc="6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966607"/>
                </a:solidFill>
                <a:latin typeface="Arial"/>
                <a:cs typeface="Arial"/>
              </a:rPr>
              <a:t>the</a:t>
            </a:r>
            <a:r>
              <a:rPr sz="700" spc="5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966607"/>
                </a:solidFill>
                <a:latin typeface="Arial"/>
                <a:cs typeface="Arial"/>
              </a:rPr>
              <a:t>least</a:t>
            </a:r>
            <a:r>
              <a:rPr sz="700" spc="50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966607"/>
                </a:solidFill>
                <a:latin typeface="Arial"/>
                <a:cs typeface="Arial"/>
              </a:rPr>
              <a:t>green</a:t>
            </a:r>
            <a:r>
              <a:rPr sz="700" spc="14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966607"/>
                </a:solidFill>
                <a:latin typeface="Arial"/>
                <a:cs typeface="Arial"/>
              </a:rPr>
              <a:t>settings</a:t>
            </a:r>
            <a:endParaRPr sz="7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3691199" y="2455947"/>
            <a:ext cx="480059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spc="-10">
                <a:solidFill>
                  <a:srgbClr val="62477D"/>
                </a:solidFill>
                <a:latin typeface="Arial"/>
                <a:cs typeface="Arial"/>
              </a:rPr>
              <a:t>Get</a:t>
            </a:r>
            <a:r>
              <a:rPr sz="600" i="1" spc="-2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600" i="1" spc="-10">
                <a:solidFill>
                  <a:srgbClr val="62477D"/>
                </a:solidFill>
                <a:latin typeface="Arial"/>
                <a:cs typeface="Arial"/>
              </a:rPr>
              <a:t>Schooled</a:t>
            </a:r>
            <a:endParaRPr sz="6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3462255" y="2542015"/>
            <a:ext cx="88836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1350" b="1" i="1" spc="-10">
                <a:solidFill>
                  <a:srgbClr val="62477D"/>
                </a:solidFill>
                <a:latin typeface="Arial"/>
                <a:cs typeface="Arial"/>
              </a:rPr>
              <a:t>HIGHER</a:t>
            </a:r>
            <a:endParaRPr sz="1350">
              <a:latin typeface="Arial"/>
              <a:cs typeface="Arial"/>
            </a:endParaRPr>
          </a:p>
          <a:p>
            <a:pPr marL="12700" marR="5080" indent="67310">
              <a:lnSpc>
                <a:spcPct val="100000"/>
              </a:lnSpc>
              <a:spcBef>
                <a:spcPts val="45"/>
              </a:spcBef>
            </a:pP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Academic</a:t>
            </a:r>
            <a:r>
              <a:rPr sz="700" spc="13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scores</a:t>
            </a: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 on</a:t>
            </a:r>
            <a:r>
              <a:rPr sz="700" spc="6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school</a:t>
            </a:r>
            <a:r>
              <a:rPr sz="700" spc="4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campuses</a:t>
            </a:r>
            <a:endParaRPr sz="700">
              <a:latin typeface="Arial"/>
              <a:cs typeface="Arial"/>
            </a:endParaRPr>
          </a:p>
          <a:p>
            <a:pPr marL="109855">
              <a:lnSpc>
                <a:spcPct val="100000"/>
              </a:lnSpc>
              <a:spcBef>
                <a:spcPts val="15"/>
              </a:spcBef>
            </a:pP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with</a:t>
            </a:r>
            <a:r>
              <a:rPr sz="700" spc="8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10">
                <a:solidFill>
                  <a:srgbClr val="62477D"/>
                </a:solidFill>
                <a:latin typeface="Arial"/>
                <a:cs typeface="Arial"/>
              </a:rPr>
              <a:t>more</a:t>
            </a:r>
            <a:r>
              <a:rPr sz="700" spc="7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00" spc="-10">
                <a:solidFill>
                  <a:srgbClr val="62477D"/>
                </a:solidFill>
                <a:latin typeface="Arial"/>
                <a:cs typeface="Arial"/>
              </a:rPr>
              <a:t>trees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7606693" y="2222493"/>
            <a:ext cx="6873240" cy="2027555"/>
            <a:chOff x="7606693" y="2222493"/>
            <a:chExt cx="6873240" cy="2027555"/>
          </a:xfrm>
        </p:grpSpPr>
        <p:sp>
          <p:nvSpPr>
            <p:cNvPr id="150" name="object 150"/>
            <p:cNvSpPr/>
            <p:nvPr/>
          </p:nvSpPr>
          <p:spPr>
            <a:xfrm>
              <a:off x="10332837" y="3678371"/>
              <a:ext cx="209550" cy="172085"/>
            </a:xfrm>
            <a:custGeom>
              <a:avLst/>
              <a:gdLst/>
              <a:ahLst/>
              <a:cxnLst/>
              <a:rect l="l" t="t" r="r" b="b"/>
              <a:pathLst>
                <a:path w="209550" h="172085">
                  <a:moveTo>
                    <a:pt x="0" y="171890"/>
                  </a:moveTo>
                  <a:lnTo>
                    <a:pt x="208936" y="0"/>
                  </a:lnTo>
                </a:path>
              </a:pathLst>
            </a:custGeom>
            <a:ln w="1150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231442" y="3643501"/>
              <a:ext cx="97790" cy="180975"/>
            </a:xfrm>
            <a:custGeom>
              <a:avLst/>
              <a:gdLst/>
              <a:ahLst/>
              <a:cxnLst/>
              <a:rect l="l" t="t" r="r" b="b"/>
              <a:pathLst>
                <a:path w="97790" h="180975">
                  <a:moveTo>
                    <a:pt x="0" y="180811"/>
                  </a:moveTo>
                  <a:lnTo>
                    <a:pt x="97641" y="0"/>
                  </a:lnTo>
                </a:path>
              </a:pathLst>
            </a:custGeom>
            <a:ln w="1150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4150086" y="3300357"/>
              <a:ext cx="59055" cy="138430"/>
            </a:xfrm>
            <a:custGeom>
              <a:avLst/>
              <a:gdLst/>
              <a:ahLst/>
              <a:cxnLst/>
              <a:rect l="l" t="t" r="r" b="b"/>
              <a:pathLst>
                <a:path w="59055" h="138429">
                  <a:moveTo>
                    <a:pt x="58940" y="138163"/>
                  </a:moveTo>
                  <a:lnTo>
                    <a:pt x="0" y="0"/>
                  </a:lnTo>
                </a:path>
              </a:pathLst>
            </a:custGeom>
            <a:ln w="1150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6693" y="3861473"/>
              <a:ext cx="214811" cy="388353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13353051" y="2228247"/>
              <a:ext cx="1121410" cy="1121410"/>
            </a:xfrm>
            <a:custGeom>
              <a:avLst/>
              <a:gdLst/>
              <a:ahLst/>
              <a:cxnLst/>
              <a:rect l="l" t="t" r="r" b="b"/>
              <a:pathLst>
                <a:path w="1121409" h="1121410">
                  <a:moveTo>
                    <a:pt x="1121128" y="560558"/>
                  </a:moveTo>
                  <a:lnTo>
                    <a:pt x="1119070" y="608926"/>
                  </a:lnTo>
                  <a:lnTo>
                    <a:pt x="1113009" y="656151"/>
                  </a:lnTo>
                  <a:lnTo>
                    <a:pt x="1103114" y="702066"/>
                  </a:lnTo>
                  <a:lnTo>
                    <a:pt x="1089552" y="746501"/>
                  </a:lnTo>
                  <a:lnTo>
                    <a:pt x="1072492" y="789288"/>
                  </a:lnTo>
                  <a:lnTo>
                    <a:pt x="1052101" y="830260"/>
                  </a:lnTo>
                  <a:lnTo>
                    <a:pt x="1028549" y="869248"/>
                  </a:lnTo>
                  <a:lnTo>
                    <a:pt x="1002004" y="906084"/>
                  </a:lnTo>
                  <a:lnTo>
                    <a:pt x="972634" y="940600"/>
                  </a:lnTo>
                  <a:lnTo>
                    <a:pt x="940606" y="972627"/>
                  </a:lnTo>
                  <a:lnTo>
                    <a:pt x="906090" y="1001997"/>
                  </a:lnTo>
                  <a:lnTo>
                    <a:pt x="869254" y="1028542"/>
                  </a:lnTo>
                  <a:lnTo>
                    <a:pt x="830266" y="1052093"/>
                  </a:lnTo>
                  <a:lnTo>
                    <a:pt x="789294" y="1072483"/>
                  </a:lnTo>
                  <a:lnTo>
                    <a:pt x="746507" y="1089542"/>
                  </a:lnTo>
                  <a:lnTo>
                    <a:pt x="702073" y="1103104"/>
                  </a:lnTo>
                  <a:lnTo>
                    <a:pt x="656159" y="1112999"/>
                  </a:lnTo>
                  <a:lnTo>
                    <a:pt x="608935" y="1119060"/>
                  </a:lnTo>
                  <a:lnTo>
                    <a:pt x="560569" y="1121117"/>
                  </a:lnTo>
                  <a:lnTo>
                    <a:pt x="512201" y="1119060"/>
                  </a:lnTo>
                  <a:lnTo>
                    <a:pt x="464976" y="1112999"/>
                  </a:lnTo>
                  <a:lnTo>
                    <a:pt x="419061" y="1103104"/>
                  </a:lnTo>
                  <a:lnTo>
                    <a:pt x="374625" y="1089542"/>
                  </a:lnTo>
                  <a:lnTo>
                    <a:pt x="331837" y="1072483"/>
                  </a:lnTo>
                  <a:lnTo>
                    <a:pt x="290864" y="1052093"/>
                  </a:lnTo>
                  <a:lnTo>
                    <a:pt x="251875" y="1028542"/>
                  </a:lnTo>
                  <a:lnTo>
                    <a:pt x="215039" y="1001997"/>
                  </a:lnTo>
                  <a:lnTo>
                    <a:pt x="180522" y="972627"/>
                  </a:lnTo>
                  <a:lnTo>
                    <a:pt x="148495" y="940600"/>
                  </a:lnTo>
                  <a:lnTo>
                    <a:pt x="119124" y="906084"/>
                  </a:lnTo>
                  <a:lnTo>
                    <a:pt x="92578" y="869248"/>
                  </a:lnTo>
                  <a:lnTo>
                    <a:pt x="69026" y="830260"/>
                  </a:lnTo>
                  <a:lnTo>
                    <a:pt x="48636" y="789288"/>
                  </a:lnTo>
                  <a:lnTo>
                    <a:pt x="31575" y="746501"/>
                  </a:lnTo>
                  <a:lnTo>
                    <a:pt x="18013" y="702066"/>
                  </a:lnTo>
                  <a:lnTo>
                    <a:pt x="8118" y="656151"/>
                  </a:lnTo>
                  <a:lnTo>
                    <a:pt x="2057" y="608926"/>
                  </a:lnTo>
                  <a:lnTo>
                    <a:pt x="0" y="560558"/>
                  </a:lnTo>
                  <a:lnTo>
                    <a:pt x="2057" y="512191"/>
                  </a:lnTo>
                  <a:lnTo>
                    <a:pt x="8118" y="464965"/>
                  </a:lnTo>
                  <a:lnTo>
                    <a:pt x="18013" y="419051"/>
                  </a:lnTo>
                  <a:lnTo>
                    <a:pt x="31575" y="374616"/>
                  </a:lnTo>
                  <a:lnTo>
                    <a:pt x="48636" y="331828"/>
                  </a:lnTo>
                  <a:lnTo>
                    <a:pt x="69026" y="290856"/>
                  </a:lnTo>
                  <a:lnTo>
                    <a:pt x="92578" y="251868"/>
                  </a:lnTo>
                  <a:lnTo>
                    <a:pt x="119124" y="215032"/>
                  </a:lnTo>
                  <a:lnTo>
                    <a:pt x="148495" y="180517"/>
                  </a:lnTo>
                  <a:lnTo>
                    <a:pt x="180522" y="148490"/>
                  </a:lnTo>
                  <a:lnTo>
                    <a:pt x="215039" y="119120"/>
                  </a:lnTo>
                  <a:lnTo>
                    <a:pt x="251875" y="92575"/>
                  </a:lnTo>
                  <a:lnTo>
                    <a:pt x="290864" y="69024"/>
                  </a:lnTo>
                  <a:lnTo>
                    <a:pt x="331837" y="48634"/>
                  </a:lnTo>
                  <a:lnTo>
                    <a:pt x="374625" y="31574"/>
                  </a:lnTo>
                  <a:lnTo>
                    <a:pt x="419061" y="18013"/>
                  </a:lnTo>
                  <a:lnTo>
                    <a:pt x="464976" y="8118"/>
                  </a:lnTo>
                  <a:lnTo>
                    <a:pt x="512201" y="2057"/>
                  </a:lnTo>
                  <a:lnTo>
                    <a:pt x="560569" y="0"/>
                  </a:lnTo>
                  <a:lnTo>
                    <a:pt x="608935" y="2057"/>
                  </a:lnTo>
                  <a:lnTo>
                    <a:pt x="656159" y="8118"/>
                  </a:lnTo>
                  <a:lnTo>
                    <a:pt x="702073" y="18013"/>
                  </a:lnTo>
                  <a:lnTo>
                    <a:pt x="746507" y="31574"/>
                  </a:lnTo>
                  <a:lnTo>
                    <a:pt x="789294" y="48634"/>
                  </a:lnTo>
                  <a:lnTo>
                    <a:pt x="830266" y="69024"/>
                  </a:lnTo>
                  <a:lnTo>
                    <a:pt x="869254" y="92575"/>
                  </a:lnTo>
                  <a:lnTo>
                    <a:pt x="906090" y="119120"/>
                  </a:lnTo>
                  <a:lnTo>
                    <a:pt x="940606" y="148490"/>
                  </a:lnTo>
                  <a:lnTo>
                    <a:pt x="972634" y="180517"/>
                  </a:lnTo>
                  <a:lnTo>
                    <a:pt x="1002004" y="215032"/>
                  </a:lnTo>
                  <a:lnTo>
                    <a:pt x="1028549" y="251868"/>
                  </a:lnTo>
                  <a:lnTo>
                    <a:pt x="1052101" y="290856"/>
                  </a:lnTo>
                  <a:lnTo>
                    <a:pt x="1072492" y="331828"/>
                  </a:lnTo>
                  <a:lnTo>
                    <a:pt x="1089552" y="374616"/>
                  </a:lnTo>
                  <a:lnTo>
                    <a:pt x="1103114" y="419051"/>
                  </a:lnTo>
                  <a:lnTo>
                    <a:pt x="1113009" y="464965"/>
                  </a:lnTo>
                  <a:lnTo>
                    <a:pt x="1119070" y="512191"/>
                  </a:lnTo>
                  <a:lnTo>
                    <a:pt x="1121128" y="560558"/>
                  </a:lnTo>
                  <a:close/>
                </a:path>
              </a:pathLst>
            </a:custGeom>
            <a:ln w="1150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8463422" y="4766743"/>
            <a:ext cx="3246120" cy="255904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Rest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Easy:</a:t>
            </a:r>
            <a:r>
              <a:rPr sz="250" i="1" spc="1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View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Through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</a:t>
            </a:r>
            <a:r>
              <a:rPr sz="250" i="1" spc="2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Window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May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Influence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Recovery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From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Surgery.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Ulrich,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R.S.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1984.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(Science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224,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27: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420-</a:t>
            </a:r>
            <a:r>
              <a:rPr sz="250" i="1" spc="-20">
                <a:solidFill>
                  <a:srgbClr val="81B0C3"/>
                </a:solidFill>
                <a:latin typeface="Arial"/>
                <a:cs typeface="Arial"/>
              </a:rPr>
              <a:t>21.)</a:t>
            </a:r>
            <a:endParaRPr sz="250">
              <a:latin typeface="Arial"/>
              <a:cs typeface="Arial"/>
            </a:endParaRPr>
          </a:p>
          <a:p>
            <a:pPr marL="12700" marR="5080">
              <a:lnSpc>
                <a:spcPct val="120700"/>
              </a:lnSpc>
            </a:pP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Stay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Cool: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Urban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heat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island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mitigation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by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green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infrastructure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in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European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Functional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Urban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Areas.</a:t>
            </a:r>
            <a:r>
              <a:rPr sz="250" i="1" spc="2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Marando,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F.,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Heris,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20">
                <a:solidFill>
                  <a:srgbClr val="81B0C3"/>
                </a:solidFill>
                <a:latin typeface="Arial"/>
                <a:cs typeface="Arial"/>
              </a:rPr>
              <a:t>M.P.,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Zulian,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20">
                <a:solidFill>
                  <a:srgbClr val="81B0C3"/>
                </a:solidFill>
                <a:latin typeface="Arial"/>
                <a:cs typeface="Arial"/>
              </a:rPr>
              <a:t>G.,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Udías,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A.,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Mentaschi,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L.,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Chrysoulakis,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N.,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Parastatidis,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D.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Maes,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25">
                <a:solidFill>
                  <a:srgbClr val="81B0C3"/>
                </a:solidFill>
                <a:latin typeface="Arial"/>
                <a:cs typeface="Arial"/>
              </a:rPr>
              <a:t>J.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(2022.)</a:t>
            </a:r>
            <a:r>
              <a:rPr sz="250" i="1" spc="50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Form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Bond: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The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Relationship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Between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Social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Cohesion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Urban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Green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Space: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Avenue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for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Health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Promotion.</a:t>
            </a:r>
            <a:r>
              <a:rPr sz="25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Viniece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Jennings</a:t>
            </a:r>
            <a:r>
              <a:rPr sz="25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250" i="1" spc="2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Omoshalewa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Bamkole.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(Published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online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2019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Feb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25">
                <a:solidFill>
                  <a:srgbClr val="81B0C3"/>
                </a:solidFill>
                <a:latin typeface="Arial"/>
                <a:cs typeface="Arial"/>
              </a:rPr>
              <a:t>4.)</a:t>
            </a:r>
            <a:endParaRPr sz="250">
              <a:latin typeface="Arial"/>
              <a:cs typeface="Arial"/>
            </a:endParaRPr>
          </a:p>
          <a:p>
            <a:pPr marL="12700" marR="39370">
              <a:lnSpc>
                <a:spcPct val="120700"/>
              </a:lnSpc>
            </a:pP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Help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Your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Heart: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Graffiti,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greenery,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obesity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in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adults: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secondary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analysis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of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European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cross-sectional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survey.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BMJ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2005;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331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doi: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https://doi.org/10.1136/bmj.38575.664549.F7</a:t>
            </a:r>
            <a:r>
              <a:rPr sz="25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(Published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15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September</a:t>
            </a:r>
            <a:r>
              <a:rPr sz="25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2005.)</a:t>
            </a:r>
            <a:r>
              <a:rPr sz="250" i="1" spc="50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Get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Schooled: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Tree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cover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species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composition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effects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academic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performance</a:t>
            </a:r>
            <a:r>
              <a:rPr sz="25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of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primary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school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students.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Sivajanani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Sivarajah,</a:t>
            </a:r>
            <a:r>
              <a:rPr sz="25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Sandy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M.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Smith,</a:t>
            </a:r>
            <a:r>
              <a:rPr sz="25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Sean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C.</a:t>
            </a:r>
            <a:r>
              <a:rPr sz="250" i="1" spc="4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>
                <a:solidFill>
                  <a:srgbClr val="81B0C3"/>
                </a:solidFill>
                <a:latin typeface="Arial"/>
                <a:cs typeface="Arial"/>
              </a:rPr>
              <a:t>Thomas</a:t>
            </a:r>
            <a:r>
              <a:rPr sz="25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250" i="1" spc="-10">
                <a:solidFill>
                  <a:srgbClr val="81B0C3"/>
                </a:solidFill>
                <a:latin typeface="Arial"/>
                <a:cs typeface="Arial"/>
              </a:rPr>
              <a:t>(2018.)</a:t>
            </a:r>
            <a:endParaRPr sz="250">
              <a:latin typeface="Arial"/>
              <a:cs typeface="Arial"/>
            </a:endParaRPr>
          </a:p>
        </p:txBody>
      </p:sp>
      <p:sp>
        <p:nvSpPr>
          <p:cNvPr id="156" name="object 1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57" name="object 1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20</a:t>
            </a:fld>
            <a:endParaRPr spc="-25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1203" y="722355"/>
            <a:ext cx="2082164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53109" y="3539159"/>
            <a:ext cx="9089390" cy="4611370"/>
            <a:chOff x="10253109" y="3539159"/>
            <a:chExt cx="9089390" cy="4611370"/>
          </a:xfrm>
        </p:grpSpPr>
        <p:sp>
          <p:nvSpPr>
            <p:cNvPr id="5" name="object 5"/>
            <p:cNvSpPr/>
            <p:nvPr/>
          </p:nvSpPr>
          <p:spPr>
            <a:xfrm>
              <a:off x="10253112" y="3539159"/>
              <a:ext cx="9089390" cy="3684270"/>
            </a:xfrm>
            <a:custGeom>
              <a:avLst/>
              <a:gdLst/>
              <a:ahLst/>
              <a:cxnLst/>
              <a:rect l="l" t="t" r="r" b="b"/>
              <a:pathLst>
                <a:path w="9089390" h="3684270">
                  <a:moveTo>
                    <a:pt x="9089262" y="0"/>
                  </a:moveTo>
                  <a:lnTo>
                    <a:pt x="0" y="0"/>
                  </a:lnTo>
                  <a:lnTo>
                    <a:pt x="0" y="3683688"/>
                  </a:lnTo>
                  <a:lnTo>
                    <a:pt x="9089262" y="3683688"/>
                  </a:lnTo>
                  <a:lnTo>
                    <a:pt x="9089262" y="0"/>
                  </a:lnTo>
                  <a:close/>
                </a:path>
              </a:pathLst>
            </a:custGeom>
            <a:solidFill>
              <a:srgbClr val="F7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85488" y="4194028"/>
              <a:ext cx="857250" cy="264795"/>
            </a:xfrm>
            <a:custGeom>
              <a:avLst/>
              <a:gdLst/>
              <a:ahLst/>
              <a:cxnLst/>
              <a:rect l="l" t="t" r="r" b="b"/>
              <a:pathLst>
                <a:path w="857250" h="264795">
                  <a:moveTo>
                    <a:pt x="357287" y="0"/>
                  </a:moveTo>
                  <a:lnTo>
                    <a:pt x="314233" y="6774"/>
                  </a:lnTo>
                  <a:lnTo>
                    <a:pt x="276487" y="25707"/>
                  </a:lnTo>
                  <a:lnTo>
                    <a:pt x="246071" y="54715"/>
                  </a:lnTo>
                  <a:lnTo>
                    <a:pt x="225009" y="91712"/>
                  </a:lnTo>
                  <a:lnTo>
                    <a:pt x="215323" y="134613"/>
                  </a:lnTo>
                  <a:lnTo>
                    <a:pt x="198693" y="125899"/>
                  </a:lnTo>
                  <a:lnTo>
                    <a:pt x="180905" y="119419"/>
                  </a:lnTo>
                  <a:lnTo>
                    <a:pt x="162120" y="115378"/>
                  </a:lnTo>
                  <a:lnTo>
                    <a:pt x="142498" y="113986"/>
                  </a:lnTo>
                  <a:lnTo>
                    <a:pt x="97457" y="121411"/>
                  </a:lnTo>
                  <a:lnTo>
                    <a:pt x="58340" y="142089"/>
                  </a:lnTo>
                  <a:lnTo>
                    <a:pt x="27494" y="173620"/>
                  </a:lnTo>
                  <a:lnTo>
                    <a:pt x="7264" y="213605"/>
                  </a:lnTo>
                  <a:lnTo>
                    <a:pt x="0" y="259646"/>
                  </a:lnTo>
                  <a:lnTo>
                    <a:pt x="0" y="264463"/>
                  </a:lnTo>
                  <a:lnTo>
                    <a:pt x="856884" y="264463"/>
                  </a:lnTo>
                  <a:lnTo>
                    <a:pt x="856884" y="164059"/>
                  </a:lnTo>
                  <a:lnTo>
                    <a:pt x="811661" y="156225"/>
                  </a:lnTo>
                  <a:lnTo>
                    <a:pt x="765837" y="164000"/>
                  </a:lnTo>
                  <a:lnTo>
                    <a:pt x="726218" y="185502"/>
                  </a:lnTo>
                  <a:lnTo>
                    <a:pt x="715729" y="143745"/>
                  </a:lnTo>
                  <a:lnTo>
                    <a:pt x="694380" y="107834"/>
                  </a:lnTo>
                  <a:lnTo>
                    <a:pt x="664102" y="79740"/>
                  </a:lnTo>
                  <a:lnTo>
                    <a:pt x="626823" y="61438"/>
                  </a:lnTo>
                  <a:lnTo>
                    <a:pt x="584474" y="54898"/>
                  </a:lnTo>
                  <a:lnTo>
                    <a:pt x="557834" y="57462"/>
                  </a:lnTo>
                  <a:lnTo>
                    <a:pt x="532864" y="64827"/>
                  </a:lnTo>
                  <a:lnTo>
                    <a:pt x="510001" y="76508"/>
                  </a:lnTo>
                  <a:lnTo>
                    <a:pt x="489681" y="92018"/>
                  </a:lnTo>
                  <a:lnTo>
                    <a:pt x="468631" y="54912"/>
                  </a:lnTo>
                  <a:lnTo>
                    <a:pt x="438197" y="25806"/>
                  </a:lnTo>
                  <a:lnTo>
                    <a:pt x="400407" y="6801"/>
                  </a:lnTo>
                  <a:lnTo>
                    <a:pt x="357287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3109" y="6144221"/>
              <a:ext cx="9089266" cy="200577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781481" y="6821278"/>
            <a:ext cx="462280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>
                <a:solidFill>
                  <a:srgbClr val="C5A2ED"/>
                </a:solidFill>
                <a:latin typeface="Arial"/>
                <a:cs typeface="Arial"/>
              </a:rPr>
              <a:t>S</a:t>
            </a:r>
            <a:r>
              <a:rPr sz="500" b="1" spc="6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75">
                <a:solidFill>
                  <a:srgbClr val="C5A2ED"/>
                </a:solidFill>
                <a:latin typeface="Arial"/>
                <a:cs typeface="Arial"/>
              </a:rPr>
              <a:t>C</a:t>
            </a:r>
            <a:r>
              <a:rPr sz="5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75">
                <a:solidFill>
                  <a:srgbClr val="C5A2ED"/>
                </a:solidFill>
                <a:latin typeface="Arial"/>
                <a:cs typeface="Arial"/>
              </a:rPr>
              <a:t>H</a:t>
            </a:r>
            <a:r>
              <a:rPr sz="5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500" b="1" spc="65">
                <a:solidFill>
                  <a:srgbClr val="C5A2ED"/>
                </a:solidFill>
                <a:latin typeface="Arial"/>
                <a:cs typeface="Arial"/>
              </a:rPr>
              <a:t> O</a:t>
            </a:r>
            <a:r>
              <a:rPr sz="5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-50">
                <a:solidFill>
                  <a:srgbClr val="C5A2ED"/>
                </a:solidFill>
                <a:latin typeface="Arial"/>
                <a:cs typeface="Arial"/>
              </a:rPr>
              <a:t>L</a:t>
            </a:r>
            <a:r>
              <a:rPr sz="500" b="1" spc="500">
                <a:solidFill>
                  <a:srgbClr val="C5A2ED"/>
                </a:solidFill>
                <a:latin typeface="Arial"/>
                <a:cs typeface="Arial"/>
              </a:rPr>
              <a:t> 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253101" y="3686114"/>
            <a:ext cx="9089390" cy="4966335"/>
            <a:chOff x="10253101" y="3686114"/>
            <a:chExt cx="9089390" cy="4966335"/>
          </a:xfrm>
        </p:grpSpPr>
        <p:sp>
          <p:nvSpPr>
            <p:cNvPr id="10" name="object 10"/>
            <p:cNvSpPr/>
            <p:nvPr/>
          </p:nvSpPr>
          <p:spPr>
            <a:xfrm>
              <a:off x="10253101" y="8121061"/>
              <a:ext cx="9089390" cy="431165"/>
            </a:xfrm>
            <a:custGeom>
              <a:avLst/>
              <a:gdLst/>
              <a:ahLst/>
              <a:cxnLst/>
              <a:rect l="l" t="t" r="r" b="b"/>
              <a:pathLst>
                <a:path w="9089390" h="431165">
                  <a:moveTo>
                    <a:pt x="0" y="431140"/>
                  </a:moveTo>
                  <a:lnTo>
                    <a:pt x="9089272" y="431140"/>
                  </a:lnTo>
                  <a:lnTo>
                    <a:pt x="9089272" y="0"/>
                  </a:lnTo>
                  <a:lnTo>
                    <a:pt x="0" y="0"/>
                  </a:lnTo>
                  <a:lnTo>
                    <a:pt x="0" y="431140"/>
                  </a:lnTo>
                  <a:close/>
                </a:path>
              </a:pathLst>
            </a:custGeom>
            <a:solidFill>
              <a:srgbClr val="E2F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222123" y="6760014"/>
              <a:ext cx="325755" cy="457834"/>
            </a:xfrm>
            <a:custGeom>
              <a:avLst/>
              <a:gdLst/>
              <a:ahLst/>
              <a:cxnLst/>
              <a:rect l="l" t="t" r="r" b="b"/>
              <a:pathLst>
                <a:path w="325755" h="457834">
                  <a:moveTo>
                    <a:pt x="325581" y="0"/>
                  </a:moveTo>
                  <a:lnTo>
                    <a:pt x="0" y="0"/>
                  </a:lnTo>
                  <a:lnTo>
                    <a:pt x="0" y="457211"/>
                  </a:lnTo>
                  <a:lnTo>
                    <a:pt x="325581" y="457211"/>
                  </a:lnTo>
                  <a:lnTo>
                    <a:pt x="325581" y="0"/>
                  </a:lnTo>
                  <a:close/>
                </a:path>
              </a:pathLst>
            </a:custGeom>
            <a:solidFill>
              <a:srgbClr val="66A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01663" y="6930005"/>
              <a:ext cx="153069" cy="2773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274122" y="7199207"/>
              <a:ext cx="78740" cy="394335"/>
            </a:xfrm>
            <a:custGeom>
              <a:avLst/>
              <a:gdLst/>
              <a:ahLst/>
              <a:cxnLst/>
              <a:rect l="l" t="t" r="r" b="b"/>
              <a:pathLst>
                <a:path w="78740" h="394334">
                  <a:moveTo>
                    <a:pt x="37258" y="1485"/>
                  </a:moveTo>
                  <a:lnTo>
                    <a:pt x="1647" y="15078"/>
                  </a:lnTo>
                  <a:lnTo>
                    <a:pt x="0" y="45332"/>
                  </a:lnTo>
                  <a:lnTo>
                    <a:pt x="149" y="58811"/>
                  </a:lnTo>
                  <a:lnTo>
                    <a:pt x="168" y="60481"/>
                  </a:lnTo>
                  <a:lnTo>
                    <a:pt x="998" y="75610"/>
                  </a:lnTo>
                  <a:lnTo>
                    <a:pt x="2972" y="108990"/>
                  </a:lnTo>
                  <a:lnTo>
                    <a:pt x="6107" y="168126"/>
                  </a:lnTo>
                  <a:lnTo>
                    <a:pt x="10027" y="242671"/>
                  </a:lnTo>
                  <a:lnTo>
                    <a:pt x="13887" y="313376"/>
                  </a:lnTo>
                  <a:lnTo>
                    <a:pt x="17158" y="366926"/>
                  </a:lnTo>
                  <a:lnTo>
                    <a:pt x="29343" y="393893"/>
                  </a:lnTo>
                  <a:lnTo>
                    <a:pt x="39018" y="393035"/>
                  </a:lnTo>
                  <a:lnTo>
                    <a:pt x="41625" y="389747"/>
                  </a:lnTo>
                  <a:lnTo>
                    <a:pt x="44337" y="384815"/>
                  </a:lnTo>
                  <a:lnTo>
                    <a:pt x="43715" y="348956"/>
                  </a:lnTo>
                  <a:lnTo>
                    <a:pt x="49291" y="286696"/>
                  </a:lnTo>
                  <a:lnTo>
                    <a:pt x="56967" y="224686"/>
                  </a:lnTo>
                  <a:lnTo>
                    <a:pt x="62640" y="189575"/>
                  </a:lnTo>
                  <a:lnTo>
                    <a:pt x="68084" y="168126"/>
                  </a:lnTo>
                  <a:lnTo>
                    <a:pt x="72938" y="146541"/>
                  </a:lnTo>
                  <a:lnTo>
                    <a:pt x="76599" y="124785"/>
                  </a:lnTo>
                  <a:lnTo>
                    <a:pt x="78462" y="102824"/>
                  </a:lnTo>
                  <a:lnTo>
                    <a:pt x="77858" y="80667"/>
                  </a:lnTo>
                  <a:lnTo>
                    <a:pt x="67230" y="37969"/>
                  </a:lnTo>
                  <a:lnTo>
                    <a:pt x="46986" y="7078"/>
                  </a:lnTo>
                  <a:lnTo>
                    <a:pt x="45490" y="2261"/>
                  </a:lnTo>
                  <a:lnTo>
                    <a:pt x="46766" y="2261"/>
                  </a:lnTo>
                  <a:lnTo>
                    <a:pt x="37258" y="1485"/>
                  </a:lnTo>
                  <a:close/>
                </a:path>
                <a:path w="78740" h="394334">
                  <a:moveTo>
                    <a:pt x="44787" y="0"/>
                  </a:moveTo>
                  <a:lnTo>
                    <a:pt x="45490" y="2261"/>
                  </a:lnTo>
                  <a:lnTo>
                    <a:pt x="46766" y="2261"/>
                  </a:lnTo>
                  <a:lnTo>
                    <a:pt x="44787" y="0"/>
                  </a:lnTo>
                  <a:close/>
                </a:path>
              </a:pathLst>
            </a:custGeom>
            <a:solidFill>
              <a:srgbClr val="966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18978" y="7203157"/>
              <a:ext cx="161170" cy="2472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118351" y="7199743"/>
              <a:ext cx="234315" cy="275590"/>
            </a:xfrm>
            <a:custGeom>
              <a:avLst/>
              <a:gdLst/>
              <a:ahLst/>
              <a:cxnLst/>
              <a:rect l="l" t="t" r="r" b="b"/>
              <a:pathLst>
                <a:path w="234315" h="275590">
                  <a:moveTo>
                    <a:pt x="234189" y="100478"/>
                  </a:moveTo>
                  <a:lnTo>
                    <a:pt x="151093" y="100478"/>
                  </a:lnTo>
                  <a:lnTo>
                    <a:pt x="157731" y="102290"/>
                  </a:lnTo>
                  <a:lnTo>
                    <a:pt x="157504" y="102290"/>
                  </a:lnTo>
                  <a:lnTo>
                    <a:pt x="159654" y="144978"/>
                  </a:lnTo>
                  <a:lnTo>
                    <a:pt x="161381" y="188519"/>
                  </a:lnTo>
                  <a:lnTo>
                    <a:pt x="163406" y="232038"/>
                  </a:lnTo>
                  <a:lnTo>
                    <a:pt x="166485" y="275164"/>
                  </a:lnTo>
                  <a:lnTo>
                    <a:pt x="208275" y="275164"/>
                  </a:lnTo>
                  <a:lnTo>
                    <a:pt x="212203" y="244635"/>
                  </a:lnTo>
                  <a:lnTo>
                    <a:pt x="217163" y="214043"/>
                  </a:lnTo>
                  <a:lnTo>
                    <a:pt x="222859" y="183565"/>
                  </a:lnTo>
                  <a:lnTo>
                    <a:pt x="228996" y="153377"/>
                  </a:lnTo>
                  <a:lnTo>
                    <a:pt x="230939" y="141291"/>
                  </a:lnTo>
                  <a:lnTo>
                    <a:pt x="232313" y="127931"/>
                  </a:lnTo>
                  <a:lnTo>
                    <a:pt x="233596" y="110989"/>
                  </a:lnTo>
                  <a:lnTo>
                    <a:pt x="234232" y="102290"/>
                  </a:lnTo>
                  <a:lnTo>
                    <a:pt x="234189" y="100478"/>
                  </a:lnTo>
                  <a:close/>
                </a:path>
                <a:path w="234315" h="275590">
                  <a:moveTo>
                    <a:pt x="135194" y="3874"/>
                  </a:moveTo>
                  <a:lnTo>
                    <a:pt x="84379" y="45797"/>
                  </a:lnTo>
                  <a:lnTo>
                    <a:pt x="35851" y="91997"/>
                  </a:lnTo>
                  <a:lnTo>
                    <a:pt x="10246" y="120997"/>
                  </a:lnTo>
                  <a:lnTo>
                    <a:pt x="0" y="150529"/>
                  </a:lnTo>
                  <a:lnTo>
                    <a:pt x="1320" y="159553"/>
                  </a:lnTo>
                  <a:lnTo>
                    <a:pt x="5590" y="167523"/>
                  </a:lnTo>
                  <a:lnTo>
                    <a:pt x="12027" y="172709"/>
                  </a:lnTo>
                  <a:lnTo>
                    <a:pt x="24085" y="181261"/>
                  </a:lnTo>
                  <a:lnTo>
                    <a:pt x="46122" y="196318"/>
                  </a:lnTo>
                  <a:lnTo>
                    <a:pt x="54124" y="188707"/>
                  </a:lnTo>
                  <a:lnTo>
                    <a:pt x="61326" y="154361"/>
                  </a:lnTo>
                  <a:lnTo>
                    <a:pt x="61954" y="146843"/>
                  </a:lnTo>
                  <a:lnTo>
                    <a:pt x="92599" y="122577"/>
                  </a:lnTo>
                  <a:lnTo>
                    <a:pt x="147564" y="101578"/>
                  </a:lnTo>
                  <a:lnTo>
                    <a:pt x="151093" y="100478"/>
                  </a:lnTo>
                  <a:lnTo>
                    <a:pt x="234189" y="100478"/>
                  </a:lnTo>
                  <a:lnTo>
                    <a:pt x="233600" y="75666"/>
                  </a:lnTo>
                  <a:lnTo>
                    <a:pt x="227794" y="50906"/>
                  </a:lnTo>
                  <a:lnTo>
                    <a:pt x="217639" y="27226"/>
                  </a:lnTo>
                  <a:lnTo>
                    <a:pt x="204769" y="5224"/>
                  </a:lnTo>
                  <a:lnTo>
                    <a:pt x="148946" y="5224"/>
                  </a:lnTo>
                  <a:lnTo>
                    <a:pt x="135194" y="3874"/>
                  </a:lnTo>
                  <a:close/>
                </a:path>
                <a:path w="234315" h="275590">
                  <a:moveTo>
                    <a:pt x="199385" y="0"/>
                  </a:moveTo>
                  <a:lnTo>
                    <a:pt x="195647" y="858"/>
                  </a:lnTo>
                  <a:lnTo>
                    <a:pt x="179587" y="3874"/>
                  </a:lnTo>
                  <a:lnTo>
                    <a:pt x="179082" y="3874"/>
                  </a:lnTo>
                  <a:lnTo>
                    <a:pt x="164273" y="5224"/>
                  </a:lnTo>
                  <a:lnTo>
                    <a:pt x="204769" y="5224"/>
                  </a:lnTo>
                  <a:lnTo>
                    <a:pt x="203818" y="3622"/>
                  </a:lnTo>
                  <a:lnTo>
                    <a:pt x="203186" y="2649"/>
                  </a:lnTo>
                  <a:lnTo>
                    <a:pt x="202338" y="1403"/>
                  </a:lnTo>
                  <a:lnTo>
                    <a:pt x="199385" y="0"/>
                  </a:lnTo>
                  <a:close/>
                </a:path>
                <a:path w="234315" h="275590">
                  <a:moveTo>
                    <a:pt x="136025" y="3225"/>
                  </a:moveTo>
                  <a:lnTo>
                    <a:pt x="132633" y="3622"/>
                  </a:lnTo>
                  <a:lnTo>
                    <a:pt x="135194" y="3874"/>
                  </a:lnTo>
                  <a:lnTo>
                    <a:pt x="136025" y="3225"/>
                  </a:lnTo>
                  <a:close/>
                </a:path>
              </a:pathLst>
            </a:custGeom>
            <a:solidFill>
              <a:srgbClr val="FAC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265893" y="7416704"/>
              <a:ext cx="81915" cy="213995"/>
            </a:xfrm>
            <a:custGeom>
              <a:avLst/>
              <a:gdLst/>
              <a:ahLst/>
              <a:cxnLst/>
              <a:rect l="l" t="t" r="r" b="b"/>
              <a:pathLst>
                <a:path w="81915" h="213995">
                  <a:moveTo>
                    <a:pt x="21132" y="76542"/>
                  </a:moveTo>
                  <a:lnTo>
                    <a:pt x="20167" y="57924"/>
                  </a:lnTo>
                  <a:lnTo>
                    <a:pt x="19405" y="39446"/>
                  </a:lnTo>
                  <a:lnTo>
                    <a:pt x="19367" y="38544"/>
                  </a:lnTo>
                  <a:lnTo>
                    <a:pt x="18135" y="19037"/>
                  </a:lnTo>
                  <a:lnTo>
                    <a:pt x="15875" y="0"/>
                  </a:lnTo>
                  <a:lnTo>
                    <a:pt x="11887" y="1625"/>
                  </a:lnTo>
                  <a:lnTo>
                    <a:pt x="6223" y="3238"/>
                  </a:lnTo>
                  <a:lnTo>
                    <a:pt x="1104" y="5346"/>
                  </a:lnTo>
                  <a:lnTo>
                    <a:pt x="431" y="6324"/>
                  </a:lnTo>
                  <a:lnTo>
                    <a:pt x="0" y="7150"/>
                  </a:lnTo>
                  <a:lnTo>
                    <a:pt x="419" y="7594"/>
                  </a:lnTo>
                  <a:lnTo>
                    <a:pt x="4140" y="14516"/>
                  </a:lnTo>
                  <a:lnTo>
                    <a:pt x="4508" y="22021"/>
                  </a:lnTo>
                  <a:lnTo>
                    <a:pt x="2832" y="29057"/>
                  </a:lnTo>
                  <a:lnTo>
                    <a:pt x="812" y="33705"/>
                  </a:lnTo>
                  <a:lnTo>
                    <a:pt x="546" y="34531"/>
                  </a:lnTo>
                  <a:lnTo>
                    <a:pt x="3683" y="39446"/>
                  </a:lnTo>
                  <a:lnTo>
                    <a:pt x="4927" y="42621"/>
                  </a:lnTo>
                  <a:lnTo>
                    <a:pt x="8343" y="51536"/>
                  </a:lnTo>
                  <a:lnTo>
                    <a:pt x="12192" y="61125"/>
                  </a:lnTo>
                  <a:lnTo>
                    <a:pt x="16459" y="69951"/>
                  </a:lnTo>
                  <a:lnTo>
                    <a:pt x="21132" y="76542"/>
                  </a:lnTo>
                  <a:close/>
                </a:path>
                <a:path w="81915" h="213995">
                  <a:moveTo>
                    <a:pt x="81749" y="213385"/>
                  </a:moveTo>
                  <a:lnTo>
                    <a:pt x="80505" y="203873"/>
                  </a:lnTo>
                  <a:lnTo>
                    <a:pt x="72224" y="191744"/>
                  </a:lnTo>
                  <a:lnTo>
                    <a:pt x="61480" y="178333"/>
                  </a:lnTo>
                  <a:lnTo>
                    <a:pt x="52793" y="164922"/>
                  </a:lnTo>
                  <a:lnTo>
                    <a:pt x="50190" y="168897"/>
                  </a:lnTo>
                  <a:lnTo>
                    <a:pt x="45567" y="171488"/>
                  </a:lnTo>
                  <a:lnTo>
                    <a:pt x="36029" y="171818"/>
                  </a:lnTo>
                  <a:lnTo>
                    <a:pt x="28663" y="170510"/>
                  </a:lnTo>
                  <a:lnTo>
                    <a:pt x="25781" y="166725"/>
                  </a:lnTo>
                  <a:lnTo>
                    <a:pt x="25488" y="183464"/>
                  </a:lnTo>
                  <a:lnTo>
                    <a:pt x="67144" y="210388"/>
                  </a:lnTo>
                  <a:lnTo>
                    <a:pt x="81749" y="213385"/>
                  </a:lnTo>
                  <a:close/>
                </a:path>
              </a:pathLst>
            </a:custGeom>
            <a:solidFill>
              <a:srgbClr val="563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9282" y="6992836"/>
              <a:ext cx="1129639" cy="12081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253104" y="3686117"/>
              <a:ext cx="7043420" cy="1226185"/>
            </a:xfrm>
            <a:custGeom>
              <a:avLst/>
              <a:gdLst/>
              <a:ahLst/>
              <a:cxnLst/>
              <a:rect l="l" t="t" r="r" b="b"/>
              <a:pathLst>
                <a:path w="7043419" h="1226185">
                  <a:moveTo>
                    <a:pt x="540461" y="1225943"/>
                  </a:moveTo>
                  <a:lnTo>
                    <a:pt x="521423" y="1182763"/>
                  </a:lnTo>
                  <a:lnTo>
                    <a:pt x="490359" y="1148473"/>
                  </a:lnTo>
                  <a:lnTo>
                    <a:pt x="449961" y="1125855"/>
                  </a:lnTo>
                  <a:lnTo>
                    <a:pt x="402882" y="1117701"/>
                  </a:lnTo>
                  <a:lnTo>
                    <a:pt x="379349" y="1119708"/>
                  </a:lnTo>
                  <a:lnTo>
                    <a:pt x="357073" y="1125486"/>
                  </a:lnTo>
                  <a:lnTo>
                    <a:pt x="336334" y="1134681"/>
                  </a:lnTo>
                  <a:lnTo>
                    <a:pt x="317449" y="1146987"/>
                  </a:lnTo>
                  <a:lnTo>
                    <a:pt x="306959" y="1105230"/>
                  </a:lnTo>
                  <a:lnTo>
                    <a:pt x="285610" y="1069314"/>
                  </a:lnTo>
                  <a:lnTo>
                    <a:pt x="255333" y="1041222"/>
                  </a:lnTo>
                  <a:lnTo>
                    <a:pt x="218059" y="1022921"/>
                  </a:lnTo>
                  <a:lnTo>
                    <a:pt x="175704" y="1016381"/>
                  </a:lnTo>
                  <a:lnTo>
                    <a:pt x="149059" y="1018946"/>
                  </a:lnTo>
                  <a:lnTo>
                    <a:pt x="124091" y="1026312"/>
                  </a:lnTo>
                  <a:lnTo>
                    <a:pt x="101231" y="1037996"/>
                  </a:lnTo>
                  <a:lnTo>
                    <a:pt x="80911" y="1053503"/>
                  </a:lnTo>
                  <a:lnTo>
                    <a:pt x="59855" y="1016393"/>
                  </a:lnTo>
                  <a:lnTo>
                    <a:pt x="29425" y="987285"/>
                  </a:lnTo>
                  <a:lnTo>
                    <a:pt x="0" y="972489"/>
                  </a:lnTo>
                  <a:lnTo>
                    <a:pt x="0" y="1225943"/>
                  </a:lnTo>
                  <a:lnTo>
                    <a:pt x="540461" y="1225943"/>
                  </a:lnTo>
                  <a:close/>
                </a:path>
                <a:path w="7043419" h="1226185">
                  <a:moveTo>
                    <a:pt x="3959047" y="254381"/>
                  </a:moveTo>
                  <a:lnTo>
                    <a:pt x="3941572" y="205206"/>
                  </a:lnTo>
                  <a:lnTo>
                    <a:pt x="3912387" y="163322"/>
                  </a:lnTo>
                  <a:lnTo>
                    <a:pt x="3873525" y="130835"/>
                  </a:lnTo>
                  <a:lnTo>
                    <a:pt x="3827005" y="109804"/>
                  </a:lnTo>
                  <a:lnTo>
                    <a:pt x="3774871" y="102336"/>
                  </a:lnTo>
                  <a:lnTo>
                    <a:pt x="3760266" y="102908"/>
                  </a:lnTo>
                  <a:lnTo>
                    <a:pt x="3745979" y="104597"/>
                  </a:lnTo>
                  <a:lnTo>
                    <a:pt x="3732022" y="107353"/>
                  </a:lnTo>
                  <a:lnTo>
                    <a:pt x="3718458" y="111125"/>
                  </a:lnTo>
                  <a:lnTo>
                    <a:pt x="3706888" y="67551"/>
                  </a:lnTo>
                  <a:lnTo>
                    <a:pt x="3681298" y="32258"/>
                  </a:lnTo>
                  <a:lnTo>
                    <a:pt x="3644963" y="8623"/>
                  </a:lnTo>
                  <a:lnTo>
                    <a:pt x="3601135" y="0"/>
                  </a:lnTo>
                  <a:lnTo>
                    <a:pt x="3557397" y="8585"/>
                  </a:lnTo>
                  <a:lnTo>
                    <a:pt x="3521113" y="32105"/>
                  </a:lnTo>
                  <a:lnTo>
                    <a:pt x="3495510" y="67246"/>
                  </a:lnTo>
                  <a:lnTo>
                    <a:pt x="3483826" y="110667"/>
                  </a:lnTo>
                  <a:lnTo>
                    <a:pt x="3468116" y="104559"/>
                  </a:lnTo>
                  <a:lnTo>
                    <a:pt x="3451707" y="100063"/>
                  </a:lnTo>
                  <a:lnTo>
                    <a:pt x="3434664" y="97282"/>
                  </a:lnTo>
                  <a:lnTo>
                    <a:pt x="3417087" y="96329"/>
                  </a:lnTo>
                  <a:lnTo>
                    <a:pt x="3366668" y="104292"/>
                  </a:lnTo>
                  <a:lnTo>
                    <a:pt x="3322497" y="126530"/>
                  </a:lnTo>
                  <a:lnTo>
                    <a:pt x="3286950" y="160604"/>
                  </a:lnTo>
                  <a:lnTo>
                    <a:pt x="3262439" y="204038"/>
                  </a:lnTo>
                  <a:lnTo>
                    <a:pt x="3251314" y="254381"/>
                  </a:lnTo>
                  <a:lnTo>
                    <a:pt x="3959047" y="254381"/>
                  </a:lnTo>
                  <a:close/>
                </a:path>
                <a:path w="7043419" h="1226185">
                  <a:moveTo>
                    <a:pt x="7042899" y="351853"/>
                  </a:moveTo>
                  <a:lnTo>
                    <a:pt x="7031850" y="314744"/>
                  </a:lnTo>
                  <a:lnTo>
                    <a:pt x="7009168" y="284810"/>
                  </a:lnTo>
                  <a:lnTo>
                    <a:pt x="6977545" y="264820"/>
                  </a:lnTo>
                  <a:lnTo>
                    <a:pt x="6939686" y="257543"/>
                  </a:lnTo>
                  <a:lnTo>
                    <a:pt x="6927126" y="258330"/>
                  </a:lnTo>
                  <a:lnTo>
                    <a:pt x="6915023" y="260604"/>
                  </a:lnTo>
                  <a:lnTo>
                    <a:pt x="6903453" y="264274"/>
                  </a:lnTo>
                  <a:lnTo>
                    <a:pt x="6892493" y="269227"/>
                  </a:lnTo>
                  <a:lnTo>
                    <a:pt x="6892925" y="263258"/>
                  </a:lnTo>
                  <a:lnTo>
                    <a:pt x="6892925" y="260210"/>
                  </a:lnTo>
                  <a:lnTo>
                    <a:pt x="6886994" y="215036"/>
                  </a:lnTo>
                  <a:lnTo>
                    <a:pt x="6870230" y="174434"/>
                  </a:lnTo>
                  <a:lnTo>
                    <a:pt x="6844233" y="140042"/>
                  </a:lnTo>
                  <a:lnTo>
                    <a:pt x="6810591" y="113474"/>
                  </a:lnTo>
                  <a:lnTo>
                    <a:pt x="6770878" y="96342"/>
                  </a:lnTo>
                  <a:lnTo>
                    <a:pt x="6726682" y="90271"/>
                  </a:lnTo>
                  <a:lnTo>
                    <a:pt x="6713804" y="90779"/>
                  </a:lnTo>
                  <a:lnTo>
                    <a:pt x="6701193" y="92265"/>
                  </a:lnTo>
                  <a:lnTo>
                    <a:pt x="6688887" y="94703"/>
                  </a:lnTo>
                  <a:lnTo>
                    <a:pt x="6676923" y="98031"/>
                  </a:lnTo>
                  <a:lnTo>
                    <a:pt x="6666712" y="59588"/>
                  </a:lnTo>
                  <a:lnTo>
                    <a:pt x="6644145" y="28460"/>
                  </a:lnTo>
                  <a:lnTo>
                    <a:pt x="6612090" y="7607"/>
                  </a:lnTo>
                  <a:lnTo>
                    <a:pt x="6573418" y="0"/>
                  </a:lnTo>
                  <a:lnTo>
                    <a:pt x="6534836" y="7581"/>
                  </a:lnTo>
                  <a:lnTo>
                    <a:pt x="6502832" y="28333"/>
                  </a:lnTo>
                  <a:lnTo>
                    <a:pt x="6480238" y="59321"/>
                  </a:lnTo>
                  <a:lnTo>
                    <a:pt x="6469939" y="97624"/>
                  </a:lnTo>
                  <a:lnTo>
                    <a:pt x="6456083" y="92240"/>
                  </a:lnTo>
                  <a:lnTo>
                    <a:pt x="6441592" y="88265"/>
                  </a:lnTo>
                  <a:lnTo>
                    <a:pt x="6426568" y="85813"/>
                  </a:lnTo>
                  <a:lnTo>
                    <a:pt x="6411061" y="84975"/>
                  </a:lnTo>
                  <a:lnTo>
                    <a:pt x="6364668" y="92621"/>
                  </a:lnTo>
                  <a:lnTo>
                    <a:pt x="6324384" y="113919"/>
                  </a:lnTo>
                  <a:lnTo>
                    <a:pt x="6292608" y="146392"/>
                  </a:lnTo>
                  <a:lnTo>
                    <a:pt x="6271780" y="187579"/>
                  </a:lnTo>
                  <a:lnTo>
                    <a:pt x="6264300" y="234988"/>
                  </a:lnTo>
                  <a:lnTo>
                    <a:pt x="6264300" y="239217"/>
                  </a:lnTo>
                  <a:lnTo>
                    <a:pt x="6264922" y="247535"/>
                  </a:lnTo>
                  <a:lnTo>
                    <a:pt x="6257633" y="246926"/>
                  </a:lnTo>
                  <a:lnTo>
                    <a:pt x="6253912" y="246926"/>
                  </a:lnTo>
                  <a:lnTo>
                    <a:pt x="6213741" y="255155"/>
                  </a:lnTo>
                  <a:lnTo>
                    <a:pt x="6180874" y="277622"/>
                  </a:lnTo>
                  <a:lnTo>
                    <a:pt x="6158573" y="310972"/>
                  </a:lnTo>
                  <a:lnTo>
                    <a:pt x="6150076" y="351853"/>
                  </a:lnTo>
                  <a:lnTo>
                    <a:pt x="7042899" y="351853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253105" y="8552202"/>
              <a:ext cx="9089390" cy="99695"/>
            </a:xfrm>
            <a:custGeom>
              <a:avLst/>
              <a:gdLst/>
              <a:ahLst/>
              <a:cxnLst/>
              <a:rect l="l" t="t" r="r" b="b"/>
              <a:pathLst>
                <a:path w="9089390" h="99695">
                  <a:moveTo>
                    <a:pt x="9089262" y="0"/>
                  </a:moveTo>
                  <a:lnTo>
                    <a:pt x="0" y="0"/>
                  </a:lnTo>
                  <a:lnTo>
                    <a:pt x="0" y="99661"/>
                  </a:lnTo>
                  <a:lnTo>
                    <a:pt x="9089262" y="99661"/>
                  </a:lnTo>
                  <a:lnTo>
                    <a:pt x="9089262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56593" y="7322521"/>
              <a:ext cx="984775" cy="10745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03440" y="7328229"/>
              <a:ext cx="728095" cy="87424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786046" y="7072191"/>
              <a:ext cx="83820" cy="667385"/>
            </a:xfrm>
            <a:custGeom>
              <a:avLst/>
              <a:gdLst/>
              <a:ahLst/>
              <a:cxnLst/>
              <a:rect l="l" t="t" r="r" b="b"/>
              <a:pathLst>
                <a:path w="83819" h="667384">
                  <a:moveTo>
                    <a:pt x="83390" y="0"/>
                  </a:moveTo>
                  <a:lnTo>
                    <a:pt x="52291" y="5235"/>
                  </a:lnTo>
                  <a:lnTo>
                    <a:pt x="0" y="660660"/>
                  </a:lnTo>
                  <a:lnTo>
                    <a:pt x="80018" y="667047"/>
                  </a:lnTo>
                  <a:lnTo>
                    <a:pt x="83390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76956" y="6740791"/>
              <a:ext cx="381000" cy="358775"/>
            </a:xfrm>
            <a:custGeom>
              <a:avLst/>
              <a:gdLst/>
              <a:ahLst/>
              <a:cxnLst/>
              <a:rect l="l" t="t" r="r" b="b"/>
              <a:pathLst>
                <a:path w="381000" h="358775">
                  <a:moveTo>
                    <a:pt x="177213" y="0"/>
                  </a:moveTo>
                  <a:lnTo>
                    <a:pt x="132739" y="9541"/>
                  </a:lnTo>
                  <a:lnTo>
                    <a:pt x="91909" y="29579"/>
                  </a:lnTo>
                  <a:lnTo>
                    <a:pt x="56677" y="58501"/>
                  </a:lnTo>
                  <a:lnTo>
                    <a:pt x="28590" y="94545"/>
                  </a:lnTo>
                  <a:lnTo>
                    <a:pt x="9193" y="135945"/>
                  </a:lnTo>
                  <a:lnTo>
                    <a:pt x="818" y="173583"/>
                  </a:lnTo>
                  <a:lnTo>
                    <a:pt x="0" y="186426"/>
                  </a:lnTo>
                  <a:lnTo>
                    <a:pt x="4326" y="224166"/>
                  </a:lnTo>
                  <a:lnTo>
                    <a:pt x="39300" y="291345"/>
                  </a:lnTo>
                  <a:lnTo>
                    <a:pt x="67139" y="317458"/>
                  </a:lnTo>
                  <a:lnTo>
                    <a:pt x="132137" y="351003"/>
                  </a:lnTo>
                  <a:lnTo>
                    <a:pt x="204485" y="358452"/>
                  </a:lnTo>
                  <a:lnTo>
                    <a:pt x="237310" y="355321"/>
                  </a:lnTo>
                  <a:lnTo>
                    <a:pt x="298476" y="331207"/>
                  </a:lnTo>
                  <a:lnTo>
                    <a:pt x="346581" y="286259"/>
                  </a:lnTo>
                  <a:lnTo>
                    <a:pt x="374991" y="226679"/>
                  </a:lnTo>
                  <a:lnTo>
                    <a:pt x="380511" y="193986"/>
                  </a:lnTo>
                  <a:lnTo>
                    <a:pt x="377679" y="148454"/>
                  </a:lnTo>
                  <a:lnTo>
                    <a:pt x="363496" y="105071"/>
                  </a:lnTo>
                  <a:lnTo>
                    <a:pt x="339285" y="66374"/>
                  </a:lnTo>
                  <a:lnTo>
                    <a:pt x="306367" y="34901"/>
                  </a:lnTo>
                  <a:lnTo>
                    <a:pt x="266600" y="12926"/>
                  </a:lnTo>
                  <a:lnTo>
                    <a:pt x="222690" y="1210"/>
                  </a:lnTo>
                  <a:lnTo>
                    <a:pt x="177213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560107" y="6973769"/>
              <a:ext cx="266700" cy="263525"/>
            </a:xfrm>
            <a:custGeom>
              <a:avLst/>
              <a:gdLst/>
              <a:ahLst/>
              <a:cxnLst/>
              <a:rect l="l" t="t" r="r" b="b"/>
              <a:pathLst>
                <a:path w="266700" h="263525">
                  <a:moveTo>
                    <a:pt x="135251" y="0"/>
                  </a:moveTo>
                  <a:lnTo>
                    <a:pt x="135000" y="450"/>
                  </a:lnTo>
                  <a:lnTo>
                    <a:pt x="94158" y="5693"/>
                  </a:lnTo>
                  <a:lnTo>
                    <a:pt x="56919" y="23651"/>
                  </a:lnTo>
                  <a:lnTo>
                    <a:pt x="26653" y="51963"/>
                  </a:lnTo>
                  <a:lnTo>
                    <a:pt x="6732" y="88269"/>
                  </a:lnTo>
                  <a:lnTo>
                    <a:pt x="0" y="129141"/>
                  </a:lnTo>
                  <a:lnTo>
                    <a:pt x="6212" y="170196"/>
                  </a:lnTo>
                  <a:lnTo>
                    <a:pt x="24156" y="207619"/>
                  </a:lnTo>
                  <a:lnTo>
                    <a:pt x="52615" y="237594"/>
                  </a:lnTo>
                  <a:lnTo>
                    <a:pt x="89260" y="256509"/>
                  </a:lnTo>
                  <a:lnTo>
                    <a:pt x="130008" y="263277"/>
                  </a:lnTo>
                  <a:lnTo>
                    <a:pt x="170996" y="257876"/>
                  </a:lnTo>
                  <a:lnTo>
                    <a:pt x="208359" y="240285"/>
                  </a:lnTo>
                  <a:lnTo>
                    <a:pt x="238095" y="211544"/>
                  </a:lnTo>
                  <a:lnTo>
                    <a:pt x="257918" y="175067"/>
                  </a:lnTo>
                  <a:lnTo>
                    <a:pt x="266566" y="134397"/>
                  </a:lnTo>
                  <a:lnTo>
                    <a:pt x="262776" y="93075"/>
                  </a:lnTo>
                  <a:lnTo>
                    <a:pt x="226840" y="36461"/>
                  </a:lnTo>
                  <a:lnTo>
                    <a:pt x="167723" y="8026"/>
                  </a:lnTo>
                  <a:lnTo>
                    <a:pt x="135251" y="0"/>
                  </a:lnTo>
                  <a:close/>
                </a:path>
              </a:pathLst>
            </a:custGeom>
            <a:solidFill>
              <a:srgbClr val="46A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896701" y="6920643"/>
              <a:ext cx="279400" cy="260985"/>
            </a:xfrm>
            <a:custGeom>
              <a:avLst/>
              <a:gdLst/>
              <a:ahLst/>
              <a:cxnLst/>
              <a:rect l="l" t="t" r="r" b="b"/>
              <a:pathLst>
                <a:path w="279400" h="260984">
                  <a:moveTo>
                    <a:pt x="128676" y="0"/>
                  </a:moveTo>
                  <a:lnTo>
                    <a:pt x="72364" y="8986"/>
                  </a:lnTo>
                  <a:lnTo>
                    <a:pt x="35051" y="31657"/>
                  </a:lnTo>
                  <a:lnTo>
                    <a:pt x="8355" y="67246"/>
                  </a:lnTo>
                  <a:lnTo>
                    <a:pt x="0" y="103066"/>
                  </a:lnTo>
                  <a:lnTo>
                    <a:pt x="142" y="121641"/>
                  </a:lnTo>
                  <a:lnTo>
                    <a:pt x="15334" y="176927"/>
                  </a:lnTo>
                  <a:lnTo>
                    <a:pt x="36542" y="209591"/>
                  </a:lnTo>
                  <a:lnTo>
                    <a:pt x="64972" y="235869"/>
                  </a:lnTo>
                  <a:lnTo>
                    <a:pt x="99243" y="253596"/>
                  </a:lnTo>
                  <a:lnTo>
                    <a:pt x="137314" y="260596"/>
                  </a:lnTo>
                  <a:lnTo>
                    <a:pt x="175850" y="256464"/>
                  </a:lnTo>
                  <a:lnTo>
                    <a:pt x="211524" y="241721"/>
                  </a:lnTo>
                  <a:lnTo>
                    <a:pt x="241008" y="216886"/>
                  </a:lnTo>
                  <a:lnTo>
                    <a:pt x="264140" y="178593"/>
                  </a:lnTo>
                  <a:lnTo>
                    <a:pt x="277962" y="129270"/>
                  </a:lnTo>
                  <a:lnTo>
                    <a:pt x="278813" y="111245"/>
                  </a:lnTo>
                  <a:lnTo>
                    <a:pt x="276703" y="93361"/>
                  </a:lnTo>
                  <a:lnTo>
                    <a:pt x="243541" y="38409"/>
                  </a:lnTo>
                  <a:lnTo>
                    <a:pt x="185303" y="7960"/>
                  </a:lnTo>
                  <a:lnTo>
                    <a:pt x="128676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8175" y="7078965"/>
              <a:ext cx="164803" cy="2363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54202" y="7035949"/>
              <a:ext cx="194454" cy="20202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253111" y="7684730"/>
              <a:ext cx="1130935" cy="967740"/>
            </a:xfrm>
            <a:custGeom>
              <a:avLst/>
              <a:gdLst/>
              <a:ahLst/>
              <a:cxnLst/>
              <a:rect l="l" t="t" r="r" b="b"/>
              <a:pathLst>
                <a:path w="1130934" h="967740">
                  <a:moveTo>
                    <a:pt x="523831" y="0"/>
                  </a:moveTo>
                  <a:lnTo>
                    <a:pt x="475282" y="2771"/>
                  </a:lnTo>
                  <a:lnTo>
                    <a:pt x="427113" y="9365"/>
                  </a:lnTo>
                  <a:lnTo>
                    <a:pt x="379628" y="19809"/>
                  </a:lnTo>
                  <a:lnTo>
                    <a:pt x="333132" y="34130"/>
                  </a:lnTo>
                  <a:lnTo>
                    <a:pt x="287994" y="52254"/>
                  </a:lnTo>
                  <a:lnTo>
                    <a:pt x="244502" y="73946"/>
                  </a:lnTo>
                  <a:lnTo>
                    <a:pt x="202837" y="98996"/>
                  </a:lnTo>
                  <a:lnTo>
                    <a:pt x="163180" y="127195"/>
                  </a:lnTo>
                  <a:lnTo>
                    <a:pt x="125715" y="158332"/>
                  </a:lnTo>
                  <a:lnTo>
                    <a:pt x="90622" y="192196"/>
                  </a:lnTo>
                  <a:lnTo>
                    <a:pt x="58085" y="228579"/>
                  </a:lnTo>
                  <a:lnTo>
                    <a:pt x="28285" y="267269"/>
                  </a:lnTo>
                  <a:lnTo>
                    <a:pt x="1404" y="308057"/>
                  </a:lnTo>
                  <a:lnTo>
                    <a:pt x="0" y="310577"/>
                  </a:lnTo>
                  <a:lnTo>
                    <a:pt x="0" y="885750"/>
                  </a:lnTo>
                  <a:lnTo>
                    <a:pt x="23685" y="918726"/>
                  </a:lnTo>
                  <a:lnTo>
                    <a:pt x="55703" y="955855"/>
                  </a:lnTo>
                  <a:lnTo>
                    <a:pt x="67325" y="967131"/>
                  </a:lnTo>
                  <a:lnTo>
                    <a:pt x="980480" y="967131"/>
                  </a:lnTo>
                  <a:lnTo>
                    <a:pt x="1015557" y="925251"/>
                  </a:lnTo>
                  <a:lnTo>
                    <a:pt x="1042274" y="886398"/>
                  </a:lnTo>
                  <a:lnTo>
                    <a:pt x="1065737" y="845464"/>
                  </a:lnTo>
                  <a:lnTo>
                    <a:pt x="1085808" y="802741"/>
                  </a:lnTo>
                  <a:lnTo>
                    <a:pt x="1102350" y="758523"/>
                  </a:lnTo>
                  <a:lnTo>
                    <a:pt x="1115225" y="713103"/>
                  </a:lnTo>
                  <a:lnTo>
                    <a:pt x="1124295" y="666774"/>
                  </a:lnTo>
                  <a:lnTo>
                    <a:pt x="1129422" y="619830"/>
                  </a:lnTo>
                  <a:lnTo>
                    <a:pt x="1130415" y="570992"/>
                  </a:lnTo>
                  <a:lnTo>
                    <a:pt x="1127061" y="522342"/>
                  </a:lnTo>
                  <a:lnTo>
                    <a:pt x="1119518" y="474179"/>
                  </a:lnTo>
                  <a:lnTo>
                    <a:pt x="1107944" y="426803"/>
                  </a:lnTo>
                  <a:lnTo>
                    <a:pt x="1092498" y="380513"/>
                  </a:lnTo>
                  <a:lnTo>
                    <a:pt x="1073337" y="335609"/>
                  </a:lnTo>
                  <a:lnTo>
                    <a:pt x="1050620" y="292392"/>
                  </a:lnTo>
                  <a:lnTo>
                    <a:pt x="1024505" y="251160"/>
                  </a:lnTo>
                  <a:lnTo>
                    <a:pt x="995150" y="212214"/>
                  </a:lnTo>
                  <a:lnTo>
                    <a:pt x="962714" y="175853"/>
                  </a:lnTo>
                  <a:lnTo>
                    <a:pt x="927355" y="142377"/>
                  </a:lnTo>
                  <a:lnTo>
                    <a:pt x="889230" y="112086"/>
                  </a:lnTo>
                  <a:lnTo>
                    <a:pt x="848640" y="85281"/>
                  </a:lnTo>
                  <a:lnTo>
                    <a:pt x="805986" y="62076"/>
                  </a:lnTo>
                  <a:lnTo>
                    <a:pt x="761574" y="42498"/>
                  </a:lnTo>
                  <a:lnTo>
                    <a:pt x="715710" y="26577"/>
                  </a:lnTo>
                  <a:lnTo>
                    <a:pt x="668698" y="14338"/>
                  </a:lnTo>
                  <a:lnTo>
                    <a:pt x="620844" y="5811"/>
                  </a:lnTo>
                  <a:lnTo>
                    <a:pt x="572453" y="1022"/>
                  </a:lnTo>
                  <a:lnTo>
                    <a:pt x="523831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253111" y="8404945"/>
              <a:ext cx="260985" cy="247015"/>
            </a:xfrm>
            <a:custGeom>
              <a:avLst/>
              <a:gdLst/>
              <a:ahLst/>
              <a:cxnLst/>
              <a:rect l="l" t="t" r="r" b="b"/>
              <a:pathLst>
                <a:path w="260984" h="247015">
                  <a:moveTo>
                    <a:pt x="0" y="0"/>
                  </a:moveTo>
                  <a:lnTo>
                    <a:pt x="0" y="246916"/>
                  </a:lnTo>
                  <a:lnTo>
                    <a:pt x="260769" y="246916"/>
                  </a:lnTo>
                  <a:lnTo>
                    <a:pt x="245196" y="202458"/>
                  </a:lnTo>
                  <a:lnTo>
                    <a:pt x="218098" y="151844"/>
                  </a:lnTo>
                  <a:lnTo>
                    <a:pt x="189644" y="115251"/>
                  </a:lnTo>
                  <a:lnTo>
                    <a:pt x="156624" y="83603"/>
                  </a:lnTo>
                  <a:lnTo>
                    <a:pt x="119709" y="56434"/>
                  </a:lnTo>
                  <a:lnTo>
                    <a:pt x="79570" y="33279"/>
                  </a:lnTo>
                  <a:lnTo>
                    <a:pt x="36876" y="13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A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715050" y="7953484"/>
              <a:ext cx="892810" cy="698500"/>
            </a:xfrm>
            <a:custGeom>
              <a:avLst/>
              <a:gdLst/>
              <a:ahLst/>
              <a:cxnLst/>
              <a:rect l="l" t="t" r="r" b="b"/>
              <a:pathLst>
                <a:path w="892809" h="698500">
                  <a:moveTo>
                    <a:pt x="434822" y="0"/>
                  </a:moveTo>
                  <a:lnTo>
                    <a:pt x="386388" y="417"/>
                  </a:lnTo>
                  <a:lnTo>
                    <a:pt x="337262" y="5349"/>
                  </a:lnTo>
                  <a:lnTo>
                    <a:pt x="285849" y="14968"/>
                  </a:lnTo>
                  <a:lnTo>
                    <a:pt x="230551" y="29447"/>
                  </a:lnTo>
                  <a:lnTo>
                    <a:pt x="190993" y="44493"/>
                  </a:lnTo>
                  <a:lnTo>
                    <a:pt x="150547" y="69861"/>
                  </a:lnTo>
                  <a:lnTo>
                    <a:pt x="111557" y="102675"/>
                  </a:lnTo>
                  <a:lnTo>
                    <a:pt x="76367" y="140063"/>
                  </a:lnTo>
                  <a:lnTo>
                    <a:pt x="47319" y="179147"/>
                  </a:lnTo>
                  <a:lnTo>
                    <a:pt x="26756" y="217054"/>
                  </a:lnTo>
                  <a:lnTo>
                    <a:pt x="11530" y="261787"/>
                  </a:lnTo>
                  <a:lnTo>
                    <a:pt x="2789" y="308215"/>
                  </a:lnTo>
                  <a:lnTo>
                    <a:pt x="0" y="355584"/>
                  </a:lnTo>
                  <a:lnTo>
                    <a:pt x="2627" y="403136"/>
                  </a:lnTo>
                  <a:lnTo>
                    <a:pt x="10139" y="450115"/>
                  </a:lnTo>
                  <a:lnTo>
                    <a:pt x="22950" y="498440"/>
                  </a:lnTo>
                  <a:lnTo>
                    <a:pt x="40587" y="545240"/>
                  </a:lnTo>
                  <a:lnTo>
                    <a:pt x="62763" y="590072"/>
                  </a:lnTo>
                  <a:lnTo>
                    <a:pt x="89192" y="632497"/>
                  </a:lnTo>
                  <a:lnTo>
                    <a:pt x="119587" y="672072"/>
                  </a:lnTo>
                  <a:lnTo>
                    <a:pt x="144293" y="698378"/>
                  </a:lnTo>
                  <a:lnTo>
                    <a:pt x="767563" y="698378"/>
                  </a:lnTo>
                  <a:lnTo>
                    <a:pt x="802597" y="653339"/>
                  </a:lnTo>
                  <a:lnTo>
                    <a:pt x="826911" y="612118"/>
                  </a:lnTo>
                  <a:lnTo>
                    <a:pt x="847371" y="568702"/>
                  </a:lnTo>
                  <a:lnTo>
                    <a:pt x="864375" y="523788"/>
                  </a:lnTo>
                  <a:lnTo>
                    <a:pt x="877739" y="479204"/>
                  </a:lnTo>
                  <a:lnTo>
                    <a:pt x="887466" y="433627"/>
                  </a:lnTo>
                  <a:lnTo>
                    <a:pt x="892676" y="387534"/>
                  </a:lnTo>
                  <a:lnTo>
                    <a:pt x="892486" y="341407"/>
                  </a:lnTo>
                  <a:lnTo>
                    <a:pt x="886018" y="295722"/>
                  </a:lnTo>
                  <a:lnTo>
                    <a:pt x="872489" y="251167"/>
                  </a:lnTo>
                  <a:lnTo>
                    <a:pt x="852483" y="209603"/>
                  </a:lnTo>
                  <a:lnTo>
                    <a:pt x="826723" y="171287"/>
                  </a:lnTo>
                  <a:lnTo>
                    <a:pt x="795935" y="136479"/>
                  </a:lnTo>
                  <a:lnTo>
                    <a:pt x="760845" y="105436"/>
                  </a:lnTo>
                  <a:lnTo>
                    <a:pt x="722175" y="78418"/>
                  </a:lnTo>
                  <a:lnTo>
                    <a:pt x="680652" y="55683"/>
                  </a:lnTo>
                  <a:lnTo>
                    <a:pt x="637000" y="37490"/>
                  </a:lnTo>
                  <a:lnTo>
                    <a:pt x="591943" y="24097"/>
                  </a:lnTo>
                  <a:lnTo>
                    <a:pt x="536003" y="12012"/>
                  </a:lnTo>
                  <a:lnTo>
                    <a:pt x="484161" y="3922"/>
                  </a:lnTo>
                  <a:lnTo>
                    <a:pt x="434822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277393" y="6927262"/>
              <a:ext cx="42545" cy="298450"/>
            </a:xfrm>
            <a:custGeom>
              <a:avLst/>
              <a:gdLst/>
              <a:ahLst/>
              <a:cxnLst/>
              <a:rect l="l" t="t" r="r" b="b"/>
              <a:pathLst>
                <a:path w="42545" h="298450">
                  <a:moveTo>
                    <a:pt x="30826" y="0"/>
                  </a:moveTo>
                  <a:lnTo>
                    <a:pt x="24501" y="2722"/>
                  </a:lnTo>
                  <a:lnTo>
                    <a:pt x="17716" y="4251"/>
                  </a:lnTo>
                  <a:lnTo>
                    <a:pt x="10868" y="4607"/>
                  </a:lnTo>
                  <a:lnTo>
                    <a:pt x="11633" y="14931"/>
                  </a:lnTo>
                  <a:lnTo>
                    <a:pt x="14135" y="16240"/>
                  </a:lnTo>
                  <a:lnTo>
                    <a:pt x="13308" y="18418"/>
                  </a:lnTo>
                  <a:lnTo>
                    <a:pt x="11853" y="18753"/>
                  </a:lnTo>
                  <a:lnTo>
                    <a:pt x="12523" y="36155"/>
                  </a:lnTo>
                  <a:lnTo>
                    <a:pt x="14261" y="38323"/>
                  </a:lnTo>
                  <a:lnTo>
                    <a:pt x="15790" y="40658"/>
                  </a:lnTo>
                  <a:lnTo>
                    <a:pt x="17507" y="44071"/>
                  </a:lnTo>
                  <a:lnTo>
                    <a:pt x="17297" y="45181"/>
                  </a:lnTo>
                  <a:lnTo>
                    <a:pt x="15570" y="46197"/>
                  </a:lnTo>
                  <a:lnTo>
                    <a:pt x="14303" y="45946"/>
                  </a:lnTo>
                  <a:lnTo>
                    <a:pt x="12638" y="42804"/>
                  </a:lnTo>
                  <a:lnTo>
                    <a:pt x="11356" y="93802"/>
                  </a:lnTo>
                  <a:lnTo>
                    <a:pt x="7615" y="144884"/>
                  </a:lnTo>
                  <a:lnTo>
                    <a:pt x="3251" y="196017"/>
                  </a:lnTo>
                  <a:lnTo>
                    <a:pt x="101" y="247172"/>
                  </a:lnTo>
                  <a:lnTo>
                    <a:pt x="0" y="298315"/>
                  </a:lnTo>
                  <a:lnTo>
                    <a:pt x="42145" y="296755"/>
                  </a:lnTo>
                  <a:lnTo>
                    <a:pt x="38674" y="244775"/>
                  </a:lnTo>
                  <a:lnTo>
                    <a:pt x="37133" y="192662"/>
                  </a:lnTo>
                  <a:lnTo>
                    <a:pt x="35633" y="88353"/>
                  </a:lnTo>
                  <a:lnTo>
                    <a:pt x="33569" y="36313"/>
                  </a:lnTo>
                  <a:lnTo>
                    <a:pt x="31946" y="36428"/>
                  </a:lnTo>
                  <a:lnTo>
                    <a:pt x="31182" y="35569"/>
                  </a:lnTo>
                  <a:lnTo>
                    <a:pt x="31129" y="34574"/>
                  </a:lnTo>
                  <a:lnTo>
                    <a:pt x="31192" y="32438"/>
                  </a:lnTo>
                  <a:lnTo>
                    <a:pt x="31852" y="30292"/>
                  </a:lnTo>
                  <a:lnTo>
                    <a:pt x="33067" y="28334"/>
                  </a:lnTo>
                  <a:lnTo>
                    <a:pt x="32543" y="20711"/>
                  </a:lnTo>
                  <a:lnTo>
                    <a:pt x="30114" y="22124"/>
                  </a:lnTo>
                  <a:lnTo>
                    <a:pt x="28260" y="18931"/>
                  </a:lnTo>
                  <a:lnTo>
                    <a:pt x="32239" y="16554"/>
                  </a:lnTo>
                  <a:lnTo>
                    <a:pt x="30826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3111" y="6680836"/>
              <a:ext cx="267454" cy="29261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467283" y="3758910"/>
            <a:ext cx="3100070" cy="843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5"/>
              </a:spcBef>
            </a:pPr>
            <a:r>
              <a:rPr sz="3200" b="1" i="1">
                <a:solidFill>
                  <a:srgbClr val="257D11"/>
                </a:solidFill>
                <a:latin typeface="Arial"/>
                <a:cs typeface="Arial"/>
              </a:rPr>
              <a:t>Plant</a:t>
            </a:r>
            <a:r>
              <a:rPr sz="3200" b="1" i="1" spc="-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>
                <a:solidFill>
                  <a:srgbClr val="257D11"/>
                </a:solidFill>
                <a:latin typeface="Arial"/>
                <a:cs typeface="Arial"/>
              </a:rPr>
              <a:t>a</a:t>
            </a:r>
            <a:r>
              <a:rPr sz="3200" b="1" i="1" spc="-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20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2620"/>
              </a:lnSpc>
            </a:pPr>
            <a:r>
              <a:rPr sz="2200" spc="-20">
                <a:solidFill>
                  <a:srgbClr val="257D11"/>
                </a:solidFill>
                <a:latin typeface="Arial"/>
                <a:cs typeface="Arial"/>
              </a:rPr>
              <a:t>Watch</a:t>
            </a:r>
            <a:r>
              <a:rPr sz="2200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2200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2200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 spc="-20">
                <a:solidFill>
                  <a:srgbClr val="257D11"/>
                </a:solidFill>
                <a:latin typeface="Arial"/>
                <a:cs typeface="Arial"/>
              </a:rPr>
              <a:t>Grow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806234" y="4893026"/>
            <a:ext cx="1398905" cy="1398905"/>
            <a:chOff x="10806234" y="4893026"/>
            <a:chExt cx="1398905" cy="1398905"/>
          </a:xfrm>
        </p:grpSpPr>
        <p:sp>
          <p:nvSpPr>
            <p:cNvPr id="35" name="object 35"/>
            <p:cNvSpPr/>
            <p:nvPr/>
          </p:nvSpPr>
          <p:spPr>
            <a:xfrm>
              <a:off x="10870848" y="4962260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4">
                  <a:moveTo>
                    <a:pt x="634671" y="0"/>
                  </a:moveTo>
                  <a:lnTo>
                    <a:pt x="587306" y="1740"/>
                  </a:lnTo>
                  <a:lnTo>
                    <a:pt x="540886" y="6881"/>
                  </a:lnTo>
                  <a:lnTo>
                    <a:pt x="495533" y="15299"/>
                  </a:lnTo>
                  <a:lnTo>
                    <a:pt x="451372" y="26871"/>
                  </a:lnTo>
                  <a:lnTo>
                    <a:pt x="408524" y="41474"/>
                  </a:lnTo>
                  <a:lnTo>
                    <a:pt x="367113" y="58987"/>
                  </a:lnTo>
                  <a:lnTo>
                    <a:pt x="327260" y="79286"/>
                  </a:lnTo>
                  <a:lnTo>
                    <a:pt x="289089" y="102248"/>
                  </a:lnTo>
                  <a:lnTo>
                    <a:pt x="252722" y="127751"/>
                  </a:lnTo>
                  <a:lnTo>
                    <a:pt x="218283" y="155672"/>
                  </a:lnTo>
                  <a:lnTo>
                    <a:pt x="185893" y="185889"/>
                  </a:lnTo>
                  <a:lnTo>
                    <a:pt x="155676" y="218278"/>
                  </a:lnTo>
                  <a:lnTo>
                    <a:pt x="127754" y="252718"/>
                  </a:lnTo>
                  <a:lnTo>
                    <a:pt x="102251" y="289084"/>
                  </a:lnTo>
                  <a:lnTo>
                    <a:pt x="79288" y="327255"/>
                  </a:lnTo>
                  <a:lnTo>
                    <a:pt x="58989" y="367108"/>
                  </a:lnTo>
                  <a:lnTo>
                    <a:pt x="41476" y="408520"/>
                  </a:lnTo>
                  <a:lnTo>
                    <a:pt x="26871" y="451368"/>
                  </a:lnTo>
                  <a:lnTo>
                    <a:pt x="15299" y="495530"/>
                  </a:lnTo>
                  <a:lnTo>
                    <a:pt x="6881" y="540883"/>
                  </a:lnTo>
                  <a:lnTo>
                    <a:pt x="1740" y="587305"/>
                  </a:lnTo>
                  <a:lnTo>
                    <a:pt x="0" y="634671"/>
                  </a:lnTo>
                  <a:lnTo>
                    <a:pt x="1740" y="682038"/>
                  </a:lnTo>
                  <a:lnTo>
                    <a:pt x="6881" y="728459"/>
                  </a:lnTo>
                  <a:lnTo>
                    <a:pt x="15299" y="773812"/>
                  </a:lnTo>
                  <a:lnTo>
                    <a:pt x="26871" y="817974"/>
                  </a:lnTo>
                  <a:lnTo>
                    <a:pt x="41476" y="860823"/>
                  </a:lnTo>
                  <a:lnTo>
                    <a:pt x="58989" y="902235"/>
                  </a:lnTo>
                  <a:lnTo>
                    <a:pt x="79288" y="942087"/>
                  </a:lnTo>
                  <a:lnTo>
                    <a:pt x="102251" y="980258"/>
                  </a:lnTo>
                  <a:lnTo>
                    <a:pt x="127754" y="1016625"/>
                  </a:lnTo>
                  <a:lnTo>
                    <a:pt x="155676" y="1051064"/>
                  </a:lnTo>
                  <a:lnTo>
                    <a:pt x="185893" y="1083453"/>
                  </a:lnTo>
                  <a:lnTo>
                    <a:pt x="218283" y="1113670"/>
                  </a:lnTo>
                  <a:lnTo>
                    <a:pt x="252722" y="1141591"/>
                  </a:lnTo>
                  <a:lnTo>
                    <a:pt x="289089" y="1167094"/>
                  </a:lnTo>
                  <a:lnTo>
                    <a:pt x="327260" y="1190057"/>
                  </a:lnTo>
                  <a:lnTo>
                    <a:pt x="367113" y="1210356"/>
                  </a:lnTo>
                  <a:lnTo>
                    <a:pt x="408524" y="1227868"/>
                  </a:lnTo>
                  <a:lnTo>
                    <a:pt x="451372" y="1242472"/>
                  </a:lnTo>
                  <a:lnTo>
                    <a:pt x="495533" y="1254044"/>
                  </a:lnTo>
                  <a:lnTo>
                    <a:pt x="540886" y="1262462"/>
                  </a:lnTo>
                  <a:lnTo>
                    <a:pt x="587306" y="1267602"/>
                  </a:lnTo>
                  <a:lnTo>
                    <a:pt x="634671" y="1269343"/>
                  </a:lnTo>
                  <a:lnTo>
                    <a:pt x="682038" y="1267602"/>
                  </a:lnTo>
                  <a:lnTo>
                    <a:pt x="728459" y="1262462"/>
                  </a:lnTo>
                  <a:lnTo>
                    <a:pt x="773812" y="1254044"/>
                  </a:lnTo>
                  <a:lnTo>
                    <a:pt x="817974" y="1242472"/>
                  </a:lnTo>
                  <a:lnTo>
                    <a:pt x="860823" y="1227868"/>
                  </a:lnTo>
                  <a:lnTo>
                    <a:pt x="902235" y="1210356"/>
                  </a:lnTo>
                  <a:lnTo>
                    <a:pt x="942087" y="1190057"/>
                  </a:lnTo>
                  <a:lnTo>
                    <a:pt x="980258" y="1167094"/>
                  </a:lnTo>
                  <a:lnTo>
                    <a:pt x="1016625" y="1141591"/>
                  </a:lnTo>
                  <a:lnTo>
                    <a:pt x="1051064" y="1113670"/>
                  </a:lnTo>
                  <a:lnTo>
                    <a:pt x="1083453" y="1083453"/>
                  </a:lnTo>
                  <a:lnTo>
                    <a:pt x="1113670" y="1051064"/>
                  </a:lnTo>
                  <a:lnTo>
                    <a:pt x="1141591" y="1016625"/>
                  </a:lnTo>
                  <a:lnTo>
                    <a:pt x="1167094" y="980258"/>
                  </a:lnTo>
                  <a:lnTo>
                    <a:pt x="1190057" y="942087"/>
                  </a:lnTo>
                  <a:lnTo>
                    <a:pt x="1210356" y="902235"/>
                  </a:lnTo>
                  <a:lnTo>
                    <a:pt x="1227868" y="860823"/>
                  </a:lnTo>
                  <a:lnTo>
                    <a:pt x="1242472" y="817974"/>
                  </a:lnTo>
                  <a:lnTo>
                    <a:pt x="1254044" y="773812"/>
                  </a:lnTo>
                  <a:lnTo>
                    <a:pt x="1262462" y="728459"/>
                  </a:lnTo>
                  <a:lnTo>
                    <a:pt x="1267602" y="682038"/>
                  </a:lnTo>
                  <a:lnTo>
                    <a:pt x="1269343" y="634671"/>
                  </a:lnTo>
                  <a:lnTo>
                    <a:pt x="1267602" y="587305"/>
                  </a:lnTo>
                  <a:lnTo>
                    <a:pt x="1262462" y="540883"/>
                  </a:lnTo>
                  <a:lnTo>
                    <a:pt x="1254044" y="495530"/>
                  </a:lnTo>
                  <a:lnTo>
                    <a:pt x="1242472" y="451368"/>
                  </a:lnTo>
                  <a:lnTo>
                    <a:pt x="1227868" y="408520"/>
                  </a:lnTo>
                  <a:lnTo>
                    <a:pt x="1210356" y="367108"/>
                  </a:lnTo>
                  <a:lnTo>
                    <a:pt x="1190057" y="327255"/>
                  </a:lnTo>
                  <a:lnTo>
                    <a:pt x="1167094" y="289084"/>
                  </a:lnTo>
                  <a:lnTo>
                    <a:pt x="1141591" y="252718"/>
                  </a:lnTo>
                  <a:lnTo>
                    <a:pt x="1113670" y="218278"/>
                  </a:lnTo>
                  <a:lnTo>
                    <a:pt x="1083453" y="185889"/>
                  </a:lnTo>
                  <a:lnTo>
                    <a:pt x="1051064" y="155672"/>
                  </a:lnTo>
                  <a:lnTo>
                    <a:pt x="1016625" y="127751"/>
                  </a:lnTo>
                  <a:lnTo>
                    <a:pt x="980258" y="102248"/>
                  </a:lnTo>
                  <a:lnTo>
                    <a:pt x="942087" y="79286"/>
                  </a:lnTo>
                  <a:lnTo>
                    <a:pt x="902235" y="58987"/>
                  </a:lnTo>
                  <a:lnTo>
                    <a:pt x="860823" y="41474"/>
                  </a:lnTo>
                  <a:lnTo>
                    <a:pt x="817974" y="26871"/>
                  </a:lnTo>
                  <a:lnTo>
                    <a:pt x="773812" y="15299"/>
                  </a:lnTo>
                  <a:lnTo>
                    <a:pt x="728459" y="6881"/>
                  </a:lnTo>
                  <a:lnTo>
                    <a:pt x="682038" y="1740"/>
                  </a:lnTo>
                  <a:lnTo>
                    <a:pt x="634671" y="0"/>
                  </a:lnTo>
                  <a:close/>
                </a:path>
              </a:pathLst>
            </a:custGeom>
            <a:solidFill>
              <a:srgbClr val="FF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813537" y="4900329"/>
              <a:ext cx="1384300" cy="1384300"/>
            </a:xfrm>
            <a:custGeom>
              <a:avLst/>
              <a:gdLst/>
              <a:ahLst/>
              <a:cxnLst/>
              <a:rect l="l" t="t" r="r" b="b"/>
              <a:pathLst>
                <a:path w="1384300" h="1384300">
                  <a:moveTo>
                    <a:pt x="1384114" y="692052"/>
                  </a:moveTo>
                  <a:lnTo>
                    <a:pt x="1382518" y="739434"/>
                  </a:lnTo>
                  <a:lnTo>
                    <a:pt x="1377797" y="785959"/>
                  </a:lnTo>
                  <a:lnTo>
                    <a:pt x="1370054" y="831524"/>
                  </a:lnTo>
                  <a:lnTo>
                    <a:pt x="1359394" y="876026"/>
                  </a:lnTo>
                  <a:lnTo>
                    <a:pt x="1345918" y="919362"/>
                  </a:lnTo>
                  <a:lnTo>
                    <a:pt x="1329729" y="961429"/>
                  </a:lnTo>
                  <a:lnTo>
                    <a:pt x="1310932" y="1002124"/>
                  </a:lnTo>
                  <a:lnTo>
                    <a:pt x="1289629" y="1041343"/>
                  </a:lnTo>
                  <a:lnTo>
                    <a:pt x="1265922" y="1078984"/>
                  </a:lnTo>
                  <a:lnTo>
                    <a:pt x="1239916" y="1114944"/>
                  </a:lnTo>
                  <a:lnTo>
                    <a:pt x="1211713" y="1149119"/>
                  </a:lnTo>
                  <a:lnTo>
                    <a:pt x="1181416" y="1181406"/>
                  </a:lnTo>
                  <a:lnTo>
                    <a:pt x="1149129" y="1211703"/>
                  </a:lnTo>
                  <a:lnTo>
                    <a:pt x="1114954" y="1239906"/>
                  </a:lnTo>
                  <a:lnTo>
                    <a:pt x="1078994" y="1265912"/>
                  </a:lnTo>
                  <a:lnTo>
                    <a:pt x="1041353" y="1289618"/>
                  </a:lnTo>
                  <a:lnTo>
                    <a:pt x="1002134" y="1310922"/>
                  </a:lnTo>
                  <a:lnTo>
                    <a:pt x="961439" y="1329719"/>
                  </a:lnTo>
                  <a:lnTo>
                    <a:pt x="919373" y="1345907"/>
                  </a:lnTo>
                  <a:lnTo>
                    <a:pt x="876037" y="1359383"/>
                  </a:lnTo>
                  <a:lnTo>
                    <a:pt x="831534" y="1370044"/>
                  </a:lnTo>
                  <a:lnTo>
                    <a:pt x="785969" y="1377786"/>
                  </a:lnTo>
                  <a:lnTo>
                    <a:pt x="739444" y="1382507"/>
                  </a:lnTo>
                  <a:lnTo>
                    <a:pt x="692062" y="1384104"/>
                  </a:lnTo>
                  <a:lnTo>
                    <a:pt x="644680" y="1382507"/>
                  </a:lnTo>
                  <a:lnTo>
                    <a:pt x="598155" y="1377786"/>
                  </a:lnTo>
                  <a:lnTo>
                    <a:pt x="552590" y="1370044"/>
                  </a:lnTo>
                  <a:lnTo>
                    <a:pt x="508087" y="1359383"/>
                  </a:lnTo>
                  <a:lnTo>
                    <a:pt x="464751" y="1345907"/>
                  </a:lnTo>
                  <a:lnTo>
                    <a:pt x="422683" y="1329719"/>
                  </a:lnTo>
                  <a:lnTo>
                    <a:pt x="381988" y="1310922"/>
                  </a:lnTo>
                  <a:lnTo>
                    <a:pt x="342768" y="1289618"/>
                  </a:lnTo>
                  <a:lnTo>
                    <a:pt x="305127" y="1265912"/>
                  </a:lnTo>
                  <a:lnTo>
                    <a:pt x="269166" y="1239906"/>
                  </a:lnTo>
                  <a:lnTo>
                    <a:pt x="234991" y="1211703"/>
                  </a:lnTo>
                  <a:lnTo>
                    <a:pt x="202703" y="1181406"/>
                  </a:lnTo>
                  <a:lnTo>
                    <a:pt x="172405" y="1149119"/>
                  </a:lnTo>
                  <a:lnTo>
                    <a:pt x="144202" y="1114944"/>
                  </a:lnTo>
                  <a:lnTo>
                    <a:pt x="118195" y="1078984"/>
                  </a:lnTo>
                  <a:lnTo>
                    <a:pt x="94488" y="1041343"/>
                  </a:lnTo>
                  <a:lnTo>
                    <a:pt x="73184" y="1002124"/>
                  </a:lnTo>
                  <a:lnTo>
                    <a:pt x="54386" y="961429"/>
                  </a:lnTo>
                  <a:lnTo>
                    <a:pt x="38198" y="919362"/>
                  </a:lnTo>
                  <a:lnTo>
                    <a:pt x="24721" y="876026"/>
                  </a:lnTo>
                  <a:lnTo>
                    <a:pt x="14060" y="831524"/>
                  </a:lnTo>
                  <a:lnTo>
                    <a:pt x="6317" y="785959"/>
                  </a:lnTo>
                  <a:lnTo>
                    <a:pt x="1596" y="739434"/>
                  </a:lnTo>
                  <a:lnTo>
                    <a:pt x="0" y="692052"/>
                  </a:lnTo>
                  <a:lnTo>
                    <a:pt x="1596" y="644670"/>
                  </a:lnTo>
                  <a:lnTo>
                    <a:pt x="6317" y="598145"/>
                  </a:lnTo>
                  <a:lnTo>
                    <a:pt x="14060" y="552580"/>
                  </a:lnTo>
                  <a:lnTo>
                    <a:pt x="24721" y="508077"/>
                  </a:lnTo>
                  <a:lnTo>
                    <a:pt x="38198" y="464741"/>
                  </a:lnTo>
                  <a:lnTo>
                    <a:pt x="54386" y="422674"/>
                  </a:lnTo>
                  <a:lnTo>
                    <a:pt x="73184" y="381980"/>
                  </a:lnTo>
                  <a:lnTo>
                    <a:pt x="94488" y="342760"/>
                  </a:lnTo>
                  <a:lnTo>
                    <a:pt x="118195" y="305119"/>
                  </a:lnTo>
                  <a:lnTo>
                    <a:pt x="144202" y="269160"/>
                  </a:lnTo>
                  <a:lnTo>
                    <a:pt x="172405" y="234985"/>
                  </a:lnTo>
                  <a:lnTo>
                    <a:pt x="202703" y="202698"/>
                  </a:lnTo>
                  <a:lnTo>
                    <a:pt x="234991" y="172401"/>
                  </a:lnTo>
                  <a:lnTo>
                    <a:pt x="269166" y="144198"/>
                  </a:lnTo>
                  <a:lnTo>
                    <a:pt x="305127" y="118192"/>
                  </a:lnTo>
                  <a:lnTo>
                    <a:pt x="342768" y="94485"/>
                  </a:lnTo>
                  <a:lnTo>
                    <a:pt x="381988" y="73182"/>
                  </a:lnTo>
                  <a:lnTo>
                    <a:pt x="422683" y="54385"/>
                  </a:lnTo>
                  <a:lnTo>
                    <a:pt x="464751" y="38196"/>
                  </a:lnTo>
                  <a:lnTo>
                    <a:pt x="508087" y="24720"/>
                  </a:lnTo>
                  <a:lnTo>
                    <a:pt x="552590" y="14060"/>
                  </a:lnTo>
                  <a:lnTo>
                    <a:pt x="598155" y="6317"/>
                  </a:lnTo>
                  <a:lnTo>
                    <a:pt x="644680" y="1596"/>
                  </a:lnTo>
                  <a:lnTo>
                    <a:pt x="692062" y="0"/>
                  </a:lnTo>
                  <a:lnTo>
                    <a:pt x="739444" y="1596"/>
                  </a:lnTo>
                  <a:lnTo>
                    <a:pt x="785969" y="6317"/>
                  </a:lnTo>
                  <a:lnTo>
                    <a:pt x="831534" y="14060"/>
                  </a:lnTo>
                  <a:lnTo>
                    <a:pt x="876037" y="24720"/>
                  </a:lnTo>
                  <a:lnTo>
                    <a:pt x="919373" y="38196"/>
                  </a:lnTo>
                  <a:lnTo>
                    <a:pt x="961439" y="54385"/>
                  </a:lnTo>
                  <a:lnTo>
                    <a:pt x="1002134" y="73182"/>
                  </a:lnTo>
                  <a:lnTo>
                    <a:pt x="1041353" y="94485"/>
                  </a:lnTo>
                  <a:lnTo>
                    <a:pt x="1078994" y="118192"/>
                  </a:lnTo>
                  <a:lnTo>
                    <a:pt x="1114954" y="144198"/>
                  </a:lnTo>
                  <a:lnTo>
                    <a:pt x="1149129" y="172401"/>
                  </a:lnTo>
                  <a:lnTo>
                    <a:pt x="1181416" y="202698"/>
                  </a:lnTo>
                  <a:lnTo>
                    <a:pt x="1211713" y="234985"/>
                  </a:lnTo>
                  <a:lnTo>
                    <a:pt x="1239916" y="269160"/>
                  </a:lnTo>
                  <a:lnTo>
                    <a:pt x="1265922" y="305119"/>
                  </a:lnTo>
                  <a:lnTo>
                    <a:pt x="1289629" y="342760"/>
                  </a:lnTo>
                  <a:lnTo>
                    <a:pt x="1310932" y="381980"/>
                  </a:lnTo>
                  <a:lnTo>
                    <a:pt x="1329729" y="422674"/>
                  </a:lnTo>
                  <a:lnTo>
                    <a:pt x="1345918" y="464741"/>
                  </a:lnTo>
                  <a:lnTo>
                    <a:pt x="1359394" y="508077"/>
                  </a:lnTo>
                  <a:lnTo>
                    <a:pt x="1370054" y="552580"/>
                  </a:lnTo>
                  <a:lnTo>
                    <a:pt x="1377797" y="598145"/>
                  </a:lnTo>
                  <a:lnTo>
                    <a:pt x="1382518" y="644670"/>
                  </a:lnTo>
                  <a:lnTo>
                    <a:pt x="1384114" y="692052"/>
                  </a:lnTo>
                  <a:close/>
                </a:path>
              </a:pathLst>
            </a:custGeom>
            <a:ln w="14198">
              <a:solidFill>
                <a:srgbClr val="F094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284362" y="5184890"/>
            <a:ext cx="42862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 spc="-25">
                <a:solidFill>
                  <a:srgbClr val="B13C20"/>
                </a:solidFill>
                <a:latin typeface="Arial"/>
                <a:cs typeface="Arial"/>
              </a:rPr>
              <a:t>Rest</a:t>
            </a:r>
            <a:r>
              <a:rPr sz="750" i="1" spc="-2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750" i="1" spc="-25">
                <a:solidFill>
                  <a:srgbClr val="B13C20"/>
                </a:solidFill>
                <a:latin typeface="Arial"/>
                <a:cs typeface="Arial"/>
              </a:rPr>
              <a:t>Easy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58807" y="5291143"/>
            <a:ext cx="1041400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650" b="1" i="1" spc="-165">
                <a:solidFill>
                  <a:srgbClr val="B13C20"/>
                </a:solidFill>
                <a:latin typeface="Arial"/>
                <a:cs typeface="Arial"/>
              </a:rPr>
              <a:t>1</a:t>
            </a:r>
            <a:r>
              <a:rPr sz="1650" b="1" i="1" spc="-11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1650" b="1" i="1" spc="-25">
                <a:solidFill>
                  <a:srgbClr val="B13C20"/>
                </a:solidFill>
                <a:latin typeface="Arial"/>
                <a:cs typeface="Arial"/>
              </a:rPr>
              <a:t>DAY</a:t>
            </a:r>
            <a:endParaRPr sz="1650">
              <a:latin typeface="Arial"/>
              <a:cs typeface="Arial"/>
            </a:endParaRPr>
          </a:p>
          <a:p>
            <a:pPr marL="12700" marR="5080" algn="ctr">
              <a:lnSpc>
                <a:spcPts val="1040"/>
              </a:lnSpc>
              <a:spcBef>
                <a:spcPts val="90"/>
              </a:spcBef>
            </a:pP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Less in</a:t>
            </a:r>
            <a:r>
              <a:rPr sz="900" spc="1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the</a:t>
            </a:r>
            <a:r>
              <a:rPr sz="900" spc="5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B13C20"/>
                </a:solidFill>
                <a:latin typeface="Arial"/>
                <a:cs typeface="Arial"/>
              </a:rPr>
              <a:t>hospital </a:t>
            </a: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for</a:t>
            </a:r>
            <a:r>
              <a:rPr sz="900" spc="13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patients</a:t>
            </a:r>
            <a:r>
              <a:rPr sz="900" spc="114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with</a:t>
            </a:r>
            <a:r>
              <a:rPr sz="900" spc="130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 spc="-50">
                <a:solidFill>
                  <a:srgbClr val="B13C20"/>
                </a:solidFill>
                <a:latin typeface="Arial"/>
                <a:cs typeface="Arial"/>
              </a:rPr>
              <a:t>a</a:t>
            </a:r>
            <a:r>
              <a:rPr sz="900">
                <a:solidFill>
                  <a:srgbClr val="B13C20"/>
                </a:solidFill>
                <a:latin typeface="Arial"/>
                <a:cs typeface="Arial"/>
              </a:rPr>
              <a:t> green</a:t>
            </a:r>
            <a:r>
              <a:rPr sz="900" spc="65">
                <a:solidFill>
                  <a:srgbClr val="B13C20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B13C20"/>
                </a:solidFill>
                <a:latin typeface="Arial"/>
                <a:cs typeface="Arial"/>
              </a:rPr>
              <a:t>view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2467581" y="4703884"/>
            <a:ext cx="2245995" cy="3480435"/>
            <a:chOff x="12467581" y="4703884"/>
            <a:chExt cx="2245995" cy="3480435"/>
          </a:xfrm>
        </p:grpSpPr>
        <p:pic>
          <p:nvPicPr>
            <p:cNvPr id="40" name="object 4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75519" y="7337911"/>
              <a:ext cx="737580" cy="84593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532196" y="4773119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4">
                  <a:moveTo>
                    <a:pt x="634671" y="0"/>
                  </a:moveTo>
                  <a:lnTo>
                    <a:pt x="587306" y="1740"/>
                  </a:lnTo>
                  <a:lnTo>
                    <a:pt x="540886" y="6881"/>
                  </a:lnTo>
                  <a:lnTo>
                    <a:pt x="495533" y="15299"/>
                  </a:lnTo>
                  <a:lnTo>
                    <a:pt x="451372" y="26871"/>
                  </a:lnTo>
                  <a:lnTo>
                    <a:pt x="408524" y="41474"/>
                  </a:lnTo>
                  <a:lnTo>
                    <a:pt x="367113" y="58987"/>
                  </a:lnTo>
                  <a:lnTo>
                    <a:pt x="327260" y="79286"/>
                  </a:lnTo>
                  <a:lnTo>
                    <a:pt x="289089" y="102248"/>
                  </a:lnTo>
                  <a:lnTo>
                    <a:pt x="252722" y="127751"/>
                  </a:lnTo>
                  <a:lnTo>
                    <a:pt x="218283" y="155672"/>
                  </a:lnTo>
                  <a:lnTo>
                    <a:pt x="185893" y="185889"/>
                  </a:lnTo>
                  <a:lnTo>
                    <a:pt x="155676" y="218278"/>
                  </a:lnTo>
                  <a:lnTo>
                    <a:pt x="127754" y="252718"/>
                  </a:lnTo>
                  <a:lnTo>
                    <a:pt x="102251" y="289084"/>
                  </a:lnTo>
                  <a:lnTo>
                    <a:pt x="79288" y="327255"/>
                  </a:lnTo>
                  <a:lnTo>
                    <a:pt x="58989" y="367108"/>
                  </a:lnTo>
                  <a:lnTo>
                    <a:pt x="41476" y="408520"/>
                  </a:lnTo>
                  <a:lnTo>
                    <a:pt x="26871" y="451368"/>
                  </a:lnTo>
                  <a:lnTo>
                    <a:pt x="15299" y="495530"/>
                  </a:lnTo>
                  <a:lnTo>
                    <a:pt x="6881" y="540883"/>
                  </a:lnTo>
                  <a:lnTo>
                    <a:pt x="1740" y="587305"/>
                  </a:lnTo>
                  <a:lnTo>
                    <a:pt x="0" y="634671"/>
                  </a:lnTo>
                  <a:lnTo>
                    <a:pt x="1740" y="682038"/>
                  </a:lnTo>
                  <a:lnTo>
                    <a:pt x="6881" y="728459"/>
                  </a:lnTo>
                  <a:lnTo>
                    <a:pt x="15299" y="773812"/>
                  </a:lnTo>
                  <a:lnTo>
                    <a:pt x="26871" y="817974"/>
                  </a:lnTo>
                  <a:lnTo>
                    <a:pt x="41476" y="860823"/>
                  </a:lnTo>
                  <a:lnTo>
                    <a:pt x="58989" y="902235"/>
                  </a:lnTo>
                  <a:lnTo>
                    <a:pt x="79288" y="942087"/>
                  </a:lnTo>
                  <a:lnTo>
                    <a:pt x="102251" y="980258"/>
                  </a:lnTo>
                  <a:lnTo>
                    <a:pt x="127754" y="1016625"/>
                  </a:lnTo>
                  <a:lnTo>
                    <a:pt x="155676" y="1051064"/>
                  </a:lnTo>
                  <a:lnTo>
                    <a:pt x="185893" y="1083453"/>
                  </a:lnTo>
                  <a:lnTo>
                    <a:pt x="218283" y="1113670"/>
                  </a:lnTo>
                  <a:lnTo>
                    <a:pt x="252722" y="1141591"/>
                  </a:lnTo>
                  <a:lnTo>
                    <a:pt x="289089" y="1167094"/>
                  </a:lnTo>
                  <a:lnTo>
                    <a:pt x="327260" y="1190057"/>
                  </a:lnTo>
                  <a:lnTo>
                    <a:pt x="367113" y="1210356"/>
                  </a:lnTo>
                  <a:lnTo>
                    <a:pt x="408524" y="1227868"/>
                  </a:lnTo>
                  <a:lnTo>
                    <a:pt x="451372" y="1242472"/>
                  </a:lnTo>
                  <a:lnTo>
                    <a:pt x="495533" y="1254044"/>
                  </a:lnTo>
                  <a:lnTo>
                    <a:pt x="540886" y="1262462"/>
                  </a:lnTo>
                  <a:lnTo>
                    <a:pt x="587306" y="1267602"/>
                  </a:lnTo>
                  <a:lnTo>
                    <a:pt x="634671" y="1269343"/>
                  </a:lnTo>
                  <a:lnTo>
                    <a:pt x="682038" y="1267602"/>
                  </a:lnTo>
                  <a:lnTo>
                    <a:pt x="728459" y="1262462"/>
                  </a:lnTo>
                  <a:lnTo>
                    <a:pt x="773812" y="1254044"/>
                  </a:lnTo>
                  <a:lnTo>
                    <a:pt x="817974" y="1242472"/>
                  </a:lnTo>
                  <a:lnTo>
                    <a:pt x="860823" y="1227868"/>
                  </a:lnTo>
                  <a:lnTo>
                    <a:pt x="902235" y="1210356"/>
                  </a:lnTo>
                  <a:lnTo>
                    <a:pt x="942087" y="1190057"/>
                  </a:lnTo>
                  <a:lnTo>
                    <a:pt x="980258" y="1167094"/>
                  </a:lnTo>
                  <a:lnTo>
                    <a:pt x="1016625" y="1141591"/>
                  </a:lnTo>
                  <a:lnTo>
                    <a:pt x="1051064" y="1113670"/>
                  </a:lnTo>
                  <a:lnTo>
                    <a:pt x="1083453" y="1083453"/>
                  </a:lnTo>
                  <a:lnTo>
                    <a:pt x="1113670" y="1051064"/>
                  </a:lnTo>
                  <a:lnTo>
                    <a:pt x="1141591" y="1016625"/>
                  </a:lnTo>
                  <a:lnTo>
                    <a:pt x="1167094" y="980258"/>
                  </a:lnTo>
                  <a:lnTo>
                    <a:pt x="1190057" y="942087"/>
                  </a:lnTo>
                  <a:lnTo>
                    <a:pt x="1210356" y="902235"/>
                  </a:lnTo>
                  <a:lnTo>
                    <a:pt x="1227868" y="860823"/>
                  </a:lnTo>
                  <a:lnTo>
                    <a:pt x="1242472" y="817974"/>
                  </a:lnTo>
                  <a:lnTo>
                    <a:pt x="1254044" y="773812"/>
                  </a:lnTo>
                  <a:lnTo>
                    <a:pt x="1262462" y="728459"/>
                  </a:lnTo>
                  <a:lnTo>
                    <a:pt x="1267602" y="682038"/>
                  </a:lnTo>
                  <a:lnTo>
                    <a:pt x="1269343" y="634671"/>
                  </a:lnTo>
                  <a:lnTo>
                    <a:pt x="1267602" y="587305"/>
                  </a:lnTo>
                  <a:lnTo>
                    <a:pt x="1262462" y="540883"/>
                  </a:lnTo>
                  <a:lnTo>
                    <a:pt x="1254044" y="495530"/>
                  </a:lnTo>
                  <a:lnTo>
                    <a:pt x="1242472" y="451368"/>
                  </a:lnTo>
                  <a:lnTo>
                    <a:pt x="1227868" y="408520"/>
                  </a:lnTo>
                  <a:lnTo>
                    <a:pt x="1210356" y="367108"/>
                  </a:lnTo>
                  <a:lnTo>
                    <a:pt x="1190057" y="327255"/>
                  </a:lnTo>
                  <a:lnTo>
                    <a:pt x="1167094" y="289084"/>
                  </a:lnTo>
                  <a:lnTo>
                    <a:pt x="1141591" y="252718"/>
                  </a:lnTo>
                  <a:lnTo>
                    <a:pt x="1113670" y="218278"/>
                  </a:lnTo>
                  <a:lnTo>
                    <a:pt x="1083453" y="185889"/>
                  </a:lnTo>
                  <a:lnTo>
                    <a:pt x="1051064" y="155672"/>
                  </a:lnTo>
                  <a:lnTo>
                    <a:pt x="1016625" y="127751"/>
                  </a:lnTo>
                  <a:lnTo>
                    <a:pt x="980258" y="102248"/>
                  </a:lnTo>
                  <a:lnTo>
                    <a:pt x="942087" y="79286"/>
                  </a:lnTo>
                  <a:lnTo>
                    <a:pt x="902235" y="58987"/>
                  </a:lnTo>
                  <a:lnTo>
                    <a:pt x="860823" y="41474"/>
                  </a:lnTo>
                  <a:lnTo>
                    <a:pt x="817974" y="26871"/>
                  </a:lnTo>
                  <a:lnTo>
                    <a:pt x="773812" y="15299"/>
                  </a:lnTo>
                  <a:lnTo>
                    <a:pt x="728459" y="6881"/>
                  </a:lnTo>
                  <a:lnTo>
                    <a:pt x="682038" y="1740"/>
                  </a:lnTo>
                  <a:lnTo>
                    <a:pt x="634671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474884" y="4711187"/>
              <a:ext cx="1384300" cy="1384300"/>
            </a:xfrm>
            <a:custGeom>
              <a:avLst/>
              <a:gdLst/>
              <a:ahLst/>
              <a:cxnLst/>
              <a:rect l="l" t="t" r="r" b="b"/>
              <a:pathLst>
                <a:path w="1384300" h="1384300">
                  <a:moveTo>
                    <a:pt x="1384114" y="692052"/>
                  </a:moveTo>
                  <a:lnTo>
                    <a:pt x="1382518" y="739435"/>
                  </a:lnTo>
                  <a:lnTo>
                    <a:pt x="1377797" y="785961"/>
                  </a:lnTo>
                  <a:lnTo>
                    <a:pt x="1370054" y="831527"/>
                  </a:lnTo>
                  <a:lnTo>
                    <a:pt x="1359394" y="876030"/>
                  </a:lnTo>
                  <a:lnTo>
                    <a:pt x="1345918" y="919366"/>
                  </a:lnTo>
                  <a:lnTo>
                    <a:pt x="1329729" y="961433"/>
                  </a:lnTo>
                  <a:lnTo>
                    <a:pt x="1310932" y="1002128"/>
                  </a:lnTo>
                  <a:lnTo>
                    <a:pt x="1289629" y="1041348"/>
                  </a:lnTo>
                  <a:lnTo>
                    <a:pt x="1265922" y="1078989"/>
                  </a:lnTo>
                  <a:lnTo>
                    <a:pt x="1239916" y="1114948"/>
                  </a:lnTo>
                  <a:lnTo>
                    <a:pt x="1211713" y="1149123"/>
                  </a:lnTo>
                  <a:lnTo>
                    <a:pt x="1181416" y="1181410"/>
                  </a:lnTo>
                  <a:lnTo>
                    <a:pt x="1149129" y="1211706"/>
                  </a:lnTo>
                  <a:lnTo>
                    <a:pt x="1114954" y="1239909"/>
                  </a:lnTo>
                  <a:lnTo>
                    <a:pt x="1078994" y="1265915"/>
                  </a:lnTo>
                  <a:lnTo>
                    <a:pt x="1041353" y="1289621"/>
                  </a:lnTo>
                  <a:lnTo>
                    <a:pt x="1002134" y="1310923"/>
                  </a:lnTo>
                  <a:lnTo>
                    <a:pt x="961439" y="1329720"/>
                  </a:lnTo>
                  <a:lnTo>
                    <a:pt x="919373" y="1345908"/>
                  </a:lnTo>
                  <a:lnTo>
                    <a:pt x="876037" y="1359384"/>
                  </a:lnTo>
                  <a:lnTo>
                    <a:pt x="831534" y="1370044"/>
                  </a:lnTo>
                  <a:lnTo>
                    <a:pt x="785969" y="1377787"/>
                  </a:lnTo>
                  <a:lnTo>
                    <a:pt x="739444" y="1382507"/>
                  </a:lnTo>
                  <a:lnTo>
                    <a:pt x="692062" y="1384104"/>
                  </a:lnTo>
                  <a:lnTo>
                    <a:pt x="644680" y="1382507"/>
                  </a:lnTo>
                  <a:lnTo>
                    <a:pt x="598155" y="1377787"/>
                  </a:lnTo>
                  <a:lnTo>
                    <a:pt x="552590" y="1370044"/>
                  </a:lnTo>
                  <a:lnTo>
                    <a:pt x="508087" y="1359384"/>
                  </a:lnTo>
                  <a:lnTo>
                    <a:pt x="464751" y="1345908"/>
                  </a:lnTo>
                  <a:lnTo>
                    <a:pt x="422683" y="1329720"/>
                  </a:lnTo>
                  <a:lnTo>
                    <a:pt x="381988" y="1310923"/>
                  </a:lnTo>
                  <a:lnTo>
                    <a:pt x="342768" y="1289621"/>
                  </a:lnTo>
                  <a:lnTo>
                    <a:pt x="305127" y="1265915"/>
                  </a:lnTo>
                  <a:lnTo>
                    <a:pt x="269166" y="1239909"/>
                  </a:lnTo>
                  <a:lnTo>
                    <a:pt x="234991" y="1211706"/>
                  </a:lnTo>
                  <a:lnTo>
                    <a:pt x="202703" y="1181410"/>
                  </a:lnTo>
                  <a:lnTo>
                    <a:pt x="172405" y="1149123"/>
                  </a:lnTo>
                  <a:lnTo>
                    <a:pt x="144202" y="1114948"/>
                  </a:lnTo>
                  <a:lnTo>
                    <a:pt x="118195" y="1078989"/>
                  </a:lnTo>
                  <a:lnTo>
                    <a:pt x="94488" y="1041348"/>
                  </a:lnTo>
                  <a:lnTo>
                    <a:pt x="73184" y="1002128"/>
                  </a:lnTo>
                  <a:lnTo>
                    <a:pt x="54386" y="961433"/>
                  </a:lnTo>
                  <a:lnTo>
                    <a:pt x="38198" y="919366"/>
                  </a:lnTo>
                  <a:lnTo>
                    <a:pt x="24721" y="876030"/>
                  </a:lnTo>
                  <a:lnTo>
                    <a:pt x="14060" y="831527"/>
                  </a:lnTo>
                  <a:lnTo>
                    <a:pt x="6317" y="785961"/>
                  </a:lnTo>
                  <a:lnTo>
                    <a:pt x="1596" y="739435"/>
                  </a:lnTo>
                  <a:lnTo>
                    <a:pt x="0" y="692052"/>
                  </a:lnTo>
                  <a:lnTo>
                    <a:pt x="1596" y="644670"/>
                  </a:lnTo>
                  <a:lnTo>
                    <a:pt x="6317" y="598145"/>
                  </a:lnTo>
                  <a:lnTo>
                    <a:pt x="14060" y="552580"/>
                  </a:lnTo>
                  <a:lnTo>
                    <a:pt x="24721" y="508077"/>
                  </a:lnTo>
                  <a:lnTo>
                    <a:pt x="38198" y="464741"/>
                  </a:lnTo>
                  <a:lnTo>
                    <a:pt x="54386" y="422674"/>
                  </a:lnTo>
                  <a:lnTo>
                    <a:pt x="73184" y="381980"/>
                  </a:lnTo>
                  <a:lnTo>
                    <a:pt x="94488" y="342760"/>
                  </a:lnTo>
                  <a:lnTo>
                    <a:pt x="118195" y="305119"/>
                  </a:lnTo>
                  <a:lnTo>
                    <a:pt x="144202" y="269160"/>
                  </a:lnTo>
                  <a:lnTo>
                    <a:pt x="172405" y="234985"/>
                  </a:lnTo>
                  <a:lnTo>
                    <a:pt x="202703" y="202698"/>
                  </a:lnTo>
                  <a:lnTo>
                    <a:pt x="234991" y="172401"/>
                  </a:lnTo>
                  <a:lnTo>
                    <a:pt x="269166" y="144198"/>
                  </a:lnTo>
                  <a:lnTo>
                    <a:pt x="305127" y="118192"/>
                  </a:lnTo>
                  <a:lnTo>
                    <a:pt x="342768" y="94485"/>
                  </a:lnTo>
                  <a:lnTo>
                    <a:pt x="381988" y="73182"/>
                  </a:lnTo>
                  <a:lnTo>
                    <a:pt x="422683" y="54385"/>
                  </a:lnTo>
                  <a:lnTo>
                    <a:pt x="464751" y="38196"/>
                  </a:lnTo>
                  <a:lnTo>
                    <a:pt x="508087" y="24720"/>
                  </a:lnTo>
                  <a:lnTo>
                    <a:pt x="552590" y="14060"/>
                  </a:lnTo>
                  <a:lnTo>
                    <a:pt x="598155" y="6317"/>
                  </a:lnTo>
                  <a:lnTo>
                    <a:pt x="644680" y="1596"/>
                  </a:lnTo>
                  <a:lnTo>
                    <a:pt x="692062" y="0"/>
                  </a:lnTo>
                  <a:lnTo>
                    <a:pt x="739444" y="1596"/>
                  </a:lnTo>
                  <a:lnTo>
                    <a:pt x="785969" y="6317"/>
                  </a:lnTo>
                  <a:lnTo>
                    <a:pt x="831534" y="14060"/>
                  </a:lnTo>
                  <a:lnTo>
                    <a:pt x="876037" y="24720"/>
                  </a:lnTo>
                  <a:lnTo>
                    <a:pt x="919373" y="38196"/>
                  </a:lnTo>
                  <a:lnTo>
                    <a:pt x="961439" y="54385"/>
                  </a:lnTo>
                  <a:lnTo>
                    <a:pt x="1002134" y="73182"/>
                  </a:lnTo>
                  <a:lnTo>
                    <a:pt x="1041353" y="94485"/>
                  </a:lnTo>
                  <a:lnTo>
                    <a:pt x="1078994" y="118192"/>
                  </a:lnTo>
                  <a:lnTo>
                    <a:pt x="1114954" y="144198"/>
                  </a:lnTo>
                  <a:lnTo>
                    <a:pt x="1149129" y="172401"/>
                  </a:lnTo>
                  <a:lnTo>
                    <a:pt x="1181416" y="202698"/>
                  </a:lnTo>
                  <a:lnTo>
                    <a:pt x="1211713" y="234985"/>
                  </a:lnTo>
                  <a:lnTo>
                    <a:pt x="1239916" y="269160"/>
                  </a:lnTo>
                  <a:lnTo>
                    <a:pt x="1265922" y="305119"/>
                  </a:lnTo>
                  <a:lnTo>
                    <a:pt x="1289629" y="342760"/>
                  </a:lnTo>
                  <a:lnTo>
                    <a:pt x="1310932" y="381980"/>
                  </a:lnTo>
                  <a:lnTo>
                    <a:pt x="1329729" y="422674"/>
                  </a:lnTo>
                  <a:lnTo>
                    <a:pt x="1345918" y="464741"/>
                  </a:lnTo>
                  <a:lnTo>
                    <a:pt x="1359394" y="508077"/>
                  </a:lnTo>
                  <a:lnTo>
                    <a:pt x="1370054" y="552580"/>
                  </a:lnTo>
                  <a:lnTo>
                    <a:pt x="1377797" y="598145"/>
                  </a:lnTo>
                  <a:lnTo>
                    <a:pt x="1382518" y="644670"/>
                  </a:lnTo>
                  <a:lnTo>
                    <a:pt x="1384114" y="692052"/>
                  </a:lnTo>
                  <a:close/>
                </a:path>
              </a:pathLst>
            </a:custGeom>
            <a:ln w="14198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3033650" y="5009636"/>
            <a:ext cx="30988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 spc="-35">
                <a:solidFill>
                  <a:srgbClr val="62477D"/>
                </a:solidFill>
                <a:latin typeface="Arial"/>
                <a:cs typeface="Arial"/>
              </a:rPr>
              <a:t>Save</a:t>
            </a:r>
            <a:r>
              <a:rPr sz="750" i="1" spc="-25">
                <a:solidFill>
                  <a:srgbClr val="62477D"/>
                </a:solidFill>
                <a:latin typeface="Arial"/>
                <a:cs typeface="Arial"/>
              </a:rPr>
              <a:t> It</a:t>
            </a:r>
            <a:endParaRPr sz="7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685796" y="5115889"/>
            <a:ext cx="943610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25"/>
              </a:spcBef>
            </a:pPr>
            <a:r>
              <a:rPr sz="1650" b="1" i="1" spc="135">
                <a:solidFill>
                  <a:srgbClr val="62477D"/>
                </a:solidFill>
                <a:latin typeface="Arial"/>
                <a:cs typeface="Arial"/>
              </a:rPr>
              <a:t>30%</a:t>
            </a:r>
            <a:endParaRPr sz="1650">
              <a:latin typeface="Arial"/>
              <a:cs typeface="Arial"/>
            </a:endParaRPr>
          </a:p>
          <a:p>
            <a:pPr marL="26670" marR="5080" indent="-14604" algn="just">
              <a:lnSpc>
                <a:spcPts val="1040"/>
              </a:lnSpc>
              <a:spcBef>
                <a:spcPts val="90"/>
              </a:spcBef>
            </a:pP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Reduction</a:t>
            </a:r>
            <a:r>
              <a:rPr sz="900" spc="4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in</a:t>
            </a:r>
            <a:r>
              <a:rPr sz="900" spc="4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62477D"/>
                </a:solidFill>
                <a:latin typeface="Arial"/>
                <a:cs typeface="Arial"/>
              </a:rPr>
              <a:t>your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A/C</a:t>
            </a:r>
            <a:r>
              <a:rPr sz="900" spc="4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needs</a:t>
            </a:r>
            <a:r>
              <a:rPr sz="900" spc="4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with</a:t>
            </a:r>
            <a:r>
              <a:rPr sz="900" spc="5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50">
                <a:solidFill>
                  <a:srgbClr val="62477D"/>
                </a:solidFill>
                <a:latin typeface="Arial"/>
                <a:cs typeface="Arial"/>
              </a:rPr>
              <a:t>a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 greater</a:t>
            </a:r>
            <a:r>
              <a:rPr sz="900" spc="15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62477D"/>
                </a:solidFill>
                <a:latin typeface="Arial"/>
                <a:cs typeface="Arial"/>
              </a:rPr>
              <a:t>canopy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4078974" y="4027879"/>
            <a:ext cx="1739264" cy="1739264"/>
            <a:chOff x="14078974" y="4027879"/>
            <a:chExt cx="1739264" cy="1739264"/>
          </a:xfrm>
        </p:grpSpPr>
        <p:sp>
          <p:nvSpPr>
            <p:cNvPr id="46" name="object 46"/>
            <p:cNvSpPr/>
            <p:nvPr/>
          </p:nvSpPr>
          <p:spPr>
            <a:xfrm>
              <a:off x="14157663" y="4112325"/>
              <a:ext cx="1581150" cy="1581150"/>
            </a:xfrm>
            <a:custGeom>
              <a:avLst/>
              <a:gdLst/>
              <a:ahLst/>
              <a:cxnLst/>
              <a:rect l="l" t="t" r="r" b="b"/>
              <a:pathLst>
                <a:path w="1581150" h="1581150">
                  <a:moveTo>
                    <a:pt x="790562" y="0"/>
                  </a:moveTo>
                  <a:lnTo>
                    <a:pt x="742403" y="1442"/>
                  </a:lnTo>
                  <a:lnTo>
                    <a:pt x="695007" y="5716"/>
                  </a:lnTo>
                  <a:lnTo>
                    <a:pt x="648457" y="12737"/>
                  </a:lnTo>
                  <a:lnTo>
                    <a:pt x="602836" y="22423"/>
                  </a:lnTo>
                  <a:lnTo>
                    <a:pt x="558226" y="34691"/>
                  </a:lnTo>
                  <a:lnTo>
                    <a:pt x="514709" y="49459"/>
                  </a:lnTo>
                  <a:lnTo>
                    <a:pt x="472369" y="66644"/>
                  </a:lnTo>
                  <a:lnTo>
                    <a:pt x="431289" y="86164"/>
                  </a:lnTo>
                  <a:lnTo>
                    <a:pt x="391550" y="107935"/>
                  </a:lnTo>
                  <a:lnTo>
                    <a:pt x="353236" y="131874"/>
                  </a:lnTo>
                  <a:lnTo>
                    <a:pt x="316429" y="157900"/>
                  </a:lnTo>
                  <a:lnTo>
                    <a:pt x="281213" y="185930"/>
                  </a:lnTo>
                  <a:lnTo>
                    <a:pt x="247669" y="215880"/>
                  </a:lnTo>
                  <a:lnTo>
                    <a:pt x="215880" y="247669"/>
                  </a:lnTo>
                  <a:lnTo>
                    <a:pt x="185930" y="281213"/>
                  </a:lnTo>
                  <a:lnTo>
                    <a:pt x="157900" y="316429"/>
                  </a:lnTo>
                  <a:lnTo>
                    <a:pt x="131874" y="353236"/>
                  </a:lnTo>
                  <a:lnTo>
                    <a:pt x="107935" y="391550"/>
                  </a:lnTo>
                  <a:lnTo>
                    <a:pt x="86164" y="431289"/>
                  </a:lnTo>
                  <a:lnTo>
                    <a:pt x="66644" y="472369"/>
                  </a:lnTo>
                  <a:lnTo>
                    <a:pt x="49459" y="514709"/>
                  </a:lnTo>
                  <a:lnTo>
                    <a:pt x="34691" y="558226"/>
                  </a:lnTo>
                  <a:lnTo>
                    <a:pt x="22423" y="602836"/>
                  </a:lnTo>
                  <a:lnTo>
                    <a:pt x="12737" y="648457"/>
                  </a:lnTo>
                  <a:lnTo>
                    <a:pt x="5716" y="695007"/>
                  </a:lnTo>
                  <a:lnTo>
                    <a:pt x="1442" y="742403"/>
                  </a:lnTo>
                  <a:lnTo>
                    <a:pt x="0" y="790562"/>
                  </a:lnTo>
                  <a:lnTo>
                    <a:pt x="1442" y="838721"/>
                  </a:lnTo>
                  <a:lnTo>
                    <a:pt x="5716" y="886116"/>
                  </a:lnTo>
                  <a:lnTo>
                    <a:pt x="12737" y="932666"/>
                  </a:lnTo>
                  <a:lnTo>
                    <a:pt x="22423" y="978288"/>
                  </a:lnTo>
                  <a:lnTo>
                    <a:pt x="34691" y="1022898"/>
                  </a:lnTo>
                  <a:lnTo>
                    <a:pt x="49459" y="1066414"/>
                  </a:lnTo>
                  <a:lnTo>
                    <a:pt x="66644" y="1108754"/>
                  </a:lnTo>
                  <a:lnTo>
                    <a:pt x="86164" y="1149835"/>
                  </a:lnTo>
                  <a:lnTo>
                    <a:pt x="107935" y="1189574"/>
                  </a:lnTo>
                  <a:lnTo>
                    <a:pt x="131874" y="1227888"/>
                  </a:lnTo>
                  <a:lnTo>
                    <a:pt x="157900" y="1264694"/>
                  </a:lnTo>
                  <a:lnTo>
                    <a:pt x="185930" y="1299911"/>
                  </a:lnTo>
                  <a:lnTo>
                    <a:pt x="215880" y="1333455"/>
                  </a:lnTo>
                  <a:lnTo>
                    <a:pt x="247669" y="1365243"/>
                  </a:lnTo>
                  <a:lnTo>
                    <a:pt x="281213" y="1395194"/>
                  </a:lnTo>
                  <a:lnTo>
                    <a:pt x="316429" y="1423223"/>
                  </a:lnTo>
                  <a:lnTo>
                    <a:pt x="353236" y="1449249"/>
                  </a:lnTo>
                  <a:lnTo>
                    <a:pt x="391550" y="1473189"/>
                  </a:lnTo>
                  <a:lnTo>
                    <a:pt x="431289" y="1494960"/>
                  </a:lnTo>
                  <a:lnTo>
                    <a:pt x="472369" y="1514479"/>
                  </a:lnTo>
                  <a:lnTo>
                    <a:pt x="514709" y="1531664"/>
                  </a:lnTo>
                  <a:lnTo>
                    <a:pt x="558226" y="1546433"/>
                  </a:lnTo>
                  <a:lnTo>
                    <a:pt x="602836" y="1558701"/>
                  </a:lnTo>
                  <a:lnTo>
                    <a:pt x="648457" y="1568387"/>
                  </a:lnTo>
                  <a:lnTo>
                    <a:pt x="695007" y="1575408"/>
                  </a:lnTo>
                  <a:lnTo>
                    <a:pt x="742403" y="1579681"/>
                  </a:lnTo>
                  <a:lnTo>
                    <a:pt x="790562" y="1581124"/>
                  </a:lnTo>
                  <a:lnTo>
                    <a:pt x="838721" y="1579681"/>
                  </a:lnTo>
                  <a:lnTo>
                    <a:pt x="886116" y="1575408"/>
                  </a:lnTo>
                  <a:lnTo>
                    <a:pt x="932666" y="1568387"/>
                  </a:lnTo>
                  <a:lnTo>
                    <a:pt x="978288" y="1558701"/>
                  </a:lnTo>
                  <a:lnTo>
                    <a:pt x="1022898" y="1546433"/>
                  </a:lnTo>
                  <a:lnTo>
                    <a:pt x="1066414" y="1531664"/>
                  </a:lnTo>
                  <a:lnTo>
                    <a:pt x="1108754" y="1514479"/>
                  </a:lnTo>
                  <a:lnTo>
                    <a:pt x="1149835" y="1494960"/>
                  </a:lnTo>
                  <a:lnTo>
                    <a:pt x="1189574" y="1473189"/>
                  </a:lnTo>
                  <a:lnTo>
                    <a:pt x="1227888" y="1449249"/>
                  </a:lnTo>
                  <a:lnTo>
                    <a:pt x="1264694" y="1423223"/>
                  </a:lnTo>
                  <a:lnTo>
                    <a:pt x="1299911" y="1395194"/>
                  </a:lnTo>
                  <a:lnTo>
                    <a:pt x="1333455" y="1365243"/>
                  </a:lnTo>
                  <a:lnTo>
                    <a:pt x="1365243" y="1333455"/>
                  </a:lnTo>
                  <a:lnTo>
                    <a:pt x="1395194" y="1299911"/>
                  </a:lnTo>
                  <a:lnTo>
                    <a:pt x="1423223" y="1264694"/>
                  </a:lnTo>
                  <a:lnTo>
                    <a:pt x="1449249" y="1227888"/>
                  </a:lnTo>
                  <a:lnTo>
                    <a:pt x="1473189" y="1189574"/>
                  </a:lnTo>
                  <a:lnTo>
                    <a:pt x="1494960" y="1149835"/>
                  </a:lnTo>
                  <a:lnTo>
                    <a:pt x="1514479" y="1108754"/>
                  </a:lnTo>
                  <a:lnTo>
                    <a:pt x="1531664" y="1066414"/>
                  </a:lnTo>
                  <a:lnTo>
                    <a:pt x="1546433" y="1022898"/>
                  </a:lnTo>
                  <a:lnTo>
                    <a:pt x="1558701" y="978288"/>
                  </a:lnTo>
                  <a:lnTo>
                    <a:pt x="1568387" y="932666"/>
                  </a:lnTo>
                  <a:lnTo>
                    <a:pt x="1575408" y="886116"/>
                  </a:lnTo>
                  <a:lnTo>
                    <a:pt x="1579681" y="838721"/>
                  </a:lnTo>
                  <a:lnTo>
                    <a:pt x="1581124" y="790562"/>
                  </a:lnTo>
                  <a:lnTo>
                    <a:pt x="1579681" y="742403"/>
                  </a:lnTo>
                  <a:lnTo>
                    <a:pt x="1575408" y="695007"/>
                  </a:lnTo>
                  <a:lnTo>
                    <a:pt x="1568387" y="648457"/>
                  </a:lnTo>
                  <a:lnTo>
                    <a:pt x="1558701" y="602836"/>
                  </a:lnTo>
                  <a:lnTo>
                    <a:pt x="1546433" y="558226"/>
                  </a:lnTo>
                  <a:lnTo>
                    <a:pt x="1531664" y="514709"/>
                  </a:lnTo>
                  <a:lnTo>
                    <a:pt x="1514479" y="472369"/>
                  </a:lnTo>
                  <a:lnTo>
                    <a:pt x="1494960" y="431289"/>
                  </a:lnTo>
                  <a:lnTo>
                    <a:pt x="1473189" y="391550"/>
                  </a:lnTo>
                  <a:lnTo>
                    <a:pt x="1449249" y="353236"/>
                  </a:lnTo>
                  <a:lnTo>
                    <a:pt x="1423223" y="316429"/>
                  </a:lnTo>
                  <a:lnTo>
                    <a:pt x="1395194" y="281213"/>
                  </a:lnTo>
                  <a:lnTo>
                    <a:pt x="1365243" y="247669"/>
                  </a:lnTo>
                  <a:lnTo>
                    <a:pt x="1333455" y="215880"/>
                  </a:lnTo>
                  <a:lnTo>
                    <a:pt x="1299911" y="185930"/>
                  </a:lnTo>
                  <a:lnTo>
                    <a:pt x="1264694" y="157900"/>
                  </a:lnTo>
                  <a:lnTo>
                    <a:pt x="1227888" y="131874"/>
                  </a:lnTo>
                  <a:lnTo>
                    <a:pt x="1189574" y="107935"/>
                  </a:lnTo>
                  <a:lnTo>
                    <a:pt x="1149835" y="86164"/>
                  </a:lnTo>
                  <a:lnTo>
                    <a:pt x="1108754" y="66644"/>
                  </a:lnTo>
                  <a:lnTo>
                    <a:pt x="1066414" y="49459"/>
                  </a:lnTo>
                  <a:lnTo>
                    <a:pt x="1022898" y="34691"/>
                  </a:lnTo>
                  <a:lnTo>
                    <a:pt x="978288" y="22423"/>
                  </a:lnTo>
                  <a:lnTo>
                    <a:pt x="932666" y="12737"/>
                  </a:lnTo>
                  <a:lnTo>
                    <a:pt x="886116" y="5716"/>
                  </a:lnTo>
                  <a:lnTo>
                    <a:pt x="838721" y="1442"/>
                  </a:lnTo>
                  <a:lnTo>
                    <a:pt x="790562" y="0"/>
                  </a:lnTo>
                  <a:close/>
                </a:path>
              </a:pathLst>
            </a:custGeom>
            <a:solidFill>
              <a:srgbClr val="B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086277" y="4035181"/>
              <a:ext cx="1724660" cy="1724660"/>
            </a:xfrm>
            <a:custGeom>
              <a:avLst/>
              <a:gdLst/>
              <a:ahLst/>
              <a:cxnLst/>
              <a:rect l="l" t="t" r="r" b="b"/>
              <a:pathLst>
                <a:path w="1724659" h="1724660">
                  <a:moveTo>
                    <a:pt x="1724083" y="862036"/>
                  </a:moveTo>
                  <a:lnTo>
                    <a:pt x="1722719" y="910953"/>
                  </a:lnTo>
                  <a:lnTo>
                    <a:pt x="1718673" y="959154"/>
                  </a:lnTo>
                  <a:lnTo>
                    <a:pt x="1712020" y="1006567"/>
                  </a:lnTo>
                  <a:lnTo>
                    <a:pt x="1702832" y="1053118"/>
                  </a:lnTo>
                  <a:lnTo>
                    <a:pt x="1691181" y="1098735"/>
                  </a:lnTo>
                  <a:lnTo>
                    <a:pt x="1677140" y="1143344"/>
                  </a:lnTo>
                  <a:lnTo>
                    <a:pt x="1660783" y="1186875"/>
                  </a:lnTo>
                  <a:lnTo>
                    <a:pt x="1642182" y="1229252"/>
                  </a:lnTo>
                  <a:lnTo>
                    <a:pt x="1621409" y="1270404"/>
                  </a:lnTo>
                  <a:lnTo>
                    <a:pt x="1598538" y="1310259"/>
                  </a:lnTo>
                  <a:lnTo>
                    <a:pt x="1573641" y="1348742"/>
                  </a:lnTo>
                  <a:lnTo>
                    <a:pt x="1546791" y="1385782"/>
                  </a:lnTo>
                  <a:lnTo>
                    <a:pt x="1518060" y="1421305"/>
                  </a:lnTo>
                  <a:lnTo>
                    <a:pt x="1487523" y="1455240"/>
                  </a:lnTo>
                  <a:lnTo>
                    <a:pt x="1455250" y="1487512"/>
                  </a:lnTo>
                  <a:lnTo>
                    <a:pt x="1421316" y="1518050"/>
                  </a:lnTo>
                  <a:lnTo>
                    <a:pt x="1385792" y="1546780"/>
                  </a:lnTo>
                  <a:lnTo>
                    <a:pt x="1348753" y="1573630"/>
                  </a:lnTo>
                  <a:lnTo>
                    <a:pt x="1310269" y="1598527"/>
                  </a:lnTo>
                  <a:lnTo>
                    <a:pt x="1270415" y="1621398"/>
                  </a:lnTo>
                  <a:lnTo>
                    <a:pt x="1229263" y="1642171"/>
                  </a:lnTo>
                  <a:lnTo>
                    <a:pt x="1186885" y="1660772"/>
                  </a:lnTo>
                  <a:lnTo>
                    <a:pt x="1143355" y="1677130"/>
                  </a:lnTo>
                  <a:lnTo>
                    <a:pt x="1098745" y="1691170"/>
                  </a:lnTo>
                  <a:lnTo>
                    <a:pt x="1053128" y="1702821"/>
                  </a:lnTo>
                  <a:lnTo>
                    <a:pt x="1006577" y="1712009"/>
                  </a:lnTo>
                  <a:lnTo>
                    <a:pt x="959165" y="1718663"/>
                  </a:lnTo>
                  <a:lnTo>
                    <a:pt x="910964" y="1722708"/>
                  </a:lnTo>
                  <a:lnTo>
                    <a:pt x="862047" y="1724073"/>
                  </a:lnTo>
                  <a:lnTo>
                    <a:pt x="813128" y="1722708"/>
                  </a:lnTo>
                  <a:lnTo>
                    <a:pt x="764926" y="1718663"/>
                  </a:lnTo>
                  <a:lnTo>
                    <a:pt x="717513" y="1712009"/>
                  </a:lnTo>
                  <a:lnTo>
                    <a:pt x="670961" y="1702821"/>
                  </a:lnTo>
                  <a:lnTo>
                    <a:pt x="625344" y="1691170"/>
                  </a:lnTo>
                  <a:lnTo>
                    <a:pt x="580733" y="1677130"/>
                  </a:lnTo>
                  <a:lnTo>
                    <a:pt x="537202" y="1660772"/>
                  </a:lnTo>
                  <a:lnTo>
                    <a:pt x="494824" y="1642171"/>
                  </a:lnTo>
                  <a:lnTo>
                    <a:pt x="453671" y="1621398"/>
                  </a:lnTo>
                  <a:lnTo>
                    <a:pt x="413816" y="1598527"/>
                  </a:lnTo>
                  <a:lnTo>
                    <a:pt x="375333" y="1573630"/>
                  </a:lnTo>
                  <a:lnTo>
                    <a:pt x="338292" y="1546780"/>
                  </a:lnTo>
                  <a:lnTo>
                    <a:pt x="302769" y="1518050"/>
                  </a:lnTo>
                  <a:lnTo>
                    <a:pt x="268834" y="1487512"/>
                  </a:lnTo>
                  <a:lnTo>
                    <a:pt x="236561" y="1455240"/>
                  </a:lnTo>
                  <a:lnTo>
                    <a:pt x="206023" y="1421305"/>
                  </a:lnTo>
                  <a:lnTo>
                    <a:pt x="177293" y="1385782"/>
                  </a:lnTo>
                  <a:lnTo>
                    <a:pt x="150443" y="1348742"/>
                  </a:lnTo>
                  <a:lnTo>
                    <a:pt x="125545" y="1310259"/>
                  </a:lnTo>
                  <a:lnTo>
                    <a:pt x="102674" y="1270404"/>
                  </a:lnTo>
                  <a:lnTo>
                    <a:pt x="81901" y="1229252"/>
                  </a:lnTo>
                  <a:lnTo>
                    <a:pt x="63300" y="1186875"/>
                  </a:lnTo>
                  <a:lnTo>
                    <a:pt x="46943" y="1143344"/>
                  </a:lnTo>
                  <a:lnTo>
                    <a:pt x="32902" y="1098735"/>
                  </a:lnTo>
                  <a:lnTo>
                    <a:pt x="21251" y="1053118"/>
                  </a:lnTo>
                  <a:lnTo>
                    <a:pt x="12063" y="1006567"/>
                  </a:lnTo>
                  <a:lnTo>
                    <a:pt x="5409" y="959154"/>
                  </a:lnTo>
                  <a:lnTo>
                    <a:pt x="1364" y="910953"/>
                  </a:lnTo>
                  <a:lnTo>
                    <a:pt x="0" y="862036"/>
                  </a:lnTo>
                  <a:lnTo>
                    <a:pt x="1364" y="813119"/>
                  </a:lnTo>
                  <a:lnTo>
                    <a:pt x="5409" y="764918"/>
                  </a:lnTo>
                  <a:lnTo>
                    <a:pt x="12063" y="717505"/>
                  </a:lnTo>
                  <a:lnTo>
                    <a:pt x="21251" y="670954"/>
                  </a:lnTo>
                  <a:lnTo>
                    <a:pt x="32902" y="625338"/>
                  </a:lnTo>
                  <a:lnTo>
                    <a:pt x="46943" y="580728"/>
                  </a:lnTo>
                  <a:lnTo>
                    <a:pt x="63300" y="537198"/>
                  </a:lnTo>
                  <a:lnTo>
                    <a:pt x="81901" y="494820"/>
                  </a:lnTo>
                  <a:lnTo>
                    <a:pt x="102674" y="453668"/>
                  </a:lnTo>
                  <a:lnTo>
                    <a:pt x="125545" y="413813"/>
                  </a:lnTo>
                  <a:lnTo>
                    <a:pt x="150443" y="375330"/>
                  </a:lnTo>
                  <a:lnTo>
                    <a:pt x="177293" y="338290"/>
                  </a:lnTo>
                  <a:lnTo>
                    <a:pt x="206023" y="302767"/>
                  </a:lnTo>
                  <a:lnTo>
                    <a:pt x="236561" y="268832"/>
                  </a:lnTo>
                  <a:lnTo>
                    <a:pt x="268834" y="236560"/>
                  </a:lnTo>
                  <a:lnTo>
                    <a:pt x="302769" y="206022"/>
                  </a:lnTo>
                  <a:lnTo>
                    <a:pt x="338292" y="177292"/>
                  </a:lnTo>
                  <a:lnTo>
                    <a:pt x="375333" y="150442"/>
                  </a:lnTo>
                  <a:lnTo>
                    <a:pt x="413816" y="125545"/>
                  </a:lnTo>
                  <a:lnTo>
                    <a:pt x="453671" y="102674"/>
                  </a:lnTo>
                  <a:lnTo>
                    <a:pt x="494824" y="81901"/>
                  </a:lnTo>
                  <a:lnTo>
                    <a:pt x="537202" y="63300"/>
                  </a:lnTo>
                  <a:lnTo>
                    <a:pt x="580733" y="46942"/>
                  </a:lnTo>
                  <a:lnTo>
                    <a:pt x="625344" y="32902"/>
                  </a:lnTo>
                  <a:lnTo>
                    <a:pt x="670961" y="21251"/>
                  </a:lnTo>
                  <a:lnTo>
                    <a:pt x="717513" y="12063"/>
                  </a:lnTo>
                  <a:lnTo>
                    <a:pt x="764926" y="5409"/>
                  </a:lnTo>
                  <a:lnTo>
                    <a:pt x="813128" y="1364"/>
                  </a:lnTo>
                  <a:lnTo>
                    <a:pt x="862047" y="0"/>
                  </a:lnTo>
                  <a:lnTo>
                    <a:pt x="910964" y="1364"/>
                  </a:lnTo>
                  <a:lnTo>
                    <a:pt x="959165" y="5409"/>
                  </a:lnTo>
                  <a:lnTo>
                    <a:pt x="1006577" y="12063"/>
                  </a:lnTo>
                  <a:lnTo>
                    <a:pt x="1053128" y="21251"/>
                  </a:lnTo>
                  <a:lnTo>
                    <a:pt x="1098745" y="32902"/>
                  </a:lnTo>
                  <a:lnTo>
                    <a:pt x="1143355" y="46942"/>
                  </a:lnTo>
                  <a:lnTo>
                    <a:pt x="1186885" y="63300"/>
                  </a:lnTo>
                  <a:lnTo>
                    <a:pt x="1229263" y="81901"/>
                  </a:lnTo>
                  <a:lnTo>
                    <a:pt x="1270415" y="102674"/>
                  </a:lnTo>
                  <a:lnTo>
                    <a:pt x="1310269" y="125545"/>
                  </a:lnTo>
                  <a:lnTo>
                    <a:pt x="1348753" y="150442"/>
                  </a:lnTo>
                  <a:lnTo>
                    <a:pt x="1385792" y="177292"/>
                  </a:lnTo>
                  <a:lnTo>
                    <a:pt x="1421316" y="206022"/>
                  </a:lnTo>
                  <a:lnTo>
                    <a:pt x="1455250" y="236560"/>
                  </a:lnTo>
                  <a:lnTo>
                    <a:pt x="1487523" y="268832"/>
                  </a:lnTo>
                  <a:lnTo>
                    <a:pt x="1518060" y="302767"/>
                  </a:lnTo>
                  <a:lnTo>
                    <a:pt x="1546791" y="338290"/>
                  </a:lnTo>
                  <a:lnTo>
                    <a:pt x="1573641" y="375330"/>
                  </a:lnTo>
                  <a:lnTo>
                    <a:pt x="1598538" y="413813"/>
                  </a:lnTo>
                  <a:lnTo>
                    <a:pt x="1621409" y="453668"/>
                  </a:lnTo>
                  <a:lnTo>
                    <a:pt x="1642182" y="494820"/>
                  </a:lnTo>
                  <a:lnTo>
                    <a:pt x="1660783" y="537198"/>
                  </a:lnTo>
                  <a:lnTo>
                    <a:pt x="1677140" y="580728"/>
                  </a:lnTo>
                  <a:lnTo>
                    <a:pt x="1691181" y="625338"/>
                  </a:lnTo>
                  <a:lnTo>
                    <a:pt x="1702832" y="670954"/>
                  </a:lnTo>
                  <a:lnTo>
                    <a:pt x="1712020" y="717505"/>
                  </a:lnTo>
                  <a:lnTo>
                    <a:pt x="1718673" y="764918"/>
                  </a:lnTo>
                  <a:lnTo>
                    <a:pt x="1722719" y="813119"/>
                  </a:lnTo>
                  <a:lnTo>
                    <a:pt x="1724083" y="862036"/>
                  </a:lnTo>
                  <a:close/>
                </a:path>
              </a:pathLst>
            </a:custGeom>
            <a:ln w="14198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4646217" y="4535663"/>
            <a:ext cx="54927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 spc="-20">
                <a:solidFill>
                  <a:srgbClr val="1D6A8C"/>
                </a:solidFill>
                <a:latin typeface="Arial"/>
                <a:cs typeface="Arial"/>
              </a:rPr>
              <a:t>Form</a:t>
            </a:r>
            <a:r>
              <a:rPr sz="750" i="1" spc="-3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50" i="1" spc="-30">
                <a:solidFill>
                  <a:srgbClr val="1D6A8C"/>
                </a:solidFill>
                <a:latin typeface="Arial"/>
                <a:cs typeface="Arial"/>
              </a:rPr>
              <a:t>a</a:t>
            </a:r>
            <a:r>
              <a:rPr sz="750" i="1" spc="-25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750" i="1" spc="-20">
                <a:solidFill>
                  <a:srgbClr val="1D6A8C"/>
                </a:solidFill>
                <a:latin typeface="Arial"/>
                <a:cs typeface="Arial"/>
              </a:rPr>
              <a:t>Bond</a:t>
            </a:r>
            <a:endParaRPr sz="7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246455" y="4641917"/>
            <a:ext cx="1357630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25"/>
              </a:spcBef>
            </a:pPr>
            <a:r>
              <a:rPr sz="1650" b="1" i="1" spc="40">
                <a:solidFill>
                  <a:srgbClr val="1D6A8C"/>
                </a:solidFill>
                <a:latin typeface="Arial"/>
                <a:cs typeface="Arial"/>
              </a:rPr>
              <a:t>INCREASED</a:t>
            </a:r>
            <a:endParaRPr sz="1650">
              <a:latin typeface="Arial"/>
              <a:cs typeface="Arial"/>
            </a:endParaRPr>
          </a:p>
          <a:p>
            <a:pPr marL="12700" marR="50800" algn="ctr">
              <a:lnSpc>
                <a:spcPts val="1040"/>
              </a:lnSpc>
              <a:spcBef>
                <a:spcPts val="90"/>
              </a:spcBef>
            </a:pP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Sense</a:t>
            </a:r>
            <a:r>
              <a:rPr sz="900" spc="-1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of </a:t>
            </a:r>
            <a:r>
              <a:rPr sz="900" spc="-10">
                <a:solidFill>
                  <a:srgbClr val="1D6A8C"/>
                </a:solidFill>
                <a:latin typeface="Arial"/>
                <a:cs typeface="Arial"/>
              </a:rPr>
              <a:t>connectedness </a:t>
            </a: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in</a:t>
            </a:r>
            <a:r>
              <a:rPr sz="900" spc="7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communities</a:t>
            </a:r>
            <a:r>
              <a:rPr sz="900" spc="7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1D6A8C"/>
                </a:solidFill>
                <a:latin typeface="Arial"/>
                <a:cs typeface="Arial"/>
              </a:rPr>
              <a:t>with </a:t>
            </a: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higher</a:t>
            </a:r>
            <a:r>
              <a:rPr sz="900" spc="114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1D6A8C"/>
                </a:solidFill>
                <a:latin typeface="Arial"/>
                <a:cs typeface="Arial"/>
              </a:rPr>
              <a:t>tree</a:t>
            </a:r>
            <a:r>
              <a:rPr sz="900" spc="80">
                <a:solidFill>
                  <a:srgbClr val="1D6A8C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1D6A8C"/>
                </a:solidFill>
                <a:latin typeface="Arial"/>
                <a:cs typeface="Arial"/>
              </a:rPr>
              <a:t>density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6003032" y="4293529"/>
            <a:ext cx="1633855" cy="1633855"/>
            <a:chOff x="16003032" y="4293529"/>
            <a:chExt cx="1633855" cy="1633855"/>
          </a:xfrm>
        </p:grpSpPr>
        <p:sp>
          <p:nvSpPr>
            <p:cNvPr id="51" name="object 51"/>
            <p:cNvSpPr/>
            <p:nvPr/>
          </p:nvSpPr>
          <p:spPr>
            <a:xfrm>
              <a:off x="16077367" y="4373273"/>
              <a:ext cx="1485265" cy="1485265"/>
            </a:xfrm>
            <a:custGeom>
              <a:avLst/>
              <a:gdLst/>
              <a:ahLst/>
              <a:cxnLst/>
              <a:rect l="l" t="t" r="r" b="b"/>
              <a:pathLst>
                <a:path w="1485265" h="1485264">
                  <a:moveTo>
                    <a:pt x="742417" y="0"/>
                  </a:moveTo>
                  <a:lnTo>
                    <a:pt x="693603" y="1579"/>
                  </a:lnTo>
                  <a:lnTo>
                    <a:pt x="645633" y="6251"/>
                  </a:lnTo>
                  <a:lnTo>
                    <a:pt x="598603" y="13919"/>
                  </a:lnTo>
                  <a:lnTo>
                    <a:pt x="552612" y="24484"/>
                  </a:lnTo>
                  <a:lnTo>
                    <a:pt x="507758" y="37849"/>
                  </a:lnTo>
                  <a:lnTo>
                    <a:pt x="464138" y="53916"/>
                  </a:lnTo>
                  <a:lnTo>
                    <a:pt x="421850" y="72587"/>
                  </a:lnTo>
                  <a:lnTo>
                    <a:pt x="380992" y="93764"/>
                  </a:lnTo>
                  <a:lnTo>
                    <a:pt x="341662" y="117350"/>
                  </a:lnTo>
                  <a:lnTo>
                    <a:pt x="303958" y="143246"/>
                  </a:lnTo>
                  <a:lnTo>
                    <a:pt x="267977" y="171354"/>
                  </a:lnTo>
                  <a:lnTo>
                    <a:pt x="233817" y="201578"/>
                  </a:lnTo>
                  <a:lnTo>
                    <a:pt x="201577" y="233819"/>
                  </a:lnTo>
                  <a:lnTo>
                    <a:pt x="171353" y="267979"/>
                  </a:lnTo>
                  <a:lnTo>
                    <a:pt x="143245" y="303960"/>
                  </a:lnTo>
                  <a:lnTo>
                    <a:pt x="117349" y="341665"/>
                  </a:lnTo>
                  <a:lnTo>
                    <a:pt x="93764" y="380995"/>
                  </a:lnTo>
                  <a:lnTo>
                    <a:pt x="72587" y="421854"/>
                  </a:lnTo>
                  <a:lnTo>
                    <a:pt x="53916" y="464143"/>
                  </a:lnTo>
                  <a:lnTo>
                    <a:pt x="37849" y="507763"/>
                  </a:lnTo>
                  <a:lnTo>
                    <a:pt x="24484" y="552619"/>
                  </a:lnTo>
                  <a:lnTo>
                    <a:pt x="13919" y="598610"/>
                  </a:lnTo>
                  <a:lnTo>
                    <a:pt x="6251" y="645641"/>
                  </a:lnTo>
                  <a:lnTo>
                    <a:pt x="1579" y="693613"/>
                  </a:lnTo>
                  <a:lnTo>
                    <a:pt x="0" y="742427"/>
                  </a:lnTo>
                  <a:lnTo>
                    <a:pt x="1579" y="791242"/>
                  </a:lnTo>
                  <a:lnTo>
                    <a:pt x="6251" y="839213"/>
                  </a:lnTo>
                  <a:lnTo>
                    <a:pt x="13919" y="886244"/>
                  </a:lnTo>
                  <a:lnTo>
                    <a:pt x="24484" y="932236"/>
                  </a:lnTo>
                  <a:lnTo>
                    <a:pt x="37849" y="977091"/>
                  </a:lnTo>
                  <a:lnTo>
                    <a:pt x="53916" y="1020712"/>
                  </a:lnTo>
                  <a:lnTo>
                    <a:pt x="72587" y="1063000"/>
                  </a:lnTo>
                  <a:lnTo>
                    <a:pt x="93764" y="1103859"/>
                  </a:lnTo>
                  <a:lnTo>
                    <a:pt x="117349" y="1143190"/>
                  </a:lnTo>
                  <a:lnTo>
                    <a:pt x="143245" y="1180894"/>
                  </a:lnTo>
                  <a:lnTo>
                    <a:pt x="171353" y="1216876"/>
                  </a:lnTo>
                  <a:lnTo>
                    <a:pt x="201577" y="1251036"/>
                  </a:lnTo>
                  <a:lnTo>
                    <a:pt x="233817" y="1283276"/>
                  </a:lnTo>
                  <a:lnTo>
                    <a:pt x="267977" y="1313500"/>
                  </a:lnTo>
                  <a:lnTo>
                    <a:pt x="303958" y="1341609"/>
                  </a:lnTo>
                  <a:lnTo>
                    <a:pt x="341662" y="1367505"/>
                  </a:lnTo>
                  <a:lnTo>
                    <a:pt x="380992" y="1391090"/>
                  </a:lnTo>
                  <a:lnTo>
                    <a:pt x="421850" y="1412267"/>
                  </a:lnTo>
                  <a:lnTo>
                    <a:pt x="464138" y="1430938"/>
                  </a:lnTo>
                  <a:lnTo>
                    <a:pt x="507758" y="1447005"/>
                  </a:lnTo>
                  <a:lnTo>
                    <a:pt x="552612" y="1460370"/>
                  </a:lnTo>
                  <a:lnTo>
                    <a:pt x="598603" y="1470935"/>
                  </a:lnTo>
                  <a:lnTo>
                    <a:pt x="645633" y="1478603"/>
                  </a:lnTo>
                  <a:lnTo>
                    <a:pt x="693603" y="1483276"/>
                  </a:lnTo>
                  <a:lnTo>
                    <a:pt x="742417" y="1484855"/>
                  </a:lnTo>
                  <a:lnTo>
                    <a:pt x="791231" y="1483276"/>
                  </a:lnTo>
                  <a:lnTo>
                    <a:pt x="839203" y="1478603"/>
                  </a:lnTo>
                  <a:lnTo>
                    <a:pt x="886233" y="1470935"/>
                  </a:lnTo>
                  <a:lnTo>
                    <a:pt x="932225" y="1460370"/>
                  </a:lnTo>
                  <a:lnTo>
                    <a:pt x="977080" y="1447005"/>
                  </a:lnTo>
                  <a:lnTo>
                    <a:pt x="1020701" y="1430938"/>
                  </a:lnTo>
                  <a:lnTo>
                    <a:pt x="1062990" y="1412267"/>
                  </a:lnTo>
                  <a:lnTo>
                    <a:pt x="1103848" y="1391090"/>
                  </a:lnTo>
                  <a:lnTo>
                    <a:pt x="1143179" y="1367505"/>
                  </a:lnTo>
                  <a:lnTo>
                    <a:pt x="1180884" y="1341609"/>
                  </a:lnTo>
                  <a:lnTo>
                    <a:pt x="1216865" y="1313500"/>
                  </a:lnTo>
                  <a:lnTo>
                    <a:pt x="1251025" y="1283276"/>
                  </a:lnTo>
                  <a:lnTo>
                    <a:pt x="1283266" y="1251036"/>
                  </a:lnTo>
                  <a:lnTo>
                    <a:pt x="1313490" y="1216876"/>
                  </a:lnTo>
                  <a:lnTo>
                    <a:pt x="1341598" y="1180894"/>
                  </a:lnTo>
                  <a:lnTo>
                    <a:pt x="1367494" y="1143190"/>
                  </a:lnTo>
                  <a:lnTo>
                    <a:pt x="1391080" y="1103859"/>
                  </a:lnTo>
                  <a:lnTo>
                    <a:pt x="1412257" y="1063000"/>
                  </a:lnTo>
                  <a:lnTo>
                    <a:pt x="1430928" y="1020712"/>
                  </a:lnTo>
                  <a:lnTo>
                    <a:pt x="1446995" y="977091"/>
                  </a:lnTo>
                  <a:lnTo>
                    <a:pt x="1460360" y="932236"/>
                  </a:lnTo>
                  <a:lnTo>
                    <a:pt x="1470925" y="886244"/>
                  </a:lnTo>
                  <a:lnTo>
                    <a:pt x="1478593" y="839213"/>
                  </a:lnTo>
                  <a:lnTo>
                    <a:pt x="1483265" y="791242"/>
                  </a:lnTo>
                  <a:lnTo>
                    <a:pt x="1484844" y="742427"/>
                  </a:lnTo>
                  <a:lnTo>
                    <a:pt x="1483265" y="693613"/>
                  </a:lnTo>
                  <a:lnTo>
                    <a:pt x="1478593" y="645641"/>
                  </a:lnTo>
                  <a:lnTo>
                    <a:pt x="1470925" y="598610"/>
                  </a:lnTo>
                  <a:lnTo>
                    <a:pt x="1460360" y="552619"/>
                  </a:lnTo>
                  <a:lnTo>
                    <a:pt x="1446995" y="507763"/>
                  </a:lnTo>
                  <a:lnTo>
                    <a:pt x="1430928" y="464143"/>
                  </a:lnTo>
                  <a:lnTo>
                    <a:pt x="1412257" y="421854"/>
                  </a:lnTo>
                  <a:lnTo>
                    <a:pt x="1391080" y="380995"/>
                  </a:lnTo>
                  <a:lnTo>
                    <a:pt x="1367494" y="341665"/>
                  </a:lnTo>
                  <a:lnTo>
                    <a:pt x="1341598" y="303960"/>
                  </a:lnTo>
                  <a:lnTo>
                    <a:pt x="1313490" y="267979"/>
                  </a:lnTo>
                  <a:lnTo>
                    <a:pt x="1283266" y="233819"/>
                  </a:lnTo>
                  <a:lnTo>
                    <a:pt x="1251025" y="201578"/>
                  </a:lnTo>
                  <a:lnTo>
                    <a:pt x="1216865" y="171354"/>
                  </a:lnTo>
                  <a:lnTo>
                    <a:pt x="1180884" y="143246"/>
                  </a:lnTo>
                  <a:lnTo>
                    <a:pt x="1143179" y="117350"/>
                  </a:lnTo>
                  <a:lnTo>
                    <a:pt x="1103848" y="93764"/>
                  </a:lnTo>
                  <a:lnTo>
                    <a:pt x="1062990" y="72587"/>
                  </a:lnTo>
                  <a:lnTo>
                    <a:pt x="1020701" y="53916"/>
                  </a:lnTo>
                  <a:lnTo>
                    <a:pt x="977080" y="37849"/>
                  </a:lnTo>
                  <a:lnTo>
                    <a:pt x="932225" y="24484"/>
                  </a:lnTo>
                  <a:lnTo>
                    <a:pt x="886233" y="13919"/>
                  </a:lnTo>
                  <a:lnTo>
                    <a:pt x="839203" y="6251"/>
                  </a:lnTo>
                  <a:lnTo>
                    <a:pt x="791231" y="1579"/>
                  </a:lnTo>
                  <a:lnTo>
                    <a:pt x="742417" y="0"/>
                  </a:lnTo>
                  <a:close/>
                </a:path>
              </a:pathLst>
            </a:custGeom>
            <a:solidFill>
              <a:srgbClr val="FDF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010334" y="4300831"/>
              <a:ext cx="1619250" cy="1619250"/>
            </a:xfrm>
            <a:custGeom>
              <a:avLst/>
              <a:gdLst/>
              <a:ahLst/>
              <a:cxnLst/>
              <a:rect l="l" t="t" r="r" b="b"/>
              <a:pathLst>
                <a:path w="1619250" h="1619250">
                  <a:moveTo>
                    <a:pt x="1619092" y="809546"/>
                  </a:moveTo>
                  <a:lnTo>
                    <a:pt x="1617717" y="857112"/>
                  </a:lnTo>
                  <a:lnTo>
                    <a:pt x="1613645" y="903955"/>
                  </a:lnTo>
                  <a:lnTo>
                    <a:pt x="1606951" y="949998"/>
                  </a:lnTo>
                  <a:lnTo>
                    <a:pt x="1597711" y="995166"/>
                  </a:lnTo>
                  <a:lnTo>
                    <a:pt x="1586000" y="1039382"/>
                  </a:lnTo>
                  <a:lnTo>
                    <a:pt x="1571896" y="1082571"/>
                  </a:lnTo>
                  <a:lnTo>
                    <a:pt x="1555473" y="1124656"/>
                  </a:lnTo>
                  <a:lnTo>
                    <a:pt x="1536808" y="1165562"/>
                  </a:lnTo>
                  <a:lnTo>
                    <a:pt x="1515976" y="1205212"/>
                  </a:lnTo>
                  <a:lnTo>
                    <a:pt x="1493054" y="1243532"/>
                  </a:lnTo>
                  <a:lnTo>
                    <a:pt x="1468117" y="1280444"/>
                  </a:lnTo>
                  <a:lnTo>
                    <a:pt x="1441242" y="1315874"/>
                  </a:lnTo>
                  <a:lnTo>
                    <a:pt x="1412504" y="1349744"/>
                  </a:lnTo>
                  <a:lnTo>
                    <a:pt x="1381980" y="1381980"/>
                  </a:lnTo>
                  <a:lnTo>
                    <a:pt x="1349744" y="1412504"/>
                  </a:lnTo>
                  <a:lnTo>
                    <a:pt x="1315874" y="1441242"/>
                  </a:lnTo>
                  <a:lnTo>
                    <a:pt x="1280444" y="1468117"/>
                  </a:lnTo>
                  <a:lnTo>
                    <a:pt x="1243532" y="1493054"/>
                  </a:lnTo>
                  <a:lnTo>
                    <a:pt x="1205212" y="1515976"/>
                  </a:lnTo>
                  <a:lnTo>
                    <a:pt x="1165562" y="1536808"/>
                  </a:lnTo>
                  <a:lnTo>
                    <a:pt x="1124656" y="1555473"/>
                  </a:lnTo>
                  <a:lnTo>
                    <a:pt x="1082571" y="1571896"/>
                  </a:lnTo>
                  <a:lnTo>
                    <a:pt x="1039382" y="1586000"/>
                  </a:lnTo>
                  <a:lnTo>
                    <a:pt x="995166" y="1597711"/>
                  </a:lnTo>
                  <a:lnTo>
                    <a:pt x="949998" y="1606951"/>
                  </a:lnTo>
                  <a:lnTo>
                    <a:pt x="903955" y="1613645"/>
                  </a:lnTo>
                  <a:lnTo>
                    <a:pt x="857112" y="1617717"/>
                  </a:lnTo>
                  <a:lnTo>
                    <a:pt x="809546" y="1619092"/>
                  </a:lnTo>
                  <a:lnTo>
                    <a:pt x="761978" y="1617717"/>
                  </a:lnTo>
                  <a:lnTo>
                    <a:pt x="715134" y="1613645"/>
                  </a:lnTo>
                  <a:lnTo>
                    <a:pt x="669090" y="1606951"/>
                  </a:lnTo>
                  <a:lnTo>
                    <a:pt x="623922" y="1597711"/>
                  </a:lnTo>
                  <a:lnTo>
                    <a:pt x="579705" y="1586000"/>
                  </a:lnTo>
                  <a:lnTo>
                    <a:pt x="536516" y="1571896"/>
                  </a:lnTo>
                  <a:lnTo>
                    <a:pt x="494431" y="1555473"/>
                  </a:lnTo>
                  <a:lnTo>
                    <a:pt x="453525" y="1536808"/>
                  </a:lnTo>
                  <a:lnTo>
                    <a:pt x="413874" y="1515976"/>
                  </a:lnTo>
                  <a:lnTo>
                    <a:pt x="375554" y="1493054"/>
                  </a:lnTo>
                  <a:lnTo>
                    <a:pt x="338642" y="1468117"/>
                  </a:lnTo>
                  <a:lnTo>
                    <a:pt x="303213" y="1441242"/>
                  </a:lnTo>
                  <a:lnTo>
                    <a:pt x="269343" y="1412504"/>
                  </a:lnTo>
                  <a:lnTo>
                    <a:pt x="237107" y="1381980"/>
                  </a:lnTo>
                  <a:lnTo>
                    <a:pt x="206583" y="1349744"/>
                  </a:lnTo>
                  <a:lnTo>
                    <a:pt x="177846" y="1315874"/>
                  </a:lnTo>
                  <a:lnTo>
                    <a:pt x="150971" y="1280444"/>
                  </a:lnTo>
                  <a:lnTo>
                    <a:pt x="126034" y="1243532"/>
                  </a:lnTo>
                  <a:lnTo>
                    <a:pt x="103113" y="1205212"/>
                  </a:lnTo>
                  <a:lnTo>
                    <a:pt x="82281" y="1165562"/>
                  </a:lnTo>
                  <a:lnTo>
                    <a:pt x="63617" y="1124656"/>
                  </a:lnTo>
                  <a:lnTo>
                    <a:pt x="47194" y="1082571"/>
                  </a:lnTo>
                  <a:lnTo>
                    <a:pt x="33090" y="1039382"/>
                  </a:lnTo>
                  <a:lnTo>
                    <a:pt x="21380" y="995166"/>
                  </a:lnTo>
                  <a:lnTo>
                    <a:pt x="12140" y="949998"/>
                  </a:lnTo>
                  <a:lnTo>
                    <a:pt x="5446" y="903955"/>
                  </a:lnTo>
                  <a:lnTo>
                    <a:pt x="1374" y="857112"/>
                  </a:lnTo>
                  <a:lnTo>
                    <a:pt x="0" y="809546"/>
                  </a:lnTo>
                  <a:lnTo>
                    <a:pt x="1374" y="761979"/>
                  </a:lnTo>
                  <a:lnTo>
                    <a:pt x="5446" y="715136"/>
                  </a:lnTo>
                  <a:lnTo>
                    <a:pt x="12140" y="669093"/>
                  </a:lnTo>
                  <a:lnTo>
                    <a:pt x="21380" y="623925"/>
                  </a:lnTo>
                  <a:lnTo>
                    <a:pt x="33090" y="579709"/>
                  </a:lnTo>
                  <a:lnTo>
                    <a:pt x="47194" y="536520"/>
                  </a:lnTo>
                  <a:lnTo>
                    <a:pt x="63617" y="494435"/>
                  </a:lnTo>
                  <a:lnTo>
                    <a:pt x="82281" y="453529"/>
                  </a:lnTo>
                  <a:lnTo>
                    <a:pt x="103113" y="413879"/>
                  </a:lnTo>
                  <a:lnTo>
                    <a:pt x="126034" y="375559"/>
                  </a:lnTo>
                  <a:lnTo>
                    <a:pt x="150971" y="338647"/>
                  </a:lnTo>
                  <a:lnTo>
                    <a:pt x="177846" y="303217"/>
                  </a:lnTo>
                  <a:lnTo>
                    <a:pt x="206583" y="269347"/>
                  </a:lnTo>
                  <a:lnTo>
                    <a:pt x="237107" y="237111"/>
                  </a:lnTo>
                  <a:lnTo>
                    <a:pt x="269343" y="206587"/>
                  </a:lnTo>
                  <a:lnTo>
                    <a:pt x="303213" y="177849"/>
                  </a:lnTo>
                  <a:lnTo>
                    <a:pt x="338642" y="150974"/>
                  </a:lnTo>
                  <a:lnTo>
                    <a:pt x="375554" y="126037"/>
                  </a:lnTo>
                  <a:lnTo>
                    <a:pt x="413874" y="103115"/>
                  </a:lnTo>
                  <a:lnTo>
                    <a:pt x="453525" y="82283"/>
                  </a:lnTo>
                  <a:lnTo>
                    <a:pt x="494431" y="63618"/>
                  </a:lnTo>
                  <a:lnTo>
                    <a:pt x="536516" y="47195"/>
                  </a:lnTo>
                  <a:lnTo>
                    <a:pt x="579705" y="33091"/>
                  </a:lnTo>
                  <a:lnTo>
                    <a:pt x="623922" y="21380"/>
                  </a:lnTo>
                  <a:lnTo>
                    <a:pt x="669090" y="12140"/>
                  </a:lnTo>
                  <a:lnTo>
                    <a:pt x="715134" y="5446"/>
                  </a:lnTo>
                  <a:lnTo>
                    <a:pt x="761978" y="1374"/>
                  </a:lnTo>
                  <a:lnTo>
                    <a:pt x="809546" y="0"/>
                  </a:lnTo>
                  <a:lnTo>
                    <a:pt x="857112" y="1374"/>
                  </a:lnTo>
                  <a:lnTo>
                    <a:pt x="903955" y="5446"/>
                  </a:lnTo>
                  <a:lnTo>
                    <a:pt x="949998" y="12140"/>
                  </a:lnTo>
                  <a:lnTo>
                    <a:pt x="995166" y="21380"/>
                  </a:lnTo>
                  <a:lnTo>
                    <a:pt x="1039382" y="33091"/>
                  </a:lnTo>
                  <a:lnTo>
                    <a:pt x="1082571" y="47195"/>
                  </a:lnTo>
                  <a:lnTo>
                    <a:pt x="1124656" y="63618"/>
                  </a:lnTo>
                  <a:lnTo>
                    <a:pt x="1165562" y="82283"/>
                  </a:lnTo>
                  <a:lnTo>
                    <a:pt x="1205212" y="103115"/>
                  </a:lnTo>
                  <a:lnTo>
                    <a:pt x="1243532" y="126037"/>
                  </a:lnTo>
                  <a:lnTo>
                    <a:pt x="1280444" y="150974"/>
                  </a:lnTo>
                  <a:lnTo>
                    <a:pt x="1315874" y="177849"/>
                  </a:lnTo>
                  <a:lnTo>
                    <a:pt x="1349744" y="206587"/>
                  </a:lnTo>
                  <a:lnTo>
                    <a:pt x="1381980" y="237111"/>
                  </a:lnTo>
                  <a:lnTo>
                    <a:pt x="1412504" y="269347"/>
                  </a:lnTo>
                  <a:lnTo>
                    <a:pt x="1441242" y="303217"/>
                  </a:lnTo>
                  <a:lnTo>
                    <a:pt x="1468117" y="338647"/>
                  </a:lnTo>
                  <a:lnTo>
                    <a:pt x="1493054" y="375559"/>
                  </a:lnTo>
                  <a:lnTo>
                    <a:pt x="1515976" y="413879"/>
                  </a:lnTo>
                  <a:lnTo>
                    <a:pt x="1536808" y="453529"/>
                  </a:lnTo>
                  <a:lnTo>
                    <a:pt x="1555473" y="494435"/>
                  </a:lnTo>
                  <a:lnTo>
                    <a:pt x="1571896" y="536520"/>
                  </a:lnTo>
                  <a:lnTo>
                    <a:pt x="1586000" y="579709"/>
                  </a:lnTo>
                  <a:lnTo>
                    <a:pt x="1597711" y="623925"/>
                  </a:lnTo>
                  <a:lnTo>
                    <a:pt x="1606951" y="669093"/>
                  </a:lnTo>
                  <a:lnTo>
                    <a:pt x="1613645" y="715136"/>
                  </a:lnTo>
                  <a:lnTo>
                    <a:pt x="1617717" y="761979"/>
                  </a:lnTo>
                  <a:lnTo>
                    <a:pt x="1619092" y="809546"/>
                  </a:lnTo>
                  <a:close/>
                </a:path>
              </a:pathLst>
            </a:custGeom>
            <a:ln w="14198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6482547" y="4656227"/>
            <a:ext cx="689610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>
                <a:solidFill>
                  <a:srgbClr val="966607"/>
                </a:solidFill>
                <a:latin typeface="Arial"/>
                <a:cs typeface="Arial"/>
              </a:rPr>
              <a:t>Help</a:t>
            </a:r>
            <a:r>
              <a:rPr sz="750" i="1" spc="-2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750" i="1" spc="-35">
                <a:solidFill>
                  <a:srgbClr val="966607"/>
                </a:solidFill>
                <a:latin typeface="Arial"/>
                <a:cs typeface="Arial"/>
              </a:rPr>
              <a:t>Your</a:t>
            </a:r>
            <a:r>
              <a:rPr sz="750" i="1" spc="-10">
                <a:solidFill>
                  <a:srgbClr val="966607"/>
                </a:solidFill>
                <a:latin typeface="Arial"/>
                <a:cs typeface="Arial"/>
              </a:rPr>
              <a:t> Heart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1134176" y="5753165"/>
            <a:ext cx="8208645" cy="2898775"/>
            <a:chOff x="11134176" y="5753165"/>
            <a:chExt cx="8208645" cy="2898775"/>
          </a:xfrm>
        </p:grpSpPr>
        <p:pic>
          <p:nvPicPr>
            <p:cNvPr id="55" name="object 5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4670" y="7035057"/>
              <a:ext cx="2267704" cy="161680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141479" y="6259169"/>
              <a:ext cx="178435" cy="275590"/>
            </a:xfrm>
            <a:custGeom>
              <a:avLst/>
              <a:gdLst/>
              <a:ahLst/>
              <a:cxnLst/>
              <a:rect l="l" t="t" r="r" b="b"/>
              <a:pathLst>
                <a:path w="178434" h="275590">
                  <a:moveTo>
                    <a:pt x="0" y="275279"/>
                  </a:moveTo>
                  <a:lnTo>
                    <a:pt x="178287" y="0"/>
                  </a:lnTo>
                </a:path>
              </a:pathLst>
            </a:custGeom>
            <a:ln w="14198">
              <a:solidFill>
                <a:srgbClr val="F094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079141" y="6095294"/>
              <a:ext cx="88265" cy="147955"/>
            </a:xfrm>
            <a:custGeom>
              <a:avLst/>
              <a:gdLst/>
              <a:ahLst/>
              <a:cxnLst/>
              <a:rect l="l" t="t" r="r" b="b"/>
              <a:pathLst>
                <a:path w="88265" h="147954">
                  <a:moveTo>
                    <a:pt x="0" y="147932"/>
                  </a:moveTo>
                  <a:lnTo>
                    <a:pt x="87798" y="0"/>
                  </a:lnTo>
                </a:path>
              </a:pathLst>
            </a:custGeom>
            <a:ln w="14198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939313" y="5760467"/>
              <a:ext cx="3810" cy="1566545"/>
            </a:xfrm>
            <a:custGeom>
              <a:avLst/>
              <a:gdLst/>
              <a:ahLst/>
              <a:cxnLst/>
              <a:rect l="l" t="t" r="r" b="b"/>
              <a:pathLst>
                <a:path w="3809" h="1566545">
                  <a:moveTo>
                    <a:pt x="0" y="1565931"/>
                  </a:moveTo>
                  <a:lnTo>
                    <a:pt x="3549" y="0"/>
                  </a:lnTo>
                </a:path>
              </a:pathLst>
            </a:custGeom>
            <a:ln w="14198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812067" y="5919925"/>
              <a:ext cx="8255" cy="1109980"/>
            </a:xfrm>
            <a:custGeom>
              <a:avLst/>
              <a:gdLst/>
              <a:ahLst/>
              <a:cxnLst/>
              <a:rect l="l" t="t" r="r" b="b"/>
              <a:pathLst>
                <a:path w="8255" h="1109979">
                  <a:moveTo>
                    <a:pt x="0" y="1109683"/>
                  </a:moveTo>
                  <a:lnTo>
                    <a:pt x="7811" y="0"/>
                  </a:lnTo>
                </a:path>
              </a:pathLst>
            </a:custGeom>
            <a:ln w="14198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8693530" y="6254977"/>
              <a:ext cx="147320" cy="411480"/>
            </a:xfrm>
            <a:custGeom>
              <a:avLst/>
              <a:gdLst/>
              <a:ahLst/>
              <a:cxnLst/>
              <a:rect l="l" t="t" r="r" b="b"/>
              <a:pathLst>
                <a:path w="147319" h="411479">
                  <a:moveTo>
                    <a:pt x="146864" y="411422"/>
                  </a:moveTo>
                  <a:lnTo>
                    <a:pt x="0" y="0"/>
                  </a:lnTo>
                </a:path>
              </a:pathLst>
            </a:custGeom>
            <a:ln w="14198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6311767" y="4762486"/>
            <a:ext cx="993140" cy="8185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25"/>
              </a:spcBef>
            </a:pPr>
            <a:r>
              <a:rPr sz="1650" b="1" i="1" spc="135">
                <a:solidFill>
                  <a:srgbClr val="966607"/>
                </a:solidFill>
                <a:latin typeface="Arial"/>
                <a:cs typeface="Arial"/>
              </a:rPr>
              <a:t>40%</a:t>
            </a:r>
            <a:endParaRPr sz="1650">
              <a:latin typeface="Arial"/>
              <a:cs typeface="Arial"/>
            </a:endParaRPr>
          </a:p>
          <a:p>
            <a:pPr marL="12700" marR="5080" indent="635" algn="ctr">
              <a:lnSpc>
                <a:spcPts val="1040"/>
              </a:lnSpc>
              <a:spcBef>
                <a:spcPts val="90"/>
              </a:spcBef>
            </a:pP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Less</a:t>
            </a:r>
            <a:r>
              <a:rPr sz="900" spc="5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likely</a:t>
            </a:r>
            <a:r>
              <a:rPr sz="900" spc="5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to</a:t>
            </a:r>
            <a:r>
              <a:rPr sz="900" spc="5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 spc="-25">
                <a:solidFill>
                  <a:srgbClr val="966607"/>
                </a:solidFill>
                <a:latin typeface="Arial"/>
                <a:cs typeface="Arial"/>
              </a:rPr>
              <a:t>be </a:t>
            </a:r>
            <a:r>
              <a:rPr sz="900" spc="10">
                <a:solidFill>
                  <a:srgbClr val="966607"/>
                </a:solidFill>
                <a:latin typeface="Arial"/>
                <a:cs typeface="Arial"/>
              </a:rPr>
              <a:t>overweight</a:t>
            </a:r>
            <a:r>
              <a:rPr sz="900" spc="11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966607"/>
                </a:solidFill>
                <a:latin typeface="Arial"/>
                <a:cs typeface="Arial"/>
              </a:rPr>
              <a:t>than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people</a:t>
            </a:r>
            <a:r>
              <a:rPr sz="900" spc="3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in</a:t>
            </a:r>
            <a:r>
              <a:rPr sz="900" spc="45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the</a:t>
            </a:r>
            <a:r>
              <a:rPr sz="900" spc="4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966607"/>
                </a:solidFill>
                <a:latin typeface="Arial"/>
                <a:cs typeface="Arial"/>
              </a:rPr>
              <a:t>least </a:t>
            </a:r>
            <a:r>
              <a:rPr sz="900">
                <a:solidFill>
                  <a:srgbClr val="966607"/>
                </a:solidFill>
                <a:latin typeface="Arial"/>
                <a:cs typeface="Arial"/>
              </a:rPr>
              <a:t>green</a:t>
            </a:r>
            <a:r>
              <a:rPr sz="900" spc="70">
                <a:solidFill>
                  <a:srgbClr val="966607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966607"/>
                </a:solidFill>
                <a:latin typeface="Arial"/>
                <a:cs typeface="Arial"/>
              </a:rPr>
              <a:t>settings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253105" y="8201514"/>
            <a:ext cx="9089390" cy="309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63675">
              <a:lnSpc>
                <a:spcPct val="100000"/>
              </a:lnSpc>
              <a:spcBef>
                <a:spcPts val="180"/>
              </a:spcBef>
            </a:pP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Rest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Easy:</a:t>
            </a:r>
            <a:r>
              <a:rPr sz="300" i="1" spc="5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View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Through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</a:t>
            </a:r>
            <a:r>
              <a:rPr sz="300" i="1" spc="5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Window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May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Influence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Recovery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From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Surgery.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Ulrich,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-10">
                <a:solidFill>
                  <a:srgbClr val="81B0C3"/>
                </a:solidFill>
                <a:latin typeface="Arial"/>
                <a:cs typeface="Arial"/>
              </a:rPr>
              <a:t>R.S.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1984.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(Science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224,</a:t>
            </a:r>
            <a:r>
              <a:rPr sz="300" i="1" spc="6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27: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420-</a:t>
            </a:r>
            <a:r>
              <a:rPr sz="300" i="1" spc="-20">
                <a:solidFill>
                  <a:srgbClr val="81B0C3"/>
                </a:solidFill>
                <a:latin typeface="Arial"/>
                <a:cs typeface="Arial"/>
              </a:rPr>
              <a:t>21.)</a:t>
            </a:r>
            <a:endParaRPr sz="300">
              <a:latin typeface="Arial"/>
              <a:cs typeface="Arial"/>
            </a:endParaRPr>
          </a:p>
          <a:p>
            <a:pPr marL="1463675">
              <a:lnSpc>
                <a:spcPct val="100000"/>
              </a:lnSpc>
              <a:spcBef>
                <a:spcPts val="85"/>
              </a:spcBef>
            </a:pP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Save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It: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Let’s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carry</a:t>
            </a:r>
            <a:r>
              <a:rPr sz="30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the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values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of</a:t>
            </a:r>
            <a:r>
              <a:rPr sz="30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Tu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B’Shevat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with</a:t>
            </a:r>
            <a:r>
              <a:rPr sz="30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us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every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day,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USDA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Forest</a:t>
            </a:r>
            <a:r>
              <a:rPr sz="300" i="1" spc="4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Service,</a:t>
            </a:r>
            <a:r>
              <a:rPr sz="300" i="1" spc="3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http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  <a:hlinkClick r:id="rId14"/>
              </a:rPr>
              <a:t>s://www.fs.usda.gov/features/lets-carry-values-tu-bshevat-us-every-day</a:t>
            </a:r>
            <a:r>
              <a:rPr sz="300" i="1" spc="40">
                <a:solidFill>
                  <a:srgbClr val="81B0C3"/>
                </a:solidFill>
                <a:latin typeface="Arial"/>
                <a:cs typeface="Arial"/>
                <a:hlinkClick r:id="rId14"/>
              </a:rPr>
              <a:t> </a:t>
            </a:r>
            <a:r>
              <a:rPr sz="300" i="1" spc="-10">
                <a:solidFill>
                  <a:srgbClr val="81B0C3"/>
                </a:solidFill>
                <a:latin typeface="Arial"/>
                <a:cs typeface="Arial"/>
                <a:hlinkClick r:id="rId14"/>
              </a:rPr>
              <a:t>(2014)</a:t>
            </a:r>
            <a:endParaRPr sz="300">
              <a:latin typeface="Arial"/>
              <a:cs typeface="Arial"/>
            </a:endParaRPr>
          </a:p>
          <a:p>
            <a:pPr marL="1463675">
              <a:lnSpc>
                <a:spcPct val="100000"/>
              </a:lnSpc>
              <a:spcBef>
                <a:spcPts val="90"/>
              </a:spcBef>
            </a:pP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Form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a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Bond: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The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Relationship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Between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Social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Cohesion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Urban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Green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Space: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An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Avenue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for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Health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Promotion.</a:t>
            </a:r>
            <a:r>
              <a:rPr sz="300" i="1" spc="1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Viniece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Jennings and</a:t>
            </a:r>
            <a:r>
              <a:rPr sz="300" i="1" spc="1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Omoshalewa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Bamkole.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(Published</a:t>
            </a:r>
            <a:r>
              <a:rPr sz="300" i="1" spc="2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online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2019</a:t>
            </a:r>
            <a:r>
              <a:rPr sz="300" i="1" spc="2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10">
                <a:solidFill>
                  <a:srgbClr val="81B0C3"/>
                </a:solidFill>
                <a:latin typeface="Arial"/>
                <a:cs typeface="Arial"/>
              </a:rPr>
              <a:t>Feb</a:t>
            </a:r>
            <a:r>
              <a:rPr sz="300" i="1" spc="3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-25">
                <a:solidFill>
                  <a:srgbClr val="81B0C3"/>
                </a:solidFill>
                <a:latin typeface="Arial"/>
                <a:cs typeface="Arial"/>
              </a:rPr>
              <a:t>4.)</a:t>
            </a:r>
            <a:endParaRPr sz="300">
              <a:latin typeface="Arial"/>
              <a:cs typeface="Arial"/>
            </a:endParaRPr>
          </a:p>
          <a:p>
            <a:pPr marL="1463675" marR="3684904">
              <a:lnSpc>
                <a:spcPct val="124200"/>
              </a:lnSpc>
            </a:pP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Help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Your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Heart: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Graffiti,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greenery,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300" i="1" spc="9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obesity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in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adults: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secondary</a:t>
            </a:r>
            <a:r>
              <a:rPr sz="300" i="1" spc="114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analysis</a:t>
            </a:r>
            <a:r>
              <a:rPr sz="300" i="1" spc="9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of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European</a:t>
            </a:r>
            <a:r>
              <a:rPr sz="300" i="1" spc="10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cross-sectional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survey.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BMJ</a:t>
            </a:r>
            <a:r>
              <a:rPr sz="300" i="1" spc="8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2005;</a:t>
            </a:r>
            <a:r>
              <a:rPr sz="300" i="1" spc="8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331</a:t>
            </a:r>
            <a:r>
              <a:rPr sz="300" i="1" spc="10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doi:</a:t>
            </a:r>
            <a:r>
              <a:rPr sz="300" i="1" spc="85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https://doi.org/10.1136/bmj.38575.664549.F7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(Published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15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September</a:t>
            </a:r>
            <a:r>
              <a:rPr sz="300" i="1" spc="11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-10">
                <a:solidFill>
                  <a:srgbClr val="81B0C3"/>
                </a:solidFill>
                <a:latin typeface="Arial"/>
                <a:cs typeface="Arial"/>
              </a:rPr>
              <a:t>2005.)</a:t>
            </a:r>
            <a:r>
              <a:rPr sz="300" i="1" spc="50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Get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Schooled: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Tree</a:t>
            </a:r>
            <a:r>
              <a:rPr sz="300" i="1" spc="8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cover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and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species</a:t>
            </a:r>
            <a:r>
              <a:rPr sz="300" i="1" spc="8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composition</a:t>
            </a:r>
            <a:r>
              <a:rPr sz="300" i="1" spc="8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effects</a:t>
            </a:r>
            <a:r>
              <a:rPr sz="300" i="1" spc="8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on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academic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performance</a:t>
            </a:r>
            <a:r>
              <a:rPr sz="300" i="1" spc="8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of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primary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school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students.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Sivajanani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Sivarajah,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Sandy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M.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Smith,</a:t>
            </a:r>
            <a:r>
              <a:rPr sz="300" i="1" spc="7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Sean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C.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>
                <a:solidFill>
                  <a:srgbClr val="81B0C3"/>
                </a:solidFill>
                <a:latin typeface="Arial"/>
                <a:cs typeface="Arial"/>
              </a:rPr>
              <a:t>Thomas</a:t>
            </a:r>
            <a:r>
              <a:rPr sz="300" i="1" spc="90">
                <a:solidFill>
                  <a:srgbClr val="81B0C3"/>
                </a:solidFill>
                <a:latin typeface="Arial"/>
                <a:cs typeface="Arial"/>
              </a:rPr>
              <a:t> </a:t>
            </a:r>
            <a:r>
              <a:rPr sz="300" i="1" spc="-10">
                <a:solidFill>
                  <a:srgbClr val="81B0C3"/>
                </a:solidFill>
                <a:latin typeface="Arial"/>
                <a:cs typeface="Arial"/>
              </a:rPr>
              <a:t>(2018.)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0643440" y="4970639"/>
            <a:ext cx="8458835" cy="2590165"/>
            <a:chOff x="10643440" y="4970639"/>
            <a:chExt cx="8458835" cy="2590165"/>
          </a:xfrm>
        </p:grpSpPr>
        <p:pic>
          <p:nvPicPr>
            <p:cNvPr id="64" name="object 6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3440" y="7080928"/>
              <a:ext cx="265194" cy="47944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7832628" y="4970639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4">
                  <a:moveTo>
                    <a:pt x="634671" y="0"/>
                  </a:moveTo>
                  <a:lnTo>
                    <a:pt x="587306" y="1740"/>
                  </a:lnTo>
                  <a:lnTo>
                    <a:pt x="540886" y="6881"/>
                  </a:lnTo>
                  <a:lnTo>
                    <a:pt x="495533" y="15299"/>
                  </a:lnTo>
                  <a:lnTo>
                    <a:pt x="451372" y="26871"/>
                  </a:lnTo>
                  <a:lnTo>
                    <a:pt x="408524" y="41474"/>
                  </a:lnTo>
                  <a:lnTo>
                    <a:pt x="367113" y="58987"/>
                  </a:lnTo>
                  <a:lnTo>
                    <a:pt x="327260" y="79286"/>
                  </a:lnTo>
                  <a:lnTo>
                    <a:pt x="289089" y="102248"/>
                  </a:lnTo>
                  <a:lnTo>
                    <a:pt x="252722" y="127751"/>
                  </a:lnTo>
                  <a:lnTo>
                    <a:pt x="218283" y="155672"/>
                  </a:lnTo>
                  <a:lnTo>
                    <a:pt x="185893" y="185889"/>
                  </a:lnTo>
                  <a:lnTo>
                    <a:pt x="155676" y="218278"/>
                  </a:lnTo>
                  <a:lnTo>
                    <a:pt x="127754" y="252718"/>
                  </a:lnTo>
                  <a:lnTo>
                    <a:pt x="102251" y="289084"/>
                  </a:lnTo>
                  <a:lnTo>
                    <a:pt x="79288" y="327255"/>
                  </a:lnTo>
                  <a:lnTo>
                    <a:pt x="58989" y="367108"/>
                  </a:lnTo>
                  <a:lnTo>
                    <a:pt x="41476" y="408520"/>
                  </a:lnTo>
                  <a:lnTo>
                    <a:pt x="26871" y="451368"/>
                  </a:lnTo>
                  <a:lnTo>
                    <a:pt x="15299" y="495530"/>
                  </a:lnTo>
                  <a:lnTo>
                    <a:pt x="6881" y="540883"/>
                  </a:lnTo>
                  <a:lnTo>
                    <a:pt x="1740" y="587305"/>
                  </a:lnTo>
                  <a:lnTo>
                    <a:pt x="0" y="634671"/>
                  </a:lnTo>
                  <a:lnTo>
                    <a:pt x="1740" y="682038"/>
                  </a:lnTo>
                  <a:lnTo>
                    <a:pt x="6881" y="728459"/>
                  </a:lnTo>
                  <a:lnTo>
                    <a:pt x="15299" y="773812"/>
                  </a:lnTo>
                  <a:lnTo>
                    <a:pt x="26871" y="817974"/>
                  </a:lnTo>
                  <a:lnTo>
                    <a:pt x="41476" y="860823"/>
                  </a:lnTo>
                  <a:lnTo>
                    <a:pt x="58989" y="902235"/>
                  </a:lnTo>
                  <a:lnTo>
                    <a:pt x="79288" y="942087"/>
                  </a:lnTo>
                  <a:lnTo>
                    <a:pt x="102251" y="980258"/>
                  </a:lnTo>
                  <a:lnTo>
                    <a:pt x="127754" y="1016625"/>
                  </a:lnTo>
                  <a:lnTo>
                    <a:pt x="155676" y="1051064"/>
                  </a:lnTo>
                  <a:lnTo>
                    <a:pt x="185893" y="1083453"/>
                  </a:lnTo>
                  <a:lnTo>
                    <a:pt x="218283" y="1113670"/>
                  </a:lnTo>
                  <a:lnTo>
                    <a:pt x="252722" y="1141591"/>
                  </a:lnTo>
                  <a:lnTo>
                    <a:pt x="289089" y="1167094"/>
                  </a:lnTo>
                  <a:lnTo>
                    <a:pt x="327260" y="1190057"/>
                  </a:lnTo>
                  <a:lnTo>
                    <a:pt x="367113" y="1210356"/>
                  </a:lnTo>
                  <a:lnTo>
                    <a:pt x="408524" y="1227868"/>
                  </a:lnTo>
                  <a:lnTo>
                    <a:pt x="451372" y="1242472"/>
                  </a:lnTo>
                  <a:lnTo>
                    <a:pt x="495533" y="1254044"/>
                  </a:lnTo>
                  <a:lnTo>
                    <a:pt x="540886" y="1262462"/>
                  </a:lnTo>
                  <a:lnTo>
                    <a:pt x="587306" y="1267602"/>
                  </a:lnTo>
                  <a:lnTo>
                    <a:pt x="634671" y="1269343"/>
                  </a:lnTo>
                  <a:lnTo>
                    <a:pt x="682038" y="1267602"/>
                  </a:lnTo>
                  <a:lnTo>
                    <a:pt x="728459" y="1262462"/>
                  </a:lnTo>
                  <a:lnTo>
                    <a:pt x="773812" y="1254044"/>
                  </a:lnTo>
                  <a:lnTo>
                    <a:pt x="817974" y="1242472"/>
                  </a:lnTo>
                  <a:lnTo>
                    <a:pt x="860823" y="1227868"/>
                  </a:lnTo>
                  <a:lnTo>
                    <a:pt x="902235" y="1210356"/>
                  </a:lnTo>
                  <a:lnTo>
                    <a:pt x="942087" y="1190057"/>
                  </a:lnTo>
                  <a:lnTo>
                    <a:pt x="980258" y="1167094"/>
                  </a:lnTo>
                  <a:lnTo>
                    <a:pt x="1016625" y="1141591"/>
                  </a:lnTo>
                  <a:lnTo>
                    <a:pt x="1051064" y="1113670"/>
                  </a:lnTo>
                  <a:lnTo>
                    <a:pt x="1083453" y="1083453"/>
                  </a:lnTo>
                  <a:lnTo>
                    <a:pt x="1113670" y="1051064"/>
                  </a:lnTo>
                  <a:lnTo>
                    <a:pt x="1141591" y="1016625"/>
                  </a:lnTo>
                  <a:lnTo>
                    <a:pt x="1167094" y="980258"/>
                  </a:lnTo>
                  <a:lnTo>
                    <a:pt x="1190057" y="942087"/>
                  </a:lnTo>
                  <a:lnTo>
                    <a:pt x="1210356" y="902235"/>
                  </a:lnTo>
                  <a:lnTo>
                    <a:pt x="1227868" y="860823"/>
                  </a:lnTo>
                  <a:lnTo>
                    <a:pt x="1242472" y="817974"/>
                  </a:lnTo>
                  <a:lnTo>
                    <a:pt x="1254044" y="773812"/>
                  </a:lnTo>
                  <a:lnTo>
                    <a:pt x="1262462" y="728459"/>
                  </a:lnTo>
                  <a:lnTo>
                    <a:pt x="1267602" y="682038"/>
                  </a:lnTo>
                  <a:lnTo>
                    <a:pt x="1269343" y="634671"/>
                  </a:lnTo>
                  <a:lnTo>
                    <a:pt x="1267602" y="587305"/>
                  </a:lnTo>
                  <a:lnTo>
                    <a:pt x="1262462" y="540883"/>
                  </a:lnTo>
                  <a:lnTo>
                    <a:pt x="1254044" y="495530"/>
                  </a:lnTo>
                  <a:lnTo>
                    <a:pt x="1242472" y="451368"/>
                  </a:lnTo>
                  <a:lnTo>
                    <a:pt x="1227868" y="408520"/>
                  </a:lnTo>
                  <a:lnTo>
                    <a:pt x="1210356" y="367108"/>
                  </a:lnTo>
                  <a:lnTo>
                    <a:pt x="1190057" y="327255"/>
                  </a:lnTo>
                  <a:lnTo>
                    <a:pt x="1167094" y="289084"/>
                  </a:lnTo>
                  <a:lnTo>
                    <a:pt x="1141591" y="252718"/>
                  </a:lnTo>
                  <a:lnTo>
                    <a:pt x="1113670" y="218278"/>
                  </a:lnTo>
                  <a:lnTo>
                    <a:pt x="1083453" y="185889"/>
                  </a:lnTo>
                  <a:lnTo>
                    <a:pt x="1051064" y="155672"/>
                  </a:lnTo>
                  <a:lnTo>
                    <a:pt x="1016625" y="127751"/>
                  </a:lnTo>
                  <a:lnTo>
                    <a:pt x="980258" y="102248"/>
                  </a:lnTo>
                  <a:lnTo>
                    <a:pt x="942087" y="79286"/>
                  </a:lnTo>
                  <a:lnTo>
                    <a:pt x="902235" y="58987"/>
                  </a:lnTo>
                  <a:lnTo>
                    <a:pt x="860823" y="41474"/>
                  </a:lnTo>
                  <a:lnTo>
                    <a:pt x="817974" y="26871"/>
                  </a:lnTo>
                  <a:lnTo>
                    <a:pt x="773812" y="15299"/>
                  </a:lnTo>
                  <a:lnTo>
                    <a:pt x="728459" y="6881"/>
                  </a:lnTo>
                  <a:lnTo>
                    <a:pt x="682038" y="1740"/>
                  </a:lnTo>
                  <a:lnTo>
                    <a:pt x="634671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18195769" y="5192800"/>
            <a:ext cx="58610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i="1" spc="-25">
                <a:solidFill>
                  <a:srgbClr val="62477D"/>
                </a:solidFill>
                <a:latin typeface="Arial"/>
                <a:cs typeface="Arial"/>
              </a:rPr>
              <a:t>Get</a:t>
            </a:r>
            <a:r>
              <a:rPr sz="750" i="1" spc="-3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750" i="1" spc="-10">
                <a:solidFill>
                  <a:srgbClr val="62477D"/>
                </a:solidFill>
                <a:latin typeface="Arial"/>
                <a:cs typeface="Arial"/>
              </a:rPr>
              <a:t>Schooled</a:t>
            </a:r>
            <a:endParaRPr sz="7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7913122" y="5299059"/>
            <a:ext cx="1090295" cy="6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25"/>
              </a:spcBef>
            </a:pPr>
            <a:r>
              <a:rPr sz="1650" b="1" i="1" spc="40">
                <a:solidFill>
                  <a:srgbClr val="62477D"/>
                </a:solidFill>
                <a:latin typeface="Arial"/>
                <a:cs typeface="Arial"/>
              </a:rPr>
              <a:t>HIGHER</a:t>
            </a:r>
            <a:endParaRPr sz="1650">
              <a:latin typeface="Arial"/>
              <a:cs typeface="Arial"/>
            </a:endParaRPr>
          </a:p>
          <a:p>
            <a:pPr marL="12700" marR="5080" indent="83185">
              <a:lnSpc>
                <a:spcPts val="1040"/>
              </a:lnSpc>
              <a:spcBef>
                <a:spcPts val="90"/>
              </a:spcBef>
            </a:pP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Academic</a:t>
            </a:r>
            <a:r>
              <a:rPr sz="900" spc="8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62477D"/>
                </a:solidFill>
                <a:latin typeface="Arial"/>
                <a:cs typeface="Arial"/>
              </a:rPr>
              <a:t>scores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on</a:t>
            </a:r>
            <a:r>
              <a:rPr sz="900" spc="2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school</a:t>
            </a:r>
            <a:r>
              <a:rPr sz="900" spc="2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62477D"/>
                </a:solidFill>
                <a:latin typeface="Arial"/>
                <a:cs typeface="Arial"/>
              </a:rPr>
              <a:t>campuses</a:t>
            </a:r>
            <a:endParaRPr sz="900">
              <a:latin typeface="Arial"/>
              <a:cs typeface="Arial"/>
            </a:endParaRPr>
          </a:p>
          <a:p>
            <a:pPr marL="132715">
              <a:lnSpc>
                <a:spcPts val="1019"/>
              </a:lnSpc>
            </a:pP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with</a:t>
            </a:r>
            <a:r>
              <a:rPr sz="900" spc="80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62477D"/>
                </a:solidFill>
                <a:latin typeface="Arial"/>
                <a:cs typeface="Arial"/>
              </a:rPr>
              <a:t>more</a:t>
            </a:r>
            <a:r>
              <a:rPr sz="900" spc="75">
                <a:solidFill>
                  <a:srgbClr val="62477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62477D"/>
                </a:solidFill>
                <a:latin typeface="Arial"/>
                <a:cs typeface="Arial"/>
              </a:rPr>
              <a:t>trees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2989814" y="4901607"/>
            <a:ext cx="6177280" cy="3218815"/>
            <a:chOff x="12989814" y="4901607"/>
            <a:chExt cx="6177280" cy="3218815"/>
          </a:xfrm>
        </p:grpSpPr>
        <p:sp>
          <p:nvSpPr>
            <p:cNvPr id="69" name="object 69"/>
            <p:cNvSpPr/>
            <p:nvPr/>
          </p:nvSpPr>
          <p:spPr>
            <a:xfrm>
              <a:off x="17775317" y="4908707"/>
              <a:ext cx="1384300" cy="1384300"/>
            </a:xfrm>
            <a:custGeom>
              <a:avLst/>
              <a:gdLst/>
              <a:ahLst/>
              <a:cxnLst/>
              <a:rect l="l" t="t" r="r" b="b"/>
              <a:pathLst>
                <a:path w="1384300" h="1384300">
                  <a:moveTo>
                    <a:pt x="1384114" y="692052"/>
                  </a:moveTo>
                  <a:lnTo>
                    <a:pt x="1382518" y="739434"/>
                  </a:lnTo>
                  <a:lnTo>
                    <a:pt x="1377797" y="785959"/>
                  </a:lnTo>
                  <a:lnTo>
                    <a:pt x="1370054" y="831524"/>
                  </a:lnTo>
                  <a:lnTo>
                    <a:pt x="1359394" y="876026"/>
                  </a:lnTo>
                  <a:lnTo>
                    <a:pt x="1345918" y="919362"/>
                  </a:lnTo>
                  <a:lnTo>
                    <a:pt x="1329729" y="961429"/>
                  </a:lnTo>
                  <a:lnTo>
                    <a:pt x="1310932" y="1002124"/>
                  </a:lnTo>
                  <a:lnTo>
                    <a:pt x="1289629" y="1041343"/>
                  </a:lnTo>
                  <a:lnTo>
                    <a:pt x="1265922" y="1078984"/>
                  </a:lnTo>
                  <a:lnTo>
                    <a:pt x="1239916" y="1114944"/>
                  </a:lnTo>
                  <a:lnTo>
                    <a:pt x="1211713" y="1149119"/>
                  </a:lnTo>
                  <a:lnTo>
                    <a:pt x="1181416" y="1181406"/>
                  </a:lnTo>
                  <a:lnTo>
                    <a:pt x="1149129" y="1211703"/>
                  </a:lnTo>
                  <a:lnTo>
                    <a:pt x="1114954" y="1239906"/>
                  </a:lnTo>
                  <a:lnTo>
                    <a:pt x="1078994" y="1265912"/>
                  </a:lnTo>
                  <a:lnTo>
                    <a:pt x="1041353" y="1289618"/>
                  </a:lnTo>
                  <a:lnTo>
                    <a:pt x="1002134" y="1310922"/>
                  </a:lnTo>
                  <a:lnTo>
                    <a:pt x="961439" y="1329719"/>
                  </a:lnTo>
                  <a:lnTo>
                    <a:pt x="919373" y="1345907"/>
                  </a:lnTo>
                  <a:lnTo>
                    <a:pt x="876037" y="1359383"/>
                  </a:lnTo>
                  <a:lnTo>
                    <a:pt x="831534" y="1370044"/>
                  </a:lnTo>
                  <a:lnTo>
                    <a:pt x="785969" y="1377786"/>
                  </a:lnTo>
                  <a:lnTo>
                    <a:pt x="739444" y="1382507"/>
                  </a:lnTo>
                  <a:lnTo>
                    <a:pt x="692062" y="1384104"/>
                  </a:lnTo>
                  <a:lnTo>
                    <a:pt x="644680" y="1382507"/>
                  </a:lnTo>
                  <a:lnTo>
                    <a:pt x="598155" y="1377786"/>
                  </a:lnTo>
                  <a:lnTo>
                    <a:pt x="552590" y="1370044"/>
                  </a:lnTo>
                  <a:lnTo>
                    <a:pt x="508087" y="1359383"/>
                  </a:lnTo>
                  <a:lnTo>
                    <a:pt x="464751" y="1345907"/>
                  </a:lnTo>
                  <a:lnTo>
                    <a:pt x="422683" y="1329719"/>
                  </a:lnTo>
                  <a:lnTo>
                    <a:pt x="381988" y="1310922"/>
                  </a:lnTo>
                  <a:lnTo>
                    <a:pt x="342768" y="1289618"/>
                  </a:lnTo>
                  <a:lnTo>
                    <a:pt x="305127" y="1265912"/>
                  </a:lnTo>
                  <a:lnTo>
                    <a:pt x="269166" y="1239906"/>
                  </a:lnTo>
                  <a:lnTo>
                    <a:pt x="234991" y="1211703"/>
                  </a:lnTo>
                  <a:lnTo>
                    <a:pt x="202703" y="1181406"/>
                  </a:lnTo>
                  <a:lnTo>
                    <a:pt x="172405" y="1149119"/>
                  </a:lnTo>
                  <a:lnTo>
                    <a:pt x="144202" y="1114944"/>
                  </a:lnTo>
                  <a:lnTo>
                    <a:pt x="118195" y="1078984"/>
                  </a:lnTo>
                  <a:lnTo>
                    <a:pt x="94488" y="1041343"/>
                  </a:lnTo>
                  <a:lnTo>
                    <a:pt x="73184" y="1002124"/>
                  </a:lnTo>
                  <a:lnTo>
                    <a:pt x="54386" y="961429"/>
                  </a:lnTo>
                  <a:lnTo>
                    <a:pt x="38198" y="919362"/>
                  </a:lnTo>
                  <a:lnTo>
                    <a:pt x="24721" y="876026"/>
                  </a:lnTo>
                  <a:lnTo>
                    <a:pt x="14060" y="831524"/>
                  </a:lnTo>
                  <a:lnTo>
                    <a:pt x="6317" y="785959"/>
                  </a:lnTo>
                  <a:lnTo>
                    <a:pt x="1596" y="739434"/>
                  </a:lnTo>
                  <a:lnTo>
                    <a:pt x="0" y="692052"/>
                  </a:lnTo>
                  <a:lnTo>
                    <a:pt x="1596" y="644670"/>
                  </a:lnTo>
                  <a:lnTo>
                    <a:pt x="6317" y="598145"/>
                  </a:lnTo>
                  <a:lnTo>
                    <a:pt x="14060" y="552580"/>
                  </a:lnTo>
                  <a:lnTo>
                    <a:pt x="24721" y="508077"/>
                  </a:lnTo>
                  <a:lnTo>
                    <a:pt x="38198" y="464741"/>
                  </a:lnTo>
                  <a:lnTo>
                    <a:pt x="54386" y="422674"/>
                  </a:lnTo>
                  <a:lnTo>
                    <a:pt x="73184" y="381980"/>
                  </a:lnTo>
                  <a:lnTo>
                    <a:pt x="94488" y="342760"/>
                  </a:lnTo>
                  <a:lnTo>
                    <a:pt x="118195" y="305119"/>
                  </a:lnTo>
                  <a:lnTo>
                    <a:pt x="144202" y="269160"/>
                  </a:lnTo>
                  <a:lnTo>
                    <a:pt x="172405" y="234985"/>
                  </a:lnTo>
                  <a:lnTo>
                    <a:pt x="202703" y="202698"/>
                  </a:lnTo>
                  <a:lnTo>
                    <a:pt x="234991" y="172401"/>
                  </a:lnTo>
                  <a:lnTo>
                    <a:pt x="269166" y="144198"/>
                  </a:lnTo>
                  <a:lnTo>
                    <a:pt x="305127" y="118192"/>
                  </a:lnTo>
                  <a:lnTo>
                    <a:pt x="342768" y="94485"/>
                  </a:lnTo>
                  <a:lnTo>
                    <a:pt x="381988" y="73182"/>
                  </a:lnTo>
                  <a:lnTo>
                    <a:pt x="422683" y="54385"/>
                  </a:lnTo>
                  <a:lnTo>
                    <a:pt x="464751" y="38196"/>
                  </a:lnTo>
                  <a:lnTo>
                    <a:pt x="508087" y="24720"/>
                  </a:lnTo>
                  <a:lnTo>
                    <a:pt x="552590" y="14060"/>
                  </a:lnTo>
                  <a:lnTo>
                    <a:pt x="598155" y="6317"/>
                  </a:lnTo>
                  <a:lnTo>
                    <a:pt x="644680" y="1596"/>
                  </a:lnTo>
                  <a:lnTo>
                    <a:pt x="692062" y="0"/>
                  </a:lnTo>
                  <a:lnTo>
                    <a:pt x="739444" y="1596"/>
                  </a:lnTo>
                  <a:lnTo>
                    <a:pt x="785969" y="6317"/>
                  </a:lnTo>
                  <a:lnTo>
                    <a:pt x="831534" y="14060"/>
                  </a:lnTo>
                  <a:lnTo>
                    <a:pt x="876037" y="24720"/>
                  </a:lnTo>
                  <a:lnTo>
                    <a:pt x="919373" y="38196"/>
                  </a:lnTo>
                  <a:lnTo>
                    <a:pt x="961439" y="54385"/>
                  </a:lnTo>
                  <a:lnTo>
                    <a:pt x="1002134" y="73182"/>
                  </a:lnTo>
                  <a:lnTo>
                    <a:pt x="1041353" y="94485"/>
                  </a:lnTo>
                  <a:lnTo>
                    <a:pt x="1078994" y="118192"/>
                  </a:lnTo>
                  <a:lnTo>
                    <a:pt x="1114954" y="144198"/>
                  </a:lnTo>
                  <a:lnTo>
                    <a:pt x="1149129" y="172401"/>
                  </a:lnTo>
                  <a:lnTo>
                    <a:pt x="1181416" y="202698"/>
                  </a:lnTo>
                  <a:lnTo>
                    <a:pt x="1211713" y="234985"/>
                  </a:lnTo>
                  <a:lnTo>
                    <a:pt x="1239916" y="269160"/>
                  </a:lnTo>
                  <a:lnTo>
                    <a:pt x="1265922" y="305119"/>
                  </a:lnTo>
                  <a:lnTo>
                    <a:pt x="1289629" y="342760"/>
                  </a:lnTo>
                  <a:lnTo>
                    <a:pt x="1310932" y="381980"/>
                  </a:lnTo>
                  <a:lnTo>
                    <a:pt x="1329729" y="422674"/>
                  </a:lnTo>
                  <a:lnTo>
                    <a:pt x="1345918" y="464741"/>
                  </a:lnTo>
                  <a:lnTo>
                    <a:pt x="1359394" y="508077"/>
                  </a:lnTo>
                  <a:lnTo>
                    <a:pt x="1370054" y="552580"/>
                  </a:lnTo>
                  <a:lnTo>
                    <a:pt x="1377797" y="598145"/>
                  </a:lnTo>
                  <a:lnTo>
                    <a:pt x="1382518" y="644670"/>
                  </a:lnTo>
                  <a:lnTo>
                    <a:pt x="1384114" y="692052"/>
                  </a:lnTo>
                  <a:close/>
                </a:path>
              </a:pathLst>
            </a:custGeom>
            <a:ln w="14198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989814" y="7204681"/>
              <a:ext cx="375920" cy="915669"/>
            </a:xfrm>
            <a:custGeom>
              <a:avLst/>
              <a:gdLst/>
              <a:ahLst/>
              <a:cxnLst/>
              <a:rect l="l" t="t" r="r" b="b"/>
              <a:pathLst>
                <a:path w="375919" h="915670">
                  <a:moveTo>
                    <a:pt x="375307" y="0"/>
                  </a:moveTo>
                  <a:lnTo>
                    <a:pt x="0" y="0"/>
                  </a:lnTo>
                  <a:lnTo>
                    <a:pt x="0" y="915511"/>
                  </a:lnTo>
                  <a:lnTo>
                    <a:pt x="375307" y="915511"/>
                  </a:lnTo>
                  <a:lnTo>
                    <a:pt x="375307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768322" y="2142678"/>
            <a:ext cx="9076690" cy="4604385"/>
            <a:chOff x="768322" y="2142678"/>
            <a:chExt cx="9076690" cy="4604385"/>
          </a:xfrm>
        </p:grpSpPr>
        <p:sp>
          <p:nvSpPr>
            <p:cNvPr id="72" name="object 72"/>
            <p:cNvSpPr/>
            <p:nvPr/>
          </p:nvSpPr>
          <p:spPr>
            <a:xfrm>
              <a:off x="768322" y="2142678"/>
              <a:ext cx="9076690" cy="3678554"/>
            </a:xfrm>
            <a:custGeom>
              <a:avLst/>
              <a:gdLst/>
              <a:ahLst/>
              <a:cxnLst/>
              <a:rect l="l" t="t" r="r" b="b"/>
              <a:pathLst>
                <a:path w="9076690" h="3678554">
                  <a:moveTo>
                    <a:pt x="9076090" y="0"/>
                  </a:moveTo>
                  <a:lnTo>
                    <a:pt x="0" y="0"/>
                  </a:lnTo>
                  <a:lnTo>
                    <a:pt x="0" y="3678348"/>
                  </a:lnTo>
                  <a:lnTo>
                    <a:pt x="9076090" y="3678348"/>
                  </a:lnTo>
                  <a:lnTo>
                    <a:pt x="9076090" y="0"/>
                  </a:lnTo>
                  <a:close/>
                </a:path>
              </a:pathLst>
            </a:custGeom>
            <a:solidFill>
              <a:srgbClr val="F7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988763" y="2796579"/>
              <a:ext cx="855980" cy="264160"/>
            </a:xfrm>
            <a:custGeom>
              <a:avLst/>
              <a:gdLst/>
              <a:ahLst/>
              <a:cxnLst/>
              <a:rect l="l" t="t" r="r" b="b"/>
              <a:pathLst>
                <a:path w="855979" h="264160">
                  <a:moveTo>
                    <a:pt x="356774" y="0"/>
                  </a:moveTo>
                  <a:lnTo>
                    <a:pt x="313781" y="6764"/>
                  </a:lnTo>
                  <a:lnTo>
                    <a:pt x="276090" y="25671"/>
                  </a:lnTo>
                  <a:lnTo>
                    <a:pt x="245719" y="54638"/>
                  </a:lnTo>
                  <a:lnTo>
                    <a:pt x="224689" y="91583"/>
                  </a:lnTo>
                  <a:lnTo>
                    <a:pt x="215019" y="134425"/>
                  </a:lnTo>
                  <a:lnTo>
                    <a:pt x="198413" y="125725"/>
                  </a:lnTo>
                  <a:lnTo>
                    <a:pt x="180650" y="119254"/>
                  </a:lnTo>
                  <a:lnTo>
                    <a:pt x="161891" y="115219"/>
                  </a:lnTo>
                  <a:lnTo>
                    <a:pt x="142299" y="113828"/>
                  </a:lnTo>
                  <a:lnTo>
                    <a:pt x="97319" y="121243"/>
                  </a:lnTo>
                  <a:lnTo>
                    <a:pt x="58257" y="141891"/>
                  </a:lnTo>
                  <a:lnTo>
                    <a:pt x="27454" y="173375"/>
                  </a:lnTo>
                  <a:lnTo>
                    <a:pt x="7254" y="213300"/>
                  </a:lnTo>
                  <a:lnTo>
                    <a:pt x="0" y="259269"/>
                  </a:lnTo>
                  <a:lnTo>
                    <a:pt x="0" y="264086"/>
                  </a:lnTo>
                  <a:lnTo>
                    <a:pt x="855649" y="264086"/>
                  </a:lnTo>
                  <a:lnTo>
                    <a:pt x="855649" y="163828"/>
                  </a:lnTo>
                  <a:lnTo>
                    <a:pt x="810488" y="156005"/>
                  </a:lnTo>
                  <a:lnTo>
                    <a:pt x="764731" y="163767"/>
                  </a:lnTo>
                  <a:lnTo>
                    <a:pt x="725171" y="185240"/>
                  </a:lnTo>
                  <a:lnTo>
                    <a:pt x="714696" y="143543"/>
                  </a:lnTo>
                  <a:lnTo>
                    <a:pt x="693378" y="107684"/>
                  </a:lnTo>
                  <a:lnTo>
                    <a:pt x="663144" y="79631"/>
                  </a:lnTo>
                  <a:lnTo>
                    <a:pt x="625921" y="61355"/>
                  </a:lnTo>
                  <a:lnTo>
                    <a:pt x="583636" y="54825"/>
                  </a:lnTo>
                  <a:lnTo>
                    <a:pt x="557029" y="57385"/>
                  </a:lnTo>
                  <a:lnTo>
                    <a:pt x="532095" y="64738"/>
                  </a:lnTo>
                  <a:lnTo>
                    <a:pt x="509266" y="76400"/>
                  </a:lnTo>
                  <a:lnTo>
                    <a:pt x="488979" y="91882"/>
                  </a:lnTo>
                  <a:lnTo>
                    <a:pt x="467960" y="54833"/>
                  </a:lnTo>
                  <a:lnTo>
                    <a:pt x="437570" y="25770"/>
                  </a:lnTo>
                  <a:lnTo>
                    <a:pt x="399833" y="6792"/>
                  </a:lnTo>
                  <a:lnTo>
                    <a:pt x="356774" y="0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22" y="4743960"/>
              <a:ext cx="9076090" cy="2002863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9284313" y="5420007"/>
            <a:ext cx="461645" cy="1060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>
                <a:solidFill>
                  <a:srgbClr val="C5A2ED"/>
                </a:solidFill>
                <a:latin typeface="Arial"/>
                <a:cs typeface="Arial"/>
              </a:rPr>
              <a:t>S</a:t>
            </a:r>
            <a:r>
              <a:rPr sz="500" b="1" spc="6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75">
                <a:solidFill>
                  <a:srgbClr val="C5A2ED"/>
                </a:solidFill>
                <a:latin typeface="Arial"/>
                <a:cs typeface="Arial"/>
              </a:rPr>
              <a:t>C</a:t>
            </a:r>
            <a:r>
              <a:rPr sz="500" b="1" spc="1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75">
                <a:solidFill>
                  <a:srgbClr val="C5A2ED"/>
                </a:solidFill>
                <a:latin typeface="Arial"/>
                <a:cs typeface="Arial"/>
              </a:rPr>
              <a:t>H</a:t>
            </a:r>
            <a:r>
              <a:rPr sz="500" b="1" spc="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500" b="1" spc="70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65">
                <a:solidFill>
                  <a:srgbClr val="C5A2ED"/>
                </a:solidFill>
                <a:latin typeface="Arial"/>
                <a:cs typeface="Arial"/>
              </a:rPr>
              <a:t>O</a:t>
            </a:r>
            <a:r>
              <a:rPr sz="500" b="1" spc="5">
                <a:solidFill>
                  <a:srgbClr val="C5A2ED"/>
                </a:solidFill>
                <a:latin typeface="Arial"/>
                <a:cs typeface="Arial"/>
              </a:rPr>
              <a:t> </a:t>
            </a:r>
            <a:r>
              <a:rPr sz="500" b="1" spc="-50">
                <a:solidFill>
                  <a:srgbClr val="C5A2ED"/>
                </a:solidFill>
                <a:latin typeface="Arial"/>
                <a:cs typeface="Arial"/>
              </a:rPr>
              <a:t>L</a:t>
            </a:r>
            <a:r>
              <a:rPr sz="500" b="1" spc="500">
                <a:solidFill>
                  <a:srgbClr val="C5A2ED"/>
                </a:solidFill>
                <a:latin typeface="Arial"/>
                <a:cs typeface="Arial"/>
              </a:rPr>
              <a:t> 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768322" y="2289405"/>
            <a:ext cx="9076690" cy="4958715"/>
            <a:chOff x="768322" y="2289405"/>
            <a:chExt cx="9076690" cy="4958715"/>
          </a:xfrm>
        </p:grpSpPr>
        <p:sp>
          <p:nvSpPr>
            <p:cNvPr id="77" name="object 77"/>
            <p:cNvSpPr/>
            <p:nvPr/>
          </p:nvSpPr>
          <p:spPr>
            <a:xfrm>
              <a:off x="768322" y="6717931"/>
              <a:ext cx="9076690" cy="430530"/>
            </a:xfrm>
            <a:custGeom>
              <a:avLst/>
              <a:gdLst/>
              <a:ahLst/>
              <a:cxnLst/>
              <a:rect l="l" t="t" r="r" b="b"/>
              <a:pathLst>
                <a:path w="9076690" h="430529">
                  <a:moveTo>
                    <a:pt x="0" y="430510"/>
                  </a:moveTo>
                  <a:lnTo>
                    <a:pt x="9076090" y="430510"/>
                  </a:lnTo>
                  <a:lnTo>
                    <a:pt x="9076090" y="0"/>
                  </a:lnTo>
                  <a:lnTo>
                    <a:pt x="0" y="0"/>
                  </a:lnTo>
                  <a:lnTo>
                    <a:pt x="0" y="430510"/>
                  </a:lnTo>
                  <a:close/>
                </a:path>
              </a:pathLst>
            </a:custGeom>
            <a:solidFill>
              <a:srgbClr val="E2F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728685" y="5358842"/>
              <a:ext cx="325120" cy="456565"/>
            </a:xfrm>
            <a:custGeom>
              <a:avLst/>
              <a:gdLst/>
              <a:ahLst/>
              <a:cxnLst/>
              <a:rect l="l" t="t" r="r" b="b"/>
              <a:pathLst>
                <a:path w="325120" h="456564">
                  <a:moveTo>
                    <a:pt x="325110" y="0"/>
                  </a:moveTo>
                  <a:lnTo>
                    <a:pt x="0" y="0"/>
                  </a:lnTo>
                  <a:lnTo>
                    <a:pt x="0" y="456551"/>
                  </a:lnTo>
                  <a:lnTo>
                    <a:pt x="325110" y="456551"/>
                  </a:lnTo>
                  <a:lnTo>
                    <a:pt x="325110" y="0"/>
                  </a:lnTo>
                  <a:close/>
                </a:path>
              </a:pathLst>
            </a:custGeom>
            <a:solidFill>
              <a:srgbClr val="66A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8250" y="5528603"/>
              <a:ext cx="152851" cy="276986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6780606" y="5797409"/>
              <a:ext cx="78740" cy="393700"/>
            </a:xfrm>
            <a:custGeom>
              <a:avLst/>
              <a:gdLst/>
              <a:ahLst/>
              <a:cxnLst/>
              <a:rect l="l" t="t" r="r" b="b"/>
              <a:pathLst>
                <a:path w="78740" h="393700">
                  <a:moveTo>
                    <a:pt x="37205" y="1481"/>
                  </a:moveTo>
                  <a:lnTo>
                    <a:pt x="492" y="30144"/>
                  </a:lnTo>
                  <a:lnTo>
                    <a:pt x="0" y="45264"/>
                  </a:lnTo>
                  <a:lnTo>
                    <a:pt x="152" y="58723"/>
                  </a:lnTo>
                  <a:lnTo>
                    <a:pt x="171" y="60390"/>
                  </a:lnTo>
                  <a:lnTo>
                    <a:pt x="1007" y="75495"/>
                  </a:lnTo>
                  <a:lnTo>
                    <a:pt x="2972" y="108827"/>
                  </a:lnTo>
                  <a:lnTo>
                    <a:pt x="10011" y="242319"/>
                  </a:lnTo>
                  <a:lnTo>
                    <a:pt x="13866" y="312923"/>
                  </a:lnTo>
                  <a:lnTo>
                    <a:pt x="17130" y="366395"/>
                  </a:lnTo>
                  <a:lnTo>
                    <a:pt x="29300" y="393328"/>
                  </a:lnTo>
                  <a:lnTo>
                    <a:pt x="38964" y="392469"/>
                  </a:lnTo>
                  <a:lnTo>
                    <a:pt x="41561" y="389181"/>
                  </a:lnTo>
                  <a:lnTo>
                    <a:pt x="44273" y="384250"/>
                  </a:lnTo>
                  <a:lnTo>
                    <a:pt x="43651" y="348445"/>
                  </a:lnTo>
                  <a:lnTo>
                    <a:pt x="49219" y="286276"/>
                  </a:lnTo>
                  <a:lnTo>
                    <a:pt x="56882" y="224354"/>
                  </a:lnTo>
                  <a:lnTo>
                    <a:pt x="62545" y="189292"/>
                  </a:lnTo>
                  <a:lnTo>
                    <a:pt x="67982" y="167881"/>
                  </a:lnTo>
                  <a:lnTo>
                    <a:pt x="72832" y="146330"/>
                  </a:lnTo>
                  <a:lnTo>
                    <a:pt x="76489" y="124607"/>
                  </a:lnTo>
                  <a:lnTo>
                    <a:pt x="78345" y="102677"/>
                  </a:lnTo>
                  <a:lnTo>
                    <a:pt x="77743" y="80548"/>
                  </a:lnTo>
                  <a:lnTo>
                    <a:pt x="67135" y="37915"/>
                  </a:lnTo>
                  <a:lnTo>
                    <a:pt x="46922" y="7067"/>
                  </a:lnTo>
                  <a:lnTo>
                    <a:pt x="45424" y="2251"/>
                  </a:lnTo>
                  <a:lnTo>
                    <a:pt x="46702" y="2251"/>
                  </a:lnTo>
                  <a:lnTo>
                    <a:pt x="37205" y="1481"/>
                  </a:lnTo>
                  <a:close/>
                </a:path>
                <a:path w="78740" h="393700">
                  <a:moveTo>
                    <a:pt x="44723" y="0"/>
                  </a:moveTo>
                  <a:lnTo>
                    <a:pt x="45184" y="1481"/>
                  </a:lnTo>
                  <a:lnTo>
                    <a:pt x="45298" y="1848"/>
                  </a:lnTo>
                  <a:lnTo>
                    <a:pt x="45424" y="2251"/>
                  </a:lnTo>
                  <a:lnTo>
                    <a:pt x="46702" y="2251"/>
                  </a:lnTo>
                  <a:lnTo>
                    <a:pt x="44723" y="0"/>
                  </a:lnTo>
                  <a:close/>
                </a:path>
              </a:pathLst>
            </a:custGeom>
            <a:solidFill>
              <a:srgbClr val="966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5688" y="5801350"/>
              <a:ext cx="160933" cy="246893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625062" y="5797938"/>
              <a:ext cx="234315" cy="274955"/>
            </a:xfrm>
            <a:custGeom>
              <a:avLst/>
              <a:gdLst/>
              <a:ahLst/>
              <a:cxnLst/>
              <a:rect l="l" t="t" r="r" b="b"/>
              <a:pathLst>
                <a:path w="234315" h="274954">
                  <a:moveTo>
                    <a:pt x="233845" y="100342"/>
                  </a:moveTo>
                  <a:lnTo>
                    <a:pt x="150874" y="100342"/>
                  </a:lnTo>
                  <a:lnTo>
                    <a:pt x="157542" y="102153"/>
                  </a:lnTo>
                  <a:lnTo>
                    <a:pt x="157276" y="102153"/>
                  </a:lnTo>
                  <a:lnTo>
                    <a:pt x="159420" y="144774"/>
                  </a:lnTo>
                  <a:lnTo>
                    <a:pt x="161146" y="188254"/>
                  </a:lnTo>
                  <a:lnTo>
                    <a:pt x="163171" y="231709"/>
                  </a:lnTo>
                  <a:lnTo>
                    <a:pt x="166246" y="274776"/>
                  </a:lnTo>
                  <a:lnTo>
                    <a:pt x="207972" y="274776"/>
                  </a:lnTo>
                  <a:lnTo>
                    <a:pt x="211899" y="244288"/>
                  </a:lnTo>
                  <a:lnTo>
                    <a:pt x="216853" y="213739"/>
                  </a:lnTo>
                  <a:lnTo>
                    <a:pt x="222539" y="183304"/>
                  </a:lnTo>
                  <a:lnTo>
                    <a:pt x="228663" y="153157"/>
                  </a:lnTo>
                  <a:lnTo>
                    <a:pt x="230606" y="141093"/>
                  </a:lnTo>
                  <a:lnTo>
                    <a:pt x="231978" y="127753"/>
                  </a:lnTo>
                  <a:lnTo>
                    <a:pt x="233256" y="110831"/>
                  </a:lnTo>
                  <a:lnTo>
                    <a:pt x="233888" y="102153"/>
                  </a:lnTo>
                  <a:lnTo>
                    <a:pt x="233845" y="100342"/>
                  </a:lnTo>
                  <a:close/>
                </a:path>
                <a:path w="234315" h="274954">
                  <a:moveTo>
                    <a:pt x="135009" y="3864"/>
                  </a:moveTo>
                  <a:lnTo>
                    <a:pt x="84255" y="45732"/>
                  </a:lnTo>
                  <a:lnTo>
                    <a:pt x="35799" y="91861"/>
                  </a:lnTo>
                  <a:lnTo>
                    <a:pt x="10227" y="120824"/>
                  </a:lnTo>
                  <a:lnTo>
                    <a:pt x="0" y="150316"/>
                  </a:lnTo>
                  <a:lnTo>
                    <a:pt x="1321" y="159328"/>
                  </a:lnTo>
                  <a:lnTo>
                    <a:pt x="5591" y="167293"/>
                  </a:lnTo>
                  <a:lnTo>
                    <a:pt x="12016" y="172467"/>
                  </a:lnTo>
                  <a:lnTo>
                    <a:pt x="24055" y="181004"/>
                  </a:lnTo>
                  <a:lnTo>
                    <a:pt x="46061" y="196035"/>
                  </a:lnTo>
                  <a:lnTo>
                    <a:pt x="54043" y="188438"/>
                  </a:lnTo>
                  <a:lnTo>
                    <a:pt x="61233" y="154141"/>
                  </a:lnTo>
                  <a:lnTo>
                    <a:pt x="61861" y="146634"/>
                  </a:lnTo>
                  <a:lnTo>
                    <a:pt x="92464" y="122403"/>
                  </a:lnTo>
                  <a:lnTo>
                    <a:pt x="147356" y="101431"/>
                  </a:lnTo>
                  <a:lnTo>
                    <a:pt x="150874" y="100342"/>
                  </a:lnTo>
                  <a:lnTo>
                    <a:pt x="233845" y="100342"/>
                  </a:lnTo>
                  <a:lnTo>
                    <a:pt x="233258" y="75562"/>
                  </a:lnTo>
                  <a:lnTo>
                    <a:pt x="227459" y="50834"/>
                  </a:lnTo>
                  <a:lnTo>
                    <a:pt x="217317" y="27189"/>
                  </a:lnTo>
                  <a:lnTo>
                    <a:pt x="204461" y="5215"/>
                  </a:lnTo>
                  <a:lnTo>
                    <a:pt x="148741" y="5215"/>
                  </a:lnTo>
                  <a:lnTo>
                    <a:pt x="135009" y="3864"/>
                  </a:lnTo>
                  <a:close/>
                </a:path>
                <a:path w="234315" h="274954">
                  <a:moveTo>
                    <a:pt x="199093" y="0"/>
                  </a:moveTo>
                  <a:lnTo>
                    <a:pt x="195365" y="858"/>
                  </a:lnTo>
                  <a:lnTo>
                    <a:pt x="179347" y="3864"/>
                  </a:lnTo>
                  <a:lnTo>
                    <a:pt x="178863" y="3864"/>
                  </a:lnTo>
                  <a:lnTo>
                    <a:pt x="164035" y="5215"/>
                  </a:lnTo>
                  <a:lnTo>
                    <a:pt x="204461" y="5215"/>
                  </a:lnTo>
                  <a:lnTo>
                    <a:pt x="203511" y="3612"/>
                  </a:lnTo>
                  <a:lnTo>
                    <a:pt x="202894" y="2649"/>
                  </a:lnTo>
                  <a:lnTo>
                    <a:pt x="202035" y="1403"/>
                  </a:lnTo>
                  <a:lnTo>
                    <a:pt x="199093" y="0"/>
                  </a:lnTo>
                  <a:close/>
                </a:path>
                <a:path w="234315" h="274954">
                  <a:moveTo>
                    <a:pt x="135828" y="3225"/>
                  </a:moveTo>
                  <a:lnTo>
                    <a:pt x="132446" y="3612"/>
                  </a:lnTo>
                  <a:lnTo>
                    <a:pt x="135009" y="3864"/>
                  </a:lnTo>
                  <a:lnTo>
                    <a:pt x="135828" y="3225"/>
                  </a:lnTo>
                  <a:close/>
                </a:path>
              </a:pathLst>
            </a:custGeom>
            <a:solidFill>
              <a:srgbClr val="FAC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772389" y="6014586"/>
              <a:ext cx="81915" cy="213360"/>
            </a:xfrm>
            <a:custGeom>
              <a:avLst/>
              <a:gdLst/>
              <a:ahLst/>
              <a:cxnLst/>
              <a:rect l="l" t="t" r="r" b="b"/>
              <a:pathLst>
                <a:path w="81915" h="213360">
                  <a:moveTo>
                    <a:pt x="21094" y="76428"/>
                  </a:moveTo>
                  <a:lnTo>
                    <a:pt x="20142" y="57848"/>
                  </a:lnTo>
                  <a:lnTo>
                    <a:pt x="19380" y="39395"/>
                  </a:lnTo>
                  <a:lnTo>
                    <a:pt x="19342" y="38493"/>
                  </a:lnTo>
                  <a:lnTo>
                    <a:pt x="18110" y="18999"/>
                  </a:lnTo>
                  <a:lnTo>
                    <a:pt x="15836" y="0"/>
                  </a:lnTo>
                  <a:lnTo>
                    <a:pt x="11861" y="1625"/>
                  </a:lnTo>
                  <a:lnTo>
                    <a:pt x="6223" y="3238"/>
                  </a:lnTo>
                  <a:lnTo>
                    <a:pt x="1104" y="5334"/>
                  </a:lnTo>
                  <a:lnTo>
                    <a:pt x="431" y="6324"/>
                  </a:lnTo>
                  <a:lnTo>
                    <a:pt x="0" y="7150"/>
                  </a:lnTo>
                  <a:lnTo>
                    <a:pt x="419" y="7594"/>
                  </a:lnTo>
                  <a:lnTo>
                    <a:pt x="4127" y="14503"/>
                  </a:lnTo>
                  <a:lnTo>
                    <a:pt x="4495" y="21996"/>
                  </a:lnTo>
                  <a:lnTo>
                    <a:pt x="2832" y="29019"/>
                  </a:lnTo>
                  <a:lnTo>
                    <a:pt x="812" y="33667"/>
                  </a:lnTo>
                  <a:lnTo>
                    <a:pt x="546" y="34480"/>
                  </a:lnTo>
                  <a:lnTo>
                    <a:pt x="3670" y="39395"/>
                  </a:lnTo>
                  <a:lnTo>
                    <a:pt x="4927" y="42570"/>
                  </a:lnTo>
                  <a:lnTo>
                    <a:pt x="8331" y="51473"/>
                  </a:lnTo>
                  <a:lnTo>
                    <a:pt x="12166" y="61048"/>
                  </a:lnTo>
                  <a:lnTo>
                    <a:pt x="16433" y="69850"/>
                  </a:lnTo>
                  <a:lnTo>
                    <a:pt x="21094" y="76428"/>
                  </a:lnTo>
                  <a:close/>
                </a:path>
                <a:path w="81915" h="213360">
                  <a:moveTo>
                    <a:pt x="81635" y="213080"/>
                  </a:moveTo>
                  <a:lnTo>
                    <a:pt x="80391" y="203581"/>
                  </a:lnTo>
                  <a:lnTo>
                    <a:pt x="72123" y="191477"/>
                  </a:lnTo>
                  <a:lnTo>
                    <a:pt x="61391" y="178079"/>
                  </a:lnTo>
                  <a:lnTo>
                    <a:pt x="52717" y="164680"/>
                  </a:lnTo>
                  <a:lnTo>
                    <a:pt x="50114" y="168656"/>
                  </a:lnTo>
                  <a:lnTo>
                    <a:pt x="45504" y="171246"/>
                  </a:lnTo>
                  <a:lnTo>
                    <a:pt x="35979" y="171577"/>
                  </a:lnTo>
                  <a:lnTo>
                    <a:pt x="28613" y="170256"/>
                  </a:lnTo>
                  <a:lnTo>
                    <a:pt x="25742" y="166484"/>
                  </a:lnTo>
                  <a:lnTo>
                    <a:pt x="25450" y="183210"/>
                  </a:lnTo>
                  <a:lnTo>
                    <a:pt x="67043" y="210096"/>
                  </a:lnTo>
                  <a:lnTo>
                    <a:pt x="81635" y="213080"/>
                  </a:lnTo>
                  <a:close/>
                </a:path>
              </a:pathLst>
            </a:custGeom>
            <a:solidFill>
              <a:srgbClr val="563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5228" y="5591337"/>
              <a:ext cx="1127990" cy="120635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768311" y="2289409"/>
              <a:ext cx="7033259" cy="1224280"/>
            </a:xfrm>
            <a:custGeom>
              <a:avLst/>
              <a:gdLst/>
              <a:ahLst/>
              <a:cxnLst/>
              <a:rect l="l" t="t" r="r" b="b"/>
              <a:pathLst>
                <a:path w="7033259" h="1224279">
                  <a:moveTo>
                    <a:pt x="539686" y="1224165"/>
                  </a:moveTo>
                  <a:lnTo>
                    <a:pt x="520674" y="1181049"/>
                  </a:lnTo>
                  <a:lnTo>
                    <a:pt x="489661" y="1146810"/>
                  </a:lnTo>
                  <a:lnTo>
                    <a:pt x="449313" y="1124229"/>
                  </a:lnTo>
                  <a:lnTo>
                    <a:pt x="402310" y="1116088"/>
                  </a:lnTo>
                  <a:lnTo>
                    <a:pt x="378802" y="1118082"/>
                  </a:lnTo>
                  <a:lnTo>
                    <a:pt x="356552" y="1123848"/>
                  </a:lnTo>
                  <a:lnTo>
                    <a:pt x="335851" y="1133043"/>
                  </a:lnTo>
                  <a:lnTo>
                    <a:pt x="316992" y="1145324"/>
                  </a:lnTo>
                  <a:lnTo>
                    <a:pt x="306514" y="1103630"/>
                  </a:lnTo>
                  <a:lnTo>
                    <a:pt x="285191" y="1067765"/>
                  </a:lnTo>
                  <a:lnTo>
                    <a:pt x="254965" y="1039710"/>
                  </a:lnTo>
                  <a:lnTo>
                    <a:pt x="217741" y="1021435"/>
                  </a:lnTo>
                  <a:lnTo>
                    <a:pt x="175450" y="1014907"/>
                  </a:lnTo>
                  <a:lnTo>
                    <a:pt x="148844" y="1017473"/>
                  </a:lnTo>
                  <a:lnTo>
                    <a:pt x="123913" y="1024826"/>
                  </a:lnTo>
                  <a:lnTo>
                    <a:pt x="101079" y="1036485"/>
                  </a:lnTo>
                  <a:lnTo>
                    <a:pt x="80797" y="1051966"/>
                  </a:lnTo>
                  <a:lnTo>
                    <a:pt x="59778" y="1014920"/>
                  </a:lnTo>
                  <a:lnTo>
                    <a:pt x="29387" y="985850"/>
                  </a:lnTo>
                  <a:lnTo>
                    <a:pt x="0" y="971080"/>
                  </a:lnTo>
                  <a:lnTo>
                    <a:pt x="0" y="1224165"/>
                  </a:lnTo>
                  <a:lnTo>
                    <a:pt x="539686" y="1224165"/>
                  </a:lnTo>
                  <a:close/>
                </a:path>
                <a:path w="7033259" h="1224279">
                  <a:moveTo>
                    <a:pt x="3953319" y="254012"/>
                  </a:moveTo>
                  <a:lnTo>
                    <a:pt x="3935869" y="204914"/>
                  </a:lnTo>
                  <a:lnTo>
                    <a:pt x="3906723" y="163093"/>
                  </a:lnTo>
                  <a:lnTo>
                    <a:pt x="3867912" y="130644"/>
                  </a:lnTo>
                  <a:lnTo>
                    <a:pt x="3821455" y="109651"/>
                  </a:lnTo>
                  <a:lnTo>
                    <a:pt x="3769398" y="102184"/>
                  </a:lnTo>
                  <a:lnTo>
                    <a:pt x="3754818" y="102755"/>
                  </a:lnTo>
                  <a:lnTo>
                    <a:pt x="3740543" y="104444"/>
                  </a:lnTo>
                  <a:lnTo>
                    <a:pt x="3726611" y="107200"/>
                  </a:lnTo>
                  <a:lnTo>
                    <a:pt x="3713073" y="110972"/>
                  </a:lnTo>
                  <a:lnTo>
                    <a:pt x="3701516" y="67449"/>
                  </a:lnTo>
                  <a:lnTo>
                    <a:pt x="3675964" y="32219"/>
                  </a:lnTo>
                  <a:lnTo>
                    <a:pt x="3639680" y="8610"/>
                  </a:lnTo>
                  <a:lnTo>
                    <a:pt x="3595916" y="0"/>
                  </a:lnTo>
                  <a:lnTo>
                    <a:pt x="3552240" y="8572"/>
                  </a:lnTo>
                  <a:lnTo>
                    <a:pt x="3516007" y="32067"/>
                  </a:lnTo>
                  <a:lnTo>
                    <a:pt x="3490455" y="67157"/>
                  </a:lnTo>
                  <a:lnTo>
                    <a:pt x="3478784" y="110515"/>
                  </a:lnTo>
                  <a:lnTo>
                    <a:pt x="3463099" y="104406"/>
                  </a:lnTo>
                  <a:lnTo>
                    <a:pt x="3446703" y="99910"/>
                  </a:lnTo>
                  <a:lnTo>
                    <a:pt x="3429685" y="97142"/>
                  </a:lnTo>
                  <a:lnTo>
                    <a:pt x="3412134" y="96189"/>
                  </a:lnTo>
                  <a:lnTo>
                    <a:pt x="3361791" y="104140"/>
                  </a:lnTo>
                  <a:lnTo>
                    <a:pt x="3317684" y="126352"/>
                  </a:lnTo>
                  <a:lnTo>
                    <a:pt x="3282188" y="160375"/>
                  </a:lnTo>
                  <a:lnTo>
                    <a:pt x="3257702" y="203746"/>
                  </a:lnTo>
                  <a:lnTo>
                    <a:pt x="3246602" y="254012"/>
                  </a:lnTo>
                  <a:lnTo>
                    <a:pt x="3953319" y="254012"/>
                  </a:lnTo>
                  <a:close/>
                </a:path>
                <a:path w="7033259" h="1224279">
                  <a:moveTo>
                    <a:pt x="7032701" y="351345"/>
                  </a:moveTo>
                  <a:lnTo>
                    <a:pt x="7021665" y="314286"/>
                  </a:lnTo>
                  <a:lnTo>
                    <a:pt x="6999008" y="284391"/>
                  </a:lnTo>
                  <a:lnTo>
                    <a:pt x="6967436" y="264439"/>
                  </a:lnTo>
                  <a:lnTo>
                    <a:pt x="6929628" y="257175"/>
                  </a:lnTo>
                  <a:lnTo>
                    <a:pt x="6917093" y="257949"/>
                  </a:lnTo>
                  <a:lnTo>
                    <a:pt x="6905003" y="260235"/>
                  </a:lnTo>
                  <a:lnTo>
                    <a:pt x="6893446" y="263893"/>
                  </a:lnTo>
                  <a:lnTo>
                    <a:pt x="6882498" y="268833"/>
                  </a:lnTo>
                  <a:lnTo>
                    <a:pt x="6882943" y="262864"/>
                  </a:lnTo>
                  <a:lnTo>
                    <a:pt x="6882943" y="259829"/>
                  </a:lnTo>
                  <a:lnTo>
                    <a:pt x="6877012" y="214718"/>
                  </a:lnTo>
                  <a:lnTo>
                    <a:pt x="6860273" y="174193"/>
                  </a:lnTo>
                  <a:lnTo>
                    <a:pt x="6834327" y="139839"/>
                  </a:lnTo>
                  <a:lnTo>
                    <a:pt x="6800723" y="113309"/>
                  </a:lnTo>
                  <a:lnTo>
                    <a:pt x="6761073" y="96202"/>
                  </a:lnTo>
                  <a:lnTo>
                    <a:pt x="6716941" y="90144"/>
                  </a:lnTo>
                  <a:lnTo>
                    <a:pt x="6704076" y="90652"/>
                  </a:lnTo>
                  <a:lnTo>
                    <a:pt x="6691477" y="92138"/>
                  </a:lnTo>
                  <a:lnTo>
                    <a:pt x="6679197" y="94564"/>
                  </a:lnTo>
                  <a:lnTo>
                    <a:pt x="6667259" y="97891"/>
                  </a:lnTo>
                  <a:lnTo>
                    <a:pt x="6657060" y="59499"/>
                  </a:lnTo>
                  <a:lnTo>
                    <a:pt x="6634518" y="28422"/>
                  </a:lnTo>
                  <a:lnTo>
                    <a:pt x="6602501" y="7607"/>
                  </a:lnTo>
                  <a:lnTo>
                    <a:pt x="6563893" y="12"/>
                  </a:lnTo>
                  <a:lnTo>
                    <a:pt x="6525374" y="7569"/>
                  </a:lnTo>
                  <a:lnTo>
                    <a:pt x="6493408" y="28295"/>
                  </a:lnTo>
                  <a:lnTo>
                    <a:pt x="6470853" y="59245"/>
                  </a:lnTo>
                  <a:lnTo>
                    <a:pt x="6460566" y="97497"/>
                  </a:lnTo>
                  <a:lnTo>
                    <a:pt x="6446723" y="92113"/>
                  </a:lnTo>
                  <a:lnTo>
                    <a:pt x="6432258" y="88138"/>
                  </a:lnTo>
                  <a:lnTo>
                    <a:pt x="6417259" y="85686"/>
                  </a:lnTo>
                  <a:lnTo>
                    <a:pt x="6401778" y="84848"/>
                  </a:lnTo>
                  <a:lnTo>
                    <a:pt x="6355448" y="92494"/>
                  </a:lnTo>
                  <a:lnTo>
                    <a:pt x="6315227" y="113753"/>
                  </a:lnTo>
                  <a:lnTo>
                    <a:pt x="6283503" y="146189"/>
                  </a:lnTo>
                  <a:lnTo>
                    <a:pt x="6262700" y="187299"/>
                  </a:lnTo>
                  <a:lnTo>
                    <a:pt x="6255220" y="234645"/>
                  </a:lnTo>
                  <a:lnTo>
                    <a:pt x="6255220" y="238887"/>
                  </a:lnTo>
                  <a:lnTo>
                    <a:pt x="6255842" y="247180"/>
                  </a:lnTo>
                  <a:lnTo>
                    <a:pt x="6248565" y="246583"/>
                  </a:lnTo>
                  <a:lnTo>
                    <a:pt x="6244844" y="246583"/>
                  </a:lnTo>
                  <a:lnTo>
                    <a:pt x="6204750" y="254800"/>
                  </a:lnTo>
                  <a:lnTo>
                    <a:pt x="6171920" y="277228"/>
                  </a:lnTo>
                  <a:lnTo>
                    <a:pt x="6149645" y="310515"/>
                  </a:lnTo>
                  <a:lnTo>
                    <a:pt x="6141148" y="351345"/>
                  </a:lnTo>
                  <a:lnTo>
                    <a:pt x="7032701" y="351345"/>
                  </a:lnTo>
                  <a:close/>
                </a:path>
              </a:pathLst>
            </a:custGeom>
            <a:solidFill>
              <a:srgbClr val="A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68325" y="7148441"/>
              <a:ext cx="9076690" cy="99695"/>
            </a:xfrm>
            <a:custGeom>
              <a:avLst/>
              <a:gdLst/>
              <a:ahLst/>
              <a:cxnLst/>
              <a:rect l="l" t="t" r="r" b="b"/>
              <a:pathLst>
                <a:path w="9076690" h="99695">
                  <a:moveTo>
                    <a:pt x="9076079" y="0"/>
                  </a:moveTo>
                  <a:lnTo>
                    <a:pt x="0" y="0"/>
                  </a:lnTo>
                  <a:lnTo>
                    <a:pt x="0" y="99515"/>
                  </a:lnTo>
                  <a:lnTo>
                    <a:pt x="9076079" y="99515"/>
                  </a:lnTo>
                  <a:lnTo>
                    <a:pt x="9076079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392" y="5920546"/>
              <a:ext cx="983346" cy="107302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6263" y="5926245"/>
              <a:ext cx="727034" cy="87297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293237" y="5670579"/>
              <a:ext cx="83820" cy="666115"/>
            </a:xfrm>
            <a:custGeom>
              <a:avLst/>
              <a:gdLst/>
              <a:ahLst/>
              <a:cxnLst/>
              <a:rect l="l" t="t" r="r" b="b"/>
              <a:pathLst>
                <a:path w="83820" h="666114">
                  <a:moveTo>
                    <a:pt x="83274" y="0"/>
                  </a:moveTo>
                  <a:lnTo>
                    <a:pt x="52218" y="5224"/>
                  </a:lnTo>
                  <a:lnTo>
                    <a:pt x="0" y="659697"/>
                  </a:lnTo>
                  <a:lnTo>
                    <a:pt x="79913" y="666073"/>
                  </a:lnTo>
                  <a:lnTo>
                    <a:pt x="83274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184301" y="5339655"/>
              <a:ext cx="380365" cy="358140"/>
            </a:xfrm>
            <a:custGeom>
              <a:avLst/>
              <a:gdLst/>
              <a:ahLst/>
              <a:cxnLst/>
              <a:rect l="l" t="t" r="r" b="b"/>
              <a:pathLst>
                <a:path w="380365" h="358139">
                  <a:moveTo>
                    <a:pt x="176960" y="0"/>
                  </a:moveTo>
                  <a:lnTo>
                    <a:pt x="132550" y="9525"/>
                  </a:lnTo>
                  <a:lnTo>
                    <a:pt x="91779" y="29532"/>
                  </a:lnTo>
                  <a:lnTo>
                    <a:pt x="56597" y="58413"/>
                  </a:lnTo>
                  <a:lnTo>
                    <a:pt x="28550" y="94406"/>
                  </a:lnTo>
                  <a:lnTo>
                    <a:pt x="9182" y="135752"/>
                  </a:lnTo>
                  <a:lnTo>
                    <a:pt x="816" y="173337"/>
                  </a:lnTo>
                  <a:lnTo>
                    <a:pt x="0" y="186159"/>
                  </a:lnTo>
                  <a:lnTo>
                    <a:pt x="4320" y="223844"/>
                  </a:lnTo>
                  <a:lnTo>
                    <a:pt x="39247" y="290922"/>
                  </a:lnTo>
                  <a:lnTo>
                    <a:pt x="67045" y="316992"/>
                  </a:lnTo>
                  <a:lnTo>
                    <a:pt x="131947" y="350495"/>
                  </a:lnTo>
                  <a:lnTo>
                    <a:pt x="204192" y="357934"/>
                  </a:lnTo>
                  <a:lnTo>
                    <a:pt x="236970" y="354807"/>
                  </a:lnTo>
                  <a:lnTo>
                    <a:pt x="298050" y="330728"/>
                  </a:lnTo>
                  <a:lnTo>
                    <a:pt x="346085" y="285844"/>
                  </a:lnTo>
                  <a:lnTo>
                    <a:pt x="374447" y="226349"/>
                  </a:lnTo>
                  <a:lnTo>
                    <a:pt x="379957" y="193708"/>
                  </a:lnTo>
                  <a:lnTo>
                    <a:pt x="377132" y="148240"/>
                  </a:lnTo>
                  <a:lnTo>
                    <a:pt x="362971" y="104919"/>
                  </a:lnTo>
                  <a:lnTo>
                    <a:pt x="338797" y="66276"/>
                  </a:lnTo>
                  <a:lnTo>
                    <a:pt x="305927" y="34844"/>
                  </a:lnTo>
                  <a:lnTo>
                    <a:pt x="266218" y="12906"/>
                  </a:lnTo>
                  <a:lnTo>
                    <a:pt x="222372" y="1209"/>
                  </a:lnTo>
                  <a:lnTo>
                    <a:pt x="176960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067627" y="5572297"/>
              <a:ext cx="266700" cy="263525"/>
            </a:xfrm>
            <a:custGeom>
              <a:avLst/>
              <a:gdLst/>
              <a:ahLst/>
              <a:cxnLst/>
              <a:rect l="l" t="t" r="r" b="b"/>
              <a:pathLst>
                <a:path w="266700" h="263525">
                  <a:moveTo>
                    <a:pt x="135055" y="0"/>
                  </a:moveTo>
                  <a:lnTo>
                    <a:pt x="134804" y="450"/>
                  </a:lnTo>
                  <a:lnTo>
                    <a:pt x="94018" y="5684"/>
                  </a:lnTo>
                  <a:lnTo>
                    <a:pt x="56833" y="23614"/>
                  </a:lnTo>
                  <a:lnTo>
                    <a:pt x="26613" y="51883"/>
                  </a:lnTo>
                  <a:lnTo>
                    <a:pt x="6724" y="88133"/>
                  </a:lnTo>
                  <a:lnTo>
                    <a:pt x="0" y="128953"/>
                  </a:lnTo>
                  <a:lnTo>
                    <a:pt x="6203" y="169951"/>
                  </a:lnTo>
                  <a:lnTo>
                    <a:pt x="24120" y="207319"/>
                  </a:lnTo>
                  <a:lnTo>
                    <a:pt x="52534" y="237249"/>
                  </a:lnTo>
                  <a:lnTo>
                    <a:pt x="89127" y="256140"/>
                  </a:lnTo>
                  <a:lnTo>
                    <a:pt x="129817" y="262900"/>
                  </a:lnTo>
                  <a:lnTo>
                    <a:pt x="170747" y="257507"/>
                  </a:lnTo>
                  <a:lnTo>
                    <a:pt x="208058" y="239940"/>
                  </a:lnTo>
                  <a:lnTo>
                    <a:pt x="237753" y="211237"/>
                  </a:lnTo>
                  <a:lnTo>
                    <a:pt x="257549" y="174812"/>
                  </a:lnTo>
                  <a:lnTo>
                    <a:pt x="266185" y="134203"/>
                  </a:lnTo>
                  <a:lnTo>
                    <a:pt x="262402" y="92950"/>
                  </a:lnTo>
                  <a:lnTo>
                    <a:pt x="226516" y="36411"/>
                  </a:lnTo>
                  <a:lnTo>
                    <a:pt x="167481" y="8016"/>
                  </a:lnTo>
                  <a:lnTo>
                    <a:pt x="135055" y="0"/>
                  </a:lnTo>
                  <a:close/>
                </a:path>
              </a:pathLst>
            </a:custGeom>
            <a:solidFill>
              <a:srgbClr val="46A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403730" y="5519246"/>
              <a:ext cx="278765" cy="260350"/>
            </a:xfrm>
            <a:custGeom>
              <a:avLst/>
              <a:gdLst/>
              <a:ahLst/>
              <a:cxnLst/>
              <a:rect l="l" t="t" r="r" b="b"/>
              <a:pathLst>
                <a:path w="278765" h="260350">
                  <a:moveTo>
                    <a:pt x="128490" y="0"/>
                  </a:moveTo>
                  <a:lnTo>
                    <a:pt x="72262" y="8974"/>
                  </a:lnTo>
                  <a:lnTo>
                    <a:pt x="34998" y="31611"/>
                  </a:lnTo>
                  <a:lnTo>
                    <a:pt x="8337" y="67151"/>
                  </a:lnTo>
                  <a:lnTo>
                    <a:pt x="0" y="102918"/>
                  </a:lnTo>
                  <a:lnTo>
                    <a:pt x="144" y="121466"/>
                  </a:lnTo>
                  <a:lnTo>
                    <a:pt x="15315" y="176672"/>
                  </a:lnTo>
                  <a:lnTo>
                    <a:pt x="36491" y="209289"/>
                  </a:lnTo>
                  <a:lnTo>
                    <a:pt x="64879" y="235531"/>
                  </a:lnTo>
                  <a:lnTo>
                    <a:pt x="99099" y="253239"/>
                  </a:lnTo>
                  <a:lnTo>
                    <a:pt x="137118" y="260224"/>
                  </a:lnTo>
                  <a:lnTo>
                    <a:pt x="175599" y="256096"/>
                  </a:lnTo>
                  <a:lnTo>
                    <a:pt x="211221" y="241373"/>
                  </a:lnTo>
                  <a:lnTo>
                    <a:pt x="240665" y="216570"/>
                  </a:lnTo>
                  <a:lnTo>
                    <a:pt x="263758" y="178337"/>
                  </a:lnTo>
                  <a:lnTo>
                    <a:pt x="277560" y="129082"/>
                  </a:lnTo>
                  <a:lnTo>
                    <a:pt x="278412" y="111082"/>
                  </a:lnTo>
                  <a:lnTo>
                    <a:pt x="276308" y="93223"/>
                  </a:lnTo>
                  <a:lnTo>
                    <a:pt x="243188" y="38350"/>
                  </a:lnTo>
                  <a:lnTo>
                    <a:pt x="185033" y="7948"/>
                  </a:lnTo>
                  <a:lnTo>
                    <a:pt x="128490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5536" y="5677343"/>
              <a:ext cx="164571" cy="23601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288" y="5634386"/>
              <a:ext cx="194182" cy="20173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768322" y="6282228"/>
              <a:ext cx="1129030" cy="965835"/>
            </a:xfrm>
            <a:custGeom>
              <a:avLst/>
              <a:gdLst/>
              <a:ahLst/>
              <a:cxnLst/>
              <a:rect l="l" t="t" r="r" b="b"/>
              <a:pathLst>
                <a:path w="1129030" h="965834">
                  <a:moveTo>
                    <a:pt x="523079" y="0"/>
                  </a:moveTo>
                  <a:lnTo>
                    <a:pt x="474601" y="2767"/>
                  </a:lnTo>
                  <a:lnTo>
                    <a:pt x="426501" y="9351"/>
                  </a:lnTo>
                  <a:lnTo>
                    <a:pt x="379084" y="19778"/>
                  </a:lnTo>
                  <a:lnTo>
                    <a:pt x="332654" y="34076"/>
                  </a:lnTo>
                  <a:lnTo>
                    <a:pt x="287581" y="52175"/>
                  </a:lnTo>
                  <a:lnTo>
                    <a:pt x="244151" y="73837"/>
                  </a:lnTo>
                  <a:lnTo>
                    <a:pt x="202546" y="98852"/>
                  </a:lnTo>
                  <a:lnTo>
                    <a:pt x="162947" y="127009"/>
                  </a:lnTo>
                  <a:lnTo>
                    <a:pt x="125536" y="158101"/>
                  </a:lnTo>
                  <a:lnTo>
                    <a:pt x="90494" y="191915"/>
                  </a:lnTo>
                  <a:lnTo>
                    <a:pt x="58004" y="228244"/>
                  </a:lnTo>
                  <a:lnTo>
                    <a:pt x="28247" y="266878"/>
                  </a:lnTo>
                  <a:lnTo>
                    <a:pt x="1405" y="307606"/>
                  </a:lnTo>
                  <a:lnTo>
                    <a:pt x="0" y="310128"/>
                  </a:lnTo>
                  <a:lnTo>
                    <a:pt x="0" y="884464"/>
                  </a:lnTo>
                  <a:lnTo>
                    <a:pt x="23652" y="917394"/>
                  </a:lnTo>
                  <a:lnTo>
                    <a:pt x="55624" y="954469"/>
                  </a:lnTo>
                  <a:lnTo>
                    <a:pt x="67229" y="965728"/>
                  </a:lnTo>
                  <a:lnTo>
                    <a:pt x="979062" y="965728"/>
                  </a:lnTo>
                  <a:lnTo>
                    <a:pt x="1014089" y="923909"/>
                  </a:lnTo>
                  <a:lnTo>
                    <a:pt x="1040767" y="885114"/>
                  </a:lnTo>
                  <a:lnTo>
                    <a:pt x="1064196" y="844239"/>
                  </a:lnTo>
                  <a:lnTo>
                    <a:pt x="1084238" y="801578"/>
                  </a:lnTo>
                  <a:lnTo>
                    <a:pt x="1100755" y="757423"/>
                  </a:lnTo>
                  <a:lnTo>
                    <a:pt x="1113609" y="712068"/>
                  </a:lnTo>
                  <a:lnTo>
                    <a:pt x="1122664" y="665805"/>
                  </a:lnTo>
                  <a:lnTo>
                    <a:pt x="1127782" y="618927"/>
                  </a:lnTo>
                  <a:lnTo>
                    <a:pt x="1128774" y="570163"/>
                  </a:lnTo>
                  <a:lnTo>
                    <a:pt x="1125424" y="521584"/>
                  </a:lnTo>
                  <a:lnTo>
                    <a:pt x="1117893" y="473492"/>
                  </a:lnTo>
                  <a:lnTo>
                    <a:pt x="1106336" y="426184"/>
                  </a:lnTo>
                  <a:lnTo>
                    <a:pt x="1090912" y="379961"/>
                  </a:lnTo>
                  <a:lnTo>
                    <a:pt x="1071780" y="335122"/>
                  </a:lnTo>
                  <a:lnTo>
                    <a:pt x="1049096" y="291966"/>
                  </a:lnTo>
                  <a:lnTo>
                    <a:pt x="1023019" y="250794"/>
                  </a:lnTo>
                  <a:lnTo>
                    <a:pt x="993706" y="211905"/>
                  </a:lnTo>
                  <a:lnTo>
                    <a:pt x="961316" y="175597"/>
                  </a:lnTo>
                  <a:lnTo>
                    <a:pt x="926007" y="142172"/>
                  </a:lnTo>
                  <a:lnTo>
                    <a:pt x="887936" y="111927"/>
                  </a:lnTo>
                  <a:lnTo>
                    <a:pt x="847407" y="85159"/>
                  </a:lnTo>
                  <a:lnTo>
                    <a:pt x="804818" y="61986"/>
                  </a:lnTo>
                  <a:lnTo>
                    <a:pt x="760473" y="42437"/>
                  </a:lnTo>
                  <a:lnTo>
                    <a:pt x="714676" y="26538"/>
                  </a:lnTo>
                  <a:lnTo>
                    <a:pt x="667734" y="14317"/>
                  </a:lnTo>
                  <a:lnTo>
                    <a:pt x="619951" y="5802"/>
                  </a:lnTo>
                  <a:lnTo>
                    <a:pt x="571631" y="1020"/>
                  </a:lnTo>
                  <a:lnTo>
                    <a:pt x="523079" y="0"/>
                  </a:lnTo>
                  <a:close/>
                </a:path>
              </a:pathLst>
            </a:custGeom>
            <a:solidFill>
              <a:srgbClr val="309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68322" y="7001396"/>
              <a:ext cx="260985" cy="247015"/>
            </a:xfrm>
            <a:custGeom>
              <a:avLst/>
              <a:gdLst/>
              <a:ahLst/>
              <a:cxnLst/>
              <a:rect l="l" t="t" r="r" b="b"/>
              <a:pathLst>
                <a:path w="260984" h="247015">
                  <a:moveTo>
                    <a:pt x="0" y="0"/>
                  </a:moveTo>
                  <a:lnTo>
                    <a:pt x="0" y="246561"/>
                  </a:lnTo>
                  <a:lnTo>
                    <a:pt x="260392" y="246561"/>
                  </a:lnTo>
                  <a:lnTo>
                    <a:pt x="244848" y="202170"/>
                  </a:lnTo>
                  <a:lnTo>
                    <a:pt x="217790" y="151629"/>
                  </a:lnTo>
                  <a:lnTo>
                    <a:pt x="189375" y="115088"/>
                  </a:lnTo>
                  <a:lnTo>
                    <a:pt x="156402" y="83485"/>
                  </a:lnTo>
                  <a:lnTo>
                    <a:pt x="119539" y="56355"/>
                  </a:lnTo>
                  <a:lnTo>
                    <a:pt x="79458" y="33233"/>
                  </a:lnTo>
                  <a:lnTo>
                    <a:pt x="36826" y="13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A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29593" y="6550588"/>
              <a:ext cx="891540" cy="697865"/>
            </a:xfrm>
            <a:custGeom>
              <a:avLst/>
              <a:gdLst/>
              <a:ahLst/>
              <a:cxnLst/>
              <a:rect l="l" t="t" r="r" b="b"/>
              <a:pathLst>
                <a:path w="891539" h="697865">
                  <a:moveTo>
                    <a:pt x="434191" y="0"/>
                  </a:moveTo>
                  <a:lnTo>
                    <a:pt x="385829" y="417"/>
                  </a:lnTo>
                  <a:lnTo>
                    <a:pt x="336776" y="5343"/>
                  </a:lnTo>
                  <a:lnTo>
                    <a:pt x="285437" y="14949"/>
                  </a:lnTo>
                  <a:lnTo>
                    <a:pt x="230218" y="29409"/>
                  </a:lnTo>
                  <a:lnTo>
                    <a:pt x="190718" y="44431"/>
                  </a:lnTo>
                  <a:lnTo>
                    <a:pt x="150332" y="69761"/>
                  </a:lnTo>
                  <a:lnTo>
                    <a:pt x="111398" y="102528"/>
                  </a:lnTo>
                  <a:lnTo>
                    <a:pt x="76258" y="139862"/>
                  </a:lnTo>
                  <a:lnTo>
                    <a:pt x="47251" y="178891"/>
                  </a:lnTo>
                  <a:lnTo>
                    <a:pt x="26716" y="216743"/>
                  </a:lnTo>
                  <a:lnTo>
                    <a:pt x="11515" y="261412"/>
                  </a:lnTo>
                  <a:lnTo>
                    <a:pt x="2786" y="307775"/>
                  </a:lnTo>
                  <a:lnTo>
                    <a:pt x="0" y="355076"/>
                  </a:lnTo>
                  <a:lnTo>
                    <a:pt x="2625" y="402559"/>
                  </a:lnTo>
                  <a:lnTo>
                    <a:pt x="10130" y="449469"/>
                  </a:lnTo>
                  <a:lnTo>
                    <a:pt x="22922" y="497723"/>
                  </a:lnTo>
                  <a:lnTo>
                    <a:pt x="40533" y="544454"/>
                  </a:lnTo>
                  <a:lnTo>
                    <a:pt x="62675" y="589221"/>
                  </a:lnTo>
                  <a:lnTo>
                    <a:pt x="89065" y="631584"/>
                  </a:lnTo>
                  <a:lnTo>
                    <a:pt x="119415" y="671101"/>
                  </a:lnTo>
                  <a:lnTo>
                    <a:pt x="144083" y="697369"/>
                  </a:lnTo>
                  <a:lnTo>
                    <a:pt x="766451" y="697369"/>
                  </a:lnTo>
                  <a:lnTo>
                    <a:pt x="801436" y="652394"/>
                  </a:lnTo>
                  <a:lnTo>
                    <a:pt x="825713" y="611234"/>
                  </a:lnTo>
                  <a:lnTo>
                    <a:pt x="846142" y="567883"/>
                  </a:lnTo>
                  <a:lnTo>
                    <a:pt x="863120" y="523038"/>
                  </a:lnTo>
                  <a:lnTo>
                    <a:pt x="876463" y="478518"/>
                  </a:lnTo>
                  <a:lnTo>
                    <a:pt x="886177" y="433006"/>
                  </a:lnTo>
                  <a:lnTo>
                    <a:pt x="891380" y="386979"/>
                  </a:lnTo>
                  <a:lnTo>
                    <a:pt x="891192" y="340917"/>
                  </a:lnTo>
                  <a:lnTo>
                    <a:pt x="884732" y="295296"/>
                  </a:lnTo>
                  <a:lnTo>
                    <a:pt x="871225" y="250806"/>
                  </a:lnTo>
                  <a:lnTo>
                    <a:pt x="851249" y="209301"/>
                  </a:lnTo>
                  <a:lnTo>
                    <a:pt x="825527" y="171041"/>
                  </a:lnTo>
                  <a:lnTo>
                    <a:pt x="794785" y="136283"/>
                  </a:lnTo>
                  <a:lnTo>
                    <a:pt x="759744" y="105285"/>
                  </a:lnTo>
                  <a:lnTo>
                    <a:pt x="721130" y="78305"/>
                  </a:lnTo>
                  <a:lnTo>
                    <a:pt x="679667" y="55602"/>
                  </a:lnTo>
                  <a:lnTo>
                    <a:pt x="636078" y="37434"/>
                  </a:lnTo>
                  <a:lnTo>
                    <a:pt x="591087" y="24058"/>
                  </a:lnTo>
                  <a:lnTo>
                    <a:pt x="535225" y="11993"/>
                  </a:lnTo>
                  <a:lnTo>
                    <a:pt x="483458" y="3916"/>
                  </a:lnTo>
                  <a:lnTo>
                    <a:pt x="434191" y="0"/>
                  </a:lnTo>
                  <a:close/>
                </a:path>
              </a:pathLst>
            </a:custGeom>
            <a:solidFill>
              <a:srgbClr val="77D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92568" y="5525859"/>
              <a:ext cx="42545" cy="298450"/>
            </a:xfrm>
            <a:custGeom>
              <a:avLst/>
              <a:gdLst/>
              <a:ahLst/>
              <a:cxnLst/>
              <a:rect l="l" t="t" r="r" b="b"/>
              <a:pathLst>
                <a:path w="42544" h="298450">
                  <a:moveTo>
                    <a:pt x="30784" y="0"/>
                  </a:moveTo>
                  <a:lnTo>
                    <a:pt x="24470" y="2722"/>
                  </a:lnTo>
                  <a:lnTo>
                    <a:pt x="17695" y="4240"/>
                  </a:lnTo>
                  <a:lnTo>
                    <a:pt x="10858" y="4596"/>
                  </a:lnTo>
                  <a:lnTo>
                    <a:pt x="11622" y="14910"/>
                  </a:lnTo>
                  <a:lnTo>
                    <a:pt x="14114" y="16219"/>
                  </a:lnTo>
                  <a:lnTo>
                    <a:pt x="13298" y="18386"/>
                  </a:lnTo>
                  <a:lnTo>
                    <a:pt x="11842" y="18721"/>
                  </a:lnTo>
                  <a:lnTo>
                    <a:pt x="12502" y="36103"/>
                  </a:lnTo>
                  <a:lnTo>
                    <a:pt x="14240" y="38260"/>
                  </a:lnTo>
                  <a:lnTo>
                    <a:pt x="15769" y="40606"/>
                  </a:lnTo>
                  <a:lnTo>
                    <a:pt x="17486" y="44009"/>
                  </a:lnTo>
                  <a:lnTo>
                    <a:pt x="17276" y="45119"/>
                  </a:lnTo>
                  <a:lnTo>
                    <a:pt x="15549" y="46124"/>
                  </a:lnTo>
                  <a:lnTo>
                    <a:pt x="14292" y="45872"/>
                  </a:lnTo>
                  <a:lnTo>
                    <a:pt x="12617" y="42742"/>
                  </a:lnTo>
                  <a:lnTo>
                    <a:pt x="11342" y="93665"/>
                  </a:lnTo>
                  <a:lnTo>
                    <a:pt x="7609" y="144673"/>
                  </a:lnTo>
                  <a:lnTo>
                    <a:pt x="3251" y="195733"/>
                  </a:lnTo>
                  <a:lnTo>
                    <a:pt x="103" y="246811"/>
                  </a:lnTo>
                  <a:lnTo>
                    <a:pt x="0" y="297875"/>
                  </a:lnTo>
                  <a:lnTo>
                    <a:pt x="42082" y="296315"/>
                  </a:lnTo>
                  <a:lnTo>
                    <a:pt x="38620" y="244412"/>
                  </a:lnTo>
                  <a:lnTo>
                    <a:pt x="37083" y="192377"/>
                  </a:lnTo>
                  <a:lnTo>
                    <a:pt x="35582" y="88224"/>
                  </a:lnTo>
                  <a:lnTo>
                    <a:pt x="33517" y="36260"/>
                  </a:lnTo>
                  <a:lnTo>
                    <a:pt x="31904" y="36375"/>
                  </a:lnTo>
                  <a:lnTo>
                    <a:pt x="31140" y="35517"/>
                  </a:lnTo>
                  <a:lnTo>
                    <a:pt x="31088" y="34522"/>
                  </a:lnTo>
                  <a:lnTo>
                    <a:pt x="31150" y="32386"/>
                  </a:lnTo>
                  <a:lnTo>
                    <a:pt x="31810" y="30239"/>
                  </a:lnTo>
                  <a:lnTo>
                    <a:pt x="33025" y="28292"/>
                  </a:lnTo>
                  <a:lnTo>
                    <a:pt x="32501" y="20679"/>
                  </a:lnTo>
                  <a:lnTo>
                    <a:pt x="30072" y="22093"/>
                  </a:lnTo>
                  <a:lnTo>
                    <a:pt x="28219" y="18899"/>
                  </a:lnTo>
                  <a:lnTo>
                    <a:pt x="32197" y="16533"/>
                  </a:lnTo>
                  <a:lnTo>
                    <a:pt x="30784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22" y="5279779"/>
              <a:ext cx="267065" cy="292203"/>
            </a:xfrm>
            <a:prstGeom prst="rect">
              <a:avLst/>
            </a:prstGeom>
          </p:spPr>
        </p:pic>
      </p:grpSp>
      <p:sp>
        <p:nvSpPr>
          <p:cNvPr id="100" name="object 100"/>
          <p:cNvSpPr txBox="1">
            <a:spLocks noGrp="1"/>
          </p:cNvSpPr>
          <p:nvPr>
            <p:ph type="title"/>
          </p:nvPr>
        </p:nvSpPr>
        <p:spPr>
          <a:xfrm>
            <a:off x="982167" y="2362080"/>
            <a:ext cx="3095625" cy="842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15"/>
              </a:lnSpc>
              <a:spcBef>
                <a:spcPts val="100"/>
              </a:spcBef>
            </a:pPr>
            <a:r>
              <a:rPr sz="3200" i="1">
                <a:solidFill>
                  <a:srgbClr val="257D11"/>
                </a:solidFill>
                <a:latin typeface="Arial"/>
                <a:cs typeface="Arial"/>
              </a:rPr>
              <a:t>Plant</a:t>
            </a:r>
            <a:r>
              <a:rPr sz="3200" i="1" spc="-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i="1">
                <a:solidFill>
                  <a:srgbClr val="257D11"/>
                </a:solidFill>
                <a:latin typeface="Arial"/>
                <a:cs typeface="Arial"/>
              </a:rPr>
              <a:t>a</a:t>
            </a:r>
            <a:r>
              <a:rPr sz="3200" i="1" spc="-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i="1" spc="-20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2615"/>
              </a:lnSpc>
            </a:pPr>
            <a:r>
              <a:rPr sz="2200" b="0" spc="-25">
                <a:solidFill>
                  <a:srgbClr val="257D11"/>
                </a:solidFill>
                <a:latin typeface="Arial"/>
                <a:cs typeface="Arial"/>
              </a:rPr>
              <a:t>Watch</a:t>
            </a:r>
            <a:r>
              <a:rPr sz="2200" b="0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 b="0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2200" b="0" spc="-2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 b="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2200" b="0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 b="0" spc="-20">
                <a:solidFill>
                  <a:srgbClr val="257D11"/>
                </a:solidFill>
                <a:latin typeface="Arial"/>
                <a:cs typeface="Arial"/>
              </a:rPr>
              <a:t>Grow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1158095" y="2630877"/>
            <a:ext cx="8686800" cy="4617085"/>
            <a:chOff x="1158095" y="2630877"/>
            <a:chExt cx="8686800" cy="4617085"/>
          </a:xfrm>
        </p:grpSpPr>
        <p:sp>
          <p:nvSpPr>
            <p:cNvPr id="102" name="object 102"/>
            <p:cNvSpPr/>
            <p:nvPr/>
          </p:nvSpPr>
          <p:spPr>
            <a:xfrm>
              <a:off x="1385168" y="3563706"/>
              <a:ext cx="1268095" cy="1268095"/>
            </a:xfrm>
            <a:custGeom>
              <a:avLst/>
              <a:gdLst/>
              <a:ahLst/>
              <a:cxnLst/>
              <a:rect l="l" t="t" r="r" b="b"/>
              <a:pathLst>
                <a:path w="1268095" h="1268095">
                  <a:moveTo>
                    <a:pt x="633750" y="0"/>
                  </a:moveTo>
                  <a:lnTo>
                    <a:pt x="586452" y="1738"/>
                  </a:lnTo>
                  <a:lnTo>
                    <a:pt x="540099" y="6871"/>
                  </a:lnTo>
                  <a:lnTo>
                    <a:pt x="494812" y="15277"/>
                  </a:lnTo>
                  <a:lnTo>
                    <a:pt x="450714" y="26832"/>
                  </a:lnTo>
                  <a:lnTo>
                    <a:pt x="407929" y="41415"/>
                  </a:lnTo>
                  <a:lnTo>
                    <a:pt x="366577" y="58902"/>
                  </a:lnTo>
                  <a:lnTo>
                    <a:pt x="326782" y="79171"/>
                  </a:lnTo>
                  <a:lnTo>
                    <a:pt x="288666" y="102101"/>
                  </a:lnTo>
                  <a:lnTo>
                    <a:pt x="252353" y="127567"/>
                  </a:lnTo>
                  <a:lnTo>
                    <a:pt x="217963" y="155448"/>
                  </a:lnTo>
                  <a:lnTo>
                    <a:pt x="185621" y="185621"/>
                  </a:lnTo>
                  <a:lnTo>
                    <a:pt x="155448" y="217963"/>
                  </a:lnTo>
                  <a:lnTo>
                    <a:pt x="127567" y="252353"/>
                  </a:lnTo>
                  <a:lnTo>
                    <a:pt x="102101" y="288666"/>
                  </a:lnTo>
                  <a:lnTo>
                    <a:pt x="79171" y="326782"/>
                  </a:lnTo>
                  <a:lnTo>
                    <a:pt x="58902" y="366577"/>
                  </a:lnTo>
                  <a:lnTo>
                    <a:pt x="41415" y="407929"/>
                  </a:lnTo>
                  <a:lnTo>
                    <a:pt x="26832" y="450714"/>
                  </a:lnTo>
                  <a:lnTo>
                    <a:pt x="15277" y="494812"/>
                  </a:lnTo>
                  <a:lnTo>
                    <a:pt x="6871" y="540099"/>
                  </a:lnTo>
                  <a:lnTo>
                    <a:pt x="1738" y="586452"/>
                  </a:lnTo>
                  <a:lnTo>
                    <a:pt x="0" y="633750"/>
                  </a:lnTo>
                  <a:lnTo>
                    <a:pt x="1738" y="681047"/>
                  </a:lnTo>
                  <a:lnTo>
                    <a:pt x="6871" y="727401"/>
                  </a:lnTo>
                  <a:lnTo>
                    <a:pt x="15277" y="772688"/>
                  </a:lnTo>
                  <a:lnTo>
                    <a:pt x="26832" y="816785"/>
                  </a:lnTo>
                  <a:lnTo>
                    <a:pt x="41415" y="859571"/>
                  </a:lnTo>
                  <a:lnTo>
                    <a:pt x="58902" y="900923"/>
                  </a:lnTo>
                  <a:lnTo>
                    <a:pt x="79171" y="940718"/>
                  </a:lnTo>
                  <a:lnTo>
                    <a:pt x="102101" y="978833"/>
                  </a:lnTo>
                  <a:lnTo>
                    <a:pt x="127567" y="1015147"/>
                  </a:lnTo>
                  <a:lnTo>
                    <a:pt x="155448" y="1049536"/>
                  </a:lnTo>
                  <a:lnTo>
                    <a:pt x="185621" y="1081879"/>
                  </a:lnTo>
                  <a:lnTo>
                    <a:pt x="217963" y="1112052"/>
                  </a:lnTo>
                  <a:lnTo>
                    <a:pt x="252353" y="1139933"/>
                  </a:lnTo>
                  <a:lnTo>
                    <a:pt x="288666" y="1165399"/>
                  </a:lnTo>
                  <a:lnTo>
                    <a:pt x="326782" y="1188328"/>
                  </a:lnTo>
                  <a:lnTo>
                    <a:pt x="366577" y="1208598"/>
                  </a:lnTo>
                  <a:lnTo>
                    <a:pt x="407929" y="1226085"/>
                  </a:lnTo>
                  <a:lnTo>
                    <a:pt x="450714" y="1240668"/>
                  </a:lnTo>
                  <a:lnTo>
                    <a:pt x="494812" y="1252223"/>
                  </a:lnTo>
                  <a:lnTo>
                    <a:pt x="540099" y="1260629"/>
                  </a:lnTo>
                  <a:lnTo>
                    <a:pt x="586452" y="1265762"/>
                  </a:lnTo>
                  <a:lnTo>
                    <a:pt x="633750" y="1267500"/>
                  </a:lnTo>
                  <a:lnTo>
                    <a:pt x="681047" y="1265762"/>
                  </a:lnTo>
                  <a:lnTo>
                    <a:pt x="727401" y="1260629"/>
                  </a:lnTo>
                  <a:lnTo>
                    <a:pt x="772688" y="1252223"/>
                  </a:lnTo>
                  <a:lnTo>
                    <a:pt x="816785" y="1240668"/>
                  </a:lnTo>
                  <a:lnTo>
                    <a:pt x="859571" y="1226085"/>
                  </a:lnTo>
                  <a:lnTo>
                    <a:pt x="900923" y="1208598"/>
                  </a:lnTo>
                  <a:lnTo>
                    <a:pt x="940718" y="1188328"/>
                  </a:lnTo>
                  <a:lnTo>
                    <a:pt x="978833" y="1165399"/>
                  </a:lnTo>
                  <a:lnTo>
                    <a:pt x="1015147" y="1139933"/>
                  </a:lnTo>
                  <a:lnTo>
                    <a:pt x="1049536" y="1112052"/>
                  </a:lnTo>
                  <a:lnTo>
                    <a:pt x="1081879" y="1081879"/>
                  </a:lnTo>
                  <a:lnTo>
                    <a:pt x="1112052" y="1049536"/>
                  </a:lnTo>
                  <a:lnTo>
                    <a:pt x="1139933" y="1015147"/>
                  </a:lnTo>
                  <a:lnTo>
                    <a:pt x="1165399" y="978833"/>
                  </a:lnTo>
                  <a:lnTo>
                    <a:pt x="1188328" y="940718"/>
                  </a:lnTo>
                  <a:lnTo>
                    <a:pt x="1208598" y="900923"/>
                  </a:lnTo>
                  <a:lnTo>
                    <a:pt x="1226085" y="859571"/>
                  </a:lnTo>
                  <a:lnTo>
                    <a:pt x="1240668" y="816785"/>
                  </a:lnTo>
                  <a:lnTo>
                    <a:pt x="1252223" y="772688"/>
                  </a:lnTo>
                  <a:lnTo>
                    <a:pt x="1260629" y="727401"/>
                  </a:lnTo>
                  <a:lnTo>
                    <a:pt x="1265762" y="681047"/>
                  </a:lnTo>
                  <a:lnTo>
                    <a:pt x="1267500" y="633750"/>
                  </a:lnTo>
                  <a:lnTo>
                    <a:pt x="1265762" y="586452"/>
                  </a:lnTo>
                  <a:lnTo>
                    <a:pt x="1260629" y="540099"/>
                  </a:lnTo>
                  <a:lnTo>
                    <a:pt x="1252223" y="494812"/>
                  </a:lnTo>
                  <a:lnTo>
                    <a:pt x="1240668" y="450714"/>
                  </a:lnTo>
                  <a:lnTo>
                    <a:pt x="1226085" y="407929"/>
                  </a:lnTo>
                  <a:lnTo>
                    <a:pt x="1208598" y="366577"/>
                  </a:lnTo>
                  <a:lnTo>
                    <a:pt x="1188328" y="326782"/>
                  </a:lnTo>
                  <a:lnTo>
                    <a:pt x="1165399" y="288666"/>
                  </a:lnTo>
                  <a:lnTo>
                    <a:pt x="1139933" y="252353"/>
                  </a:lnTo>
                  <a:lnTo>
                    <a:pt x="1112052" y="217963"/>
                  </a:lnTo>
                  <a:lnTo>
                    <a:pt x="1081879" y="185621"/>
                  </a:lnTo>
                  <a:lnTo>
                    <a:pt x="1049536" y="155448"/>
                  </a:lnTo>
                  <a:lnTo>
                    <a:pt x="1015147" y="127567"/>
                  </a:lnTo>
                  <a:lnTo>
                    <a:pt x="978833" y="102101"/>
                  </a:lnTo>
                  <a:lnTo>
                    <a:pt x="940718" y="79171"/>
                  </a:lnTo>
                  <a:lnTo>
                    <a:pt x="900923" y="58902"/>
                  </a:lnTo>
                  <a:lnTo>
                    <a:pt x="859571" y="41415"/>
                  </a:lnTo>
                  <a:lnTo>
                    <a:pt x="816785" y="26832"/>
                  </a:lnTo>
                  <a:lnTo>
                    <a:pt x="772688" y="15277"/>
                  </a:lnTo>
                  <a:lnTo>
                    <a:pt x="727401" y="6871"/>
                  </a:lnTo>
                  <a:lnTo>
                    <a:pt x="681047" y="1738"/>
                  </a:lnTo>
                  <a:lnTo>
                    <a:pt x="633750" y="0"/>
                  </a:lnTo>
                  <a:close/>
                </a:path>
              </a:pathLst>
            </a:custGeom>
            <a:solidFill>
              <a:srgbClr val="FF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27941" y="350186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1382104" y="691047"/>
                  </a:moveTo>
                  <a:lnTo>
                    <a:pt x="1380510" y="738361"/>
                  </a:lnTo>
                  <a:lnTo>
                    <a:pt x="1375796" y="784819"/>
                  </a:lnTo>
                  <a:lnTo>
                    <a:pt x="1368064" y="830319"/>
                  </a:lnTo>
                  <a:lnTo>
                    <a:pt x="1357419" y="874757"/>
                  </a:lnTo>
                  <a:lnTo>
                    <a:pt x="1343963" y="918031"/>
                  </a:lnTo>
                  <a:lnTo>
                    <a:pt x="1327798" y="960037"/>
                  </a:lnTo>
                  <a:lnTo>
                    <a:pt x="1309028" y="1000673"/>
                  </a:lnTo>
                  <a:lnTo>
                    <a:pt x="1287756" y="1039835"/>
                  </a:lnTo>
                  <a:lnTo>
                    <a:pt x="1264084" y="1077421"/>
                  </a:lnTo>
                  <a:lnTo>
                    <a:pt x="1238115" y="1113329"/>
                  </a:lnTo>
                  <a:lnTo>
                    <a:pt x="1209953" y="1147454"/>
                  </a:lnTo>
                  <a:lnTo>
                    <a:pt x="1179700" y="1179694"/>
                  </a:lnTo>
                  <a:lnTo>
                    <a:pt x="1147460" y="1209946"/>
                  </a:lnTo>
                  <a:lnTo>
                    <a:pt x="1113335" y="1238108"/>
                  </a:lnTo>
                  <a:lnTo>
                    <a:pt x="1077427" y="1264076"/>
                  </a:lnTo>
                  <a:lnTo>
                    <a:pt x="1039841" y="1287747"/>
                  </a:lnTo>
                  <a:lnTo>
                    <a:pt x="1000679" y="1309019"/>
                  </a:lnTo>
                  <a:lnTo>
                    <a:pt x="960043" y="1327789"/>
                  </a:lnTo>
                  <a:lnTo>
                    <a:pt x="918037" y="1343953"/>
                  </a:lnTo>
                  <a:lnTo>
                    <a:pt x="874764" y="1357409"/>
                  </a:lnTo>
                  <a:lnTo>
                    <a:pt x="830327" y="1368054"/>
                  </a:lnTo>
                  <a:lnTo>
                    <a:pt x="784828" y="1375785"/>
                  </a:lnTo>
                  <a:lnTo>
                    <a:pt x="738370" y="1380499"/>
                  </a:lnTo>
                  <a:lnTo>
                    <a:pt x="691057" y="1382094"/>
                  </a:lnTo>
                  <a:lnTo>
                    <a:pt x="643743" y="1380499"/>
                  </a:lnTo>
                  <a:lnTo>
                    <a:pt x="597284" y="1375785"/>
                  </a:lnTo>
                  <a:lnTo>
                    <a:pt x="551784" y="1368054"/>
                  </a:lnTo>
                  <a:lnTo>
                    <a:pt x="507345" y="1357409"/>
                  </a:lnTo>
                  <a:lnTo>
                    <a:pt x="464071" y="1343953"/>
                  </a:lnTo>
                  <a:lnTo>
                    <a:pt x="422065" y="1327789"/>
                  </a:lnTo>
                  <a:lnTo>
                    <a:pt x="381429" y="1309019"/>
                  </a:lnTo>
                  <a:lnTo>
                    <a:pt x="342266" y="1287747"/>
                  </a:lnTo>
                  <a:lnTo>
                    <a:pt x="304679" y="1264076"/>
                  </a:lnTo>
                  <a:lnTo>
                    <a:pt x="268771" y="1238108"/>
                  </a:lnTo>
                  <a:lnTo>
                    <a:pt x="234645" y="1209946"/>
                  </a:lnTo>
                  <a:lnTo>
                    <a:pt x="202404" y="1179694"/>
                  </a:lnTo>
                  <a:lnTo>
                    <a:pt x="172151" y="1147454"/>
                  </a:lnTo>
                  <a:lnTo>
                    <a:pt x="143989" y="1113329"/>
                  </a:lnTo>
                  <a:lnTo>
                    <a:pt x="118020" y="1077421"/>
                  </a:lnTo>
                  <a:lnTo>
                    <a:pt x="94348" y="1039835"/>
                  </a:lnTo>
                  <a:lnTo>
                    <a:pt x="73076" y="1000673"/>
                  </a:lnTo>
                  <a:lnTo>
                    <a:pt x="54306" y="960037"/>
                  </a:lnTo>
                  <a:lnTo>
                    <a:pt x="38141" y="918031"/>
                  </a:lnTo>
                  <a:lnTo>
                    <a:pt x="24685" y="874757"/>
                  </a:lnTo>
                  <a:lnTo>
                    <a:pt x="14039" y="830319"/>
                  </a:lnTo>
                  <a:lnTo>
                    <a:pt x="6308" y="784819"/>
                  </a:lnTo>
                  <a:lnTo>
                    <a:pt x="1594" y="738361"/>
                  </a:lnTo>
                  <a:lnTo>
                    <a:pt x="0" y="691047"/>
                  </a:lnTo>
                  <a:lnTo>
                    <a:pt x="1594" y="643732"/>
                  </a:lnTo>
                  <a:lnTo>
                    <a:pt x="6308" y="597274"/>
                  </a:lnTo>
                  <a:lnTo>
                    <a:pt x="14039" y="551774"/>
                  </a:lnTo>
                  <a:lnTo>
                    <a:pt x="24685" y="507336"/>
                  </a:lnTo>
                  <a:lnTo>
                    <a:pt x="38141" y="464062"/>
                  </a:lnTo>
                  <a:lnTo>
                    <a:pt x="54306" y="422056"/>
                  </a:lnTo>
                  <a:lnTo>
                    <a:pt x="73076" y="381420"/>
                  </a:lnTo>
                  <a:lnTo>
                    <a:pt x="94348" y="342258"/>
                  </a:lnTo>
                  <a:lnTo>
                    <a:pt x="118020" y="304672"/>
                  </a:lnTo>
                  <a:lnTo>
                    <a:pt x="143989" y="268764"/>
                  </a:lnTo>
                  <a:lnTo>
                    <a:pt x="172151" y="234639"/>
                  </a:lnTo>
                  <a:lnTo>
                    <a:pt x="202404" y="202399"/>
                  </a:lnTo>
                  <a:lnTo>
                    <a:pt x="234645" y="172147"/>
                  </a:lnTo>
                  <a:lnTo>
                    <a:pt x="268771" y="143985"/>
                  </a:lnTo>
                  <a:lnTo>
                    <a:pt x="304679" y="118017"/>
                  </a:lnTo>
                  <a:lnTo>
                    <a:pt x="342266" y="94346"/>
                  </a:lnTo>
                  <a:lnTo>
                    <a:pt x="381429" y="73074"/>
                  </a:lnTo>
                  <a:lnTo>
                    <a:pt x="422065" y="54304"/>
                  </a:lnTo>
                  <a:lnTo>
                    <a:pt x="464071" y="38140"/>
                  </a:lnTo>
                  <a:lnTo>
                    <a:pt x="507345" y="24684"/>
                  </a:lnTo>
                  <a:lnTo>
                    <a:pt x="551784" y="14039"/>
                  </a:lnTo>
                  <a:lnTo>
                    <a:pt x="597284" y="6308"/>
                  </a:lnTo>
                  <a:lnTo>
                    <a:pt x="643743" y="1594"/>
                  </a:lnTo>
                  <a:lnTo>
                    <a:pt x="691057" y="0"/>
                  </a:lnTo>
                  <a:lnTo>
                    <a:pt x="738370" y="1594"/>
                  </a:lnTo>
                  <a:lnTo>
                    <a:pt x="784828" y="6308"/>
                  </a:lnTo>
                  <a:lnTo>
                    <a:pt x="830327" y="14039"/>
                  </a:lnTo>
                  <a:lnTo>
                    <a:pt x="874764" y="24684"/>
                  </a:lnTo>
                  <a:lnTo>
                    <a:pt x="918037" y="38140"/>
                  </a:lnTo>
                  <a:lnTo>
                    <a:pt x="960043" y="54304"/>
                  </a:lnTo>
                  <a:lnTo>
                    <a:pt x="1000679" y="73074"/>
                  </a:lnTo>
                  <a:lnTo>
                    <a:pt x="1039841" y="94346"/>
                  </a:lnTo>
                  <a:lnTo>
                    <a:pt x="1077427" y="118017"/>
                  </a:lnTo>
                  <a:lnTo>
                    <a:pt x="1113335" y="143985"/>
                  </a:lnTo>
                  <a:lnTo>
                    <a:pt x="1147460" y="172147"/>
                  </a:lnTo>
                  <a:lnTo>
                    <a:pt x="1179700" y="202399"/>
                  </a:lnTo>
                  <a:lnTo>
                    <a:pt x="1209953" y="234639"/>
                  </a:lnTo>
                  <a:lnTo>
                    <a:pt x="1238115" y="268764"/>
                  </a:lnTo>
                  <a:lnTo>
                    <a:pt x="1264084" y="304672"/>
                  </a:lnTo>
                  <a:lnTo>
                    <a:pt x="1287756" y="342258"/>
                  </a:lnTo>
                  <a:lnTo>
                    <a:pt x="1309028" y="381420"/>
                  </a:lnTo>
                  <a:lnTo>
                    <a:pt x="1327798" y="422056"/>
                  </a:lnTo>
                  <a:lnTo>
                    <a:pt x="1343963" y="464062"/>
                  </a:lnTo>
                  <a:lnTo>
                    <a:pt x="1357419" y="507336"/>
                  </a:lnTo>
                  <a:lnTo>
                    <a:pt x="1368064" y="551774"/>
                  </a:lnTo>
                  <a:lnTo>
                    <a:pt x="1375796" y="597274"/>
                  </a:lnTo>
                  <a:lnTo>
                    <a:pt x="1380510" y="643732"/>
                  </a:lnTo>
                  <a:lnTo>
                    <a:pt x="1382104" y="691047"/>
                  </a:lnTo>
                  <a:close/>
                </a:path>
              </a:pathLst>
            </a:custGeom>
            <a:ln w="14177">
              <a:solidFill>
                <a:srgbClr val="F094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334" y="5935912"/>
              <a:ext cx="736514" cy="8447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9993" y="5633494"/>
              <a:ext cx="2264418" cy="1614463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3044107" y="3374839"/>
              <a:ext cx="1268095" cy="1268095"/>
            </a:xfrm>
            <a:custGeom>
              <a:avLst/>
              <a:gdLst/>
              <a:ahLst/>
              <a:cxnLst/>
              <a:rect l="l" t="t" r="r" b="b"/>
              <a:pathLst>
                <a:path w="1268095" h="1268095">
                  <a:moveTo>
                    <a:pt x="633750" y="0"/>
                  </a:moveTo>
                  <a:lnTo>
                    <a:pt x="586452" y="1738"/>
                  </a:lnTo>
                  <a:lnTo>
                    <a:pt x="540099" y="6871"/>
                  </a:lnTo>
                  <a:lnTo>
                    <a:pt x="494812" y="15277"/>
                  </a:lnTo>
                  <a:lnTo>
                    <a:pt x="450714" y="26832"/>
                  </a:lnTo>
                  <a:lnTo>
                    <a:pt x="407929" y="41415"/>
                  </a:lnTo>
                  <a:lnTo>
                    <a:pt x="366577" y="58902"/>
                  </a:lnTo>
                  <a:lnTo>
                    <a:pt x="326782" y="79171"/>
                  </a:lnTo>
                  <a:lnTo>
                    <a:pt x="288666" y="102101"/>
                  </a:lnTo>
                  <a:lnTo>
                    <a:pt x="252353" y="127567"/>
                  </a:lnTo>
                  <a:lnTo>
                    <a:pt x="217963" y="155448"/>
                  </a:lnTo>
                  <a:lnTo>
                    <a:pt x="185621" y="185621"/>
                  </a:lnTo>
                  <a:lnTo>
                    <a:pt x="155448" y="217963"/>
                  </a:lnTo>
                  <a:lnTo>
                    <a:pt x="127567" y="252353"/>
                  </a:lnTo>
                  <a:lnTo>
                    <a:pt x="102101" y="288666"/>
                  </a:lnTo>
                  <a:lnTo>
                    <a:pt x="79171" y="326782"/>
                  </a:lnTo>
                  <a:lnTo>
                    <a:pt x="58902" y="366577"/>
                  </a:lnTo>
                  <a:lnTo>
                    <a:pt x="41415" y="407929"/>
                  </a:lnTo>
                  <a:lnTo>
                    <a:pt x="26832" y="450714"/>
                  </a:lnTo>
                  <a:lnTo>
                    <a:pt x="15277" y="494812"/>
                  </a:lnTo>
                  <a:lnTo>
                    <a:pt x="6871" y="540099"/>
                  </a:lnTo>
                  <a:lnTo>
                    <a:pt x="1738" y="586452"/>
                  </a:lnTo>
                  <a:lnTo>
                    <a:pt x="0" y="633750"/>
                  </a:lnTo>
                  <a:lnTo>
                    <a:pt x="1738" y="681047"/>
                  </a:lnTo>
                  <a:lnTo>
                    <a:pt x="6871" y="727401"/>
                  </a:lnTo>
                  <a:lnTo>
                    <a:pt x="15277" y="772688"/>
                  </a:lnTo>
                  <a:lnTo>
                    <a:pt x="26832" y="816785"/>
                  </a:lnTo>
                  <a:lnTo>
                    <a:pt x="41415" y="859571"/>
                  </a:lnTo>
                  <a:lnTo>
                    <a:pt x="58902" y="900923"/>
                  </a:lnTo>
                  <a:lnTo>
                    <a:pt x="79171" y="940718"/>
                  </a:lnTo>
                  <a:lnTo>
                    <a:pt x="102101" y="978833"/>
                  </a:lnTo>
                  <a:lnTo>
                    <a:pt x="127567" y="1015147"/>
                  </a:lnTo>
                  <a:lnTo>
                    <a:pt x="155448" y="1049536"/>
                  </a:lnTo>
                  <a:lnTo>
                    <a:pt x="185621" y="1081879"/>
                  </a:lnTo>
                  <a:lnTo>
                    <a:pt x="217963" y="1112052"/>
                  </a:lnTo>
                  <a:lnTo>
                    <a:pt x="252353" y="1139933"/>
                  </a:lnTo>
                  <a:lnTo>
                    <a:pt x="288666" y="1165399"/>
                  </a:lnTo>
                  <a:lnTo>
                    <a:pt x="326782" y="1188328"/>
                  </a:lnTo>
                  <a:lnTo>
                    <a:pt x="366577" y="1208598"/>
                  </a:lnTo>
                  <a:lnTo>
                    <a:pt x="407929" y="1226085"/>
                  </a:lnTo>
                  <a:lnTo>
                    <a:pt x="450714" y="1240668"/>
                  </a:lnTo>
                  <a:lnTo>
                    <a:pt x="494812" y="1252223"/>
                  </a:lnTo>
                  <a:lnTo>
                    <a:pt x="540099" y="1260629"/>
                  </a:lnTo>
                  <a:lnTo>
                    <a:pt x="586452" y="1265762"/>
                  </a:lnTo>
                  <a:lnTo>
                    <a:pt x="633750" y="1267500"/>
                  </a:lnTo>
                  <a:lnTo>
                    <a:pt x="681047" y="1265762"/>
                  </a:lnTo>
                  <a:lnTo>
                    <a:pt x="727401" y="1260629"/>
                  </a:lnTo>
                  <a:lnTo>
                    <a:pt x="772688" y="1252223"/>
                  </a:lnTo>
                  <a:lnTo>
                    <a:pt x="816785" y="1240668"/>
                  </a:lnTo>
                  <a:lnTo>
                    <a:pt x="859571" y="1226085"/>
                  </a:lnTo>
                  <a:lnTo>
                    <a:pt x="900923" y="1208598"/>
                  </a:lnTo>
                  <a:lnTo>
                    <a:pt x="940718" y="1188328"/>
                  </a:lnTo>
                  <a:lnTo>
                    <a:pt x="978833" y="1165399"/>
                  </a:lnTo>
                  <a:lnTo>
                    <a:pt x="1015147" y="1139933"/>
                  </a:lnTo>
                  <a:lnTo>
                    <a:pt x="1049536" y="1112052"/>
                  </a:lnTo>
                  <a:lnTo>
                    <a:pt x="1081879" y="1081879"/>
                  </a:lnTo>
                  <a:lnTo>
                    <a:pt x="1112052" y="1049536"/>
                  </a:lnTo>
                  <a:lnTo>
                    <a:pt x="1139933" y="1015147"/>
                  </a:lnTo>
                  <a:lnTo>
                    <a:pt x="1165399" y="978833"/>
                  </a:lnTo>
                  <a:lnTo>
                    <a:pt x="1188328" y="940718"/>
                  </a:lnTo>
                  <a:lnTo>
                    <a:pt x="1208598" y="900923"/>
                  </a:lnTo>
                  <a:lnTo>
                    <a:pt x="1226085" y="859571"/>
                  </a:lnTo>
                  <a:lnTo>
                    <a:pt x="1240668" y="816785"/>
                  </a:lnTo>
                  <a:lnTo>
                    <a:pt x="1252223" y="772688"/>
                  </a:lnTo>
                  <a:lnTo>
                    <a:pt x="1260629" y="727401"/>
                  </a:lnTo>
                  <a:lnTo>
                    <a:pt x="1265762" y="681047"/>
                  </a:lnTo>
                  <a:lnTo>
                    <a:pt x="1267500" y="633750"/>
                  </a:lnTo>
                  <a:lnTo>
                    <a:pt x="1265762" y="586452"/>
                  </a:lnTo>
                  <a:lnTo>
                    <a:pt x="1260629" y="540099"/>
                  </a:lnTo>
                  <a:lnTo>
                    <a:pt x="1252223" y="494812"/>
                  </a:lnTo>
                  <a:lnTo>
                    <a:pt x="1240668" y="450714"/>
                  </a:lnTo>
                  <a:lnTo>
                    <a:pt x="1226085" y="407929"/>
                  </a:lnTo>
                  <a:lnTo>
                    <a:pt x="1208598" y="366577"/>
                  </a:lnTo>
                  <a:lnTo>
                    <a:pt x="1188328" y="326782"/>
                  </a:lnTo>
                  <a:lnTo>
                    <a:pt x="1165399" y="288666"/>
                  </a:lnTo>
                  <a:lnTo>
                    <a:pt x="1139933" y="252353"/>
                  </a:lnTo>
                  <a:lnTo>
                    <a:pt x="1112052" y="217963"/>
                  </a:lnTo>
                  <a:lnTo>
                    <a:pt x="1081879" y="185621"/>
                  </a:lnTo>
                  <a:lnTo>
                    <a:pt x="1049536" y="155448"/>
                  </a:lnTo>
                  <a:lnTo>
                    <a:pt x="1015147" y="127567"/>
                  </a:lnTo>
                  <a:lnTo>
                    <a:pt x="978833" y="102101"/>
                  </a:lnTo>
                  <a:lnTo>
                    <a:pt x="940718" y="79171"/>
                  </a:lnTo>
                  <a:lnTo>
                    <a:pt x="900923" y="58902"/>
                  </a:lnTo>
                  <a:lnTo>
                    <a:pt x="859571" y="41415"/>
                  </a:lnTo>
                  <a:lnTo>
                    <a:pt x="816785" y="26832"/>
                  </a:lnTo>
                  <a:lnTo>
                    <a:pt x="772688" y="15277"/>
                  </a:lnTo>
                  <a:lnTo>
                    <a:pt x="727401" y="6871"/>
                  </a:lnTo>
                  <a:lnTo>
                    <a:pt x="681047" y="1738"/>
                  </a:lnTo>
                  <a:lnTo>
                    <a:pt x="633750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986879" y="3312997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1382104" y="691047"/>
                  </a:moveTo>
                  <a:lnTo>
                    <a:pt x="1380510" y="738361"/>
                  </a:lnTo>
                  <a:lnTo>
                    <a:pt x="1375796" y="784819"/>
                  </a:lnTo>
                  <a:lnTo>
                    <a:pt x="1368064" y="830319"/>
                  </a:lnTo>
                  <a:lnTo>
                    <a:pt x="1357419" y="874757"/>
                  </a:lnTo>
                  <a:lnTo>
                    <a:pt x="1343963" y="918031"/>
                  </a:lnTo>
                  <a:lnTo>
                    <a:pt x="1327798" y="960037"/>
                  </a:lnTo>
                  <a:lnTo>
                    <a:pt x="1309028" y="1000673"/>
                  </a:lnTo>
                  <a:lnTo>
                    <a:pt x="1287756" y="1039835"/>
                  </a:lnTo>
                  <a:lnTo>
                    <a:pt x="1264084" y="1077421"/>
                  </a:lnTo>
                  <a:lnTo>
                    <a:pt x="1238115" y="1113329"/>
                  </a:lnTo>
                  <a:lnTo>
                    <a:pt x="1209953" y="1147454"/>
                  </a:lnTo>
                  <a:lnTo>
                    <a:pt x="1179700" y="1179694"/>
                  </a:lnTo>
                  <a:lnTo>
                    <a:pt x="1147460" y="1209946"/>
                  </a:lnTo>
                  <a:lnTo>
                    <a:pt x="1113335" y="1238108"/>
                  </a:lnTo>
                  <a:lnTo>
                    <a:pt x="1077427" y="1264076"/>
                  </a:lnTo>
                  <a:lnTo>
                    <a:pt x="1039841" y="1287747"/>
                  </a:lnTo>
                  <a:lnTo>
                    <a:pt x="1000679" y="1309019"/>
                  </a:lnTo>
                  <a:lnTo>
                    <a:pt x="960043" y="1327789"/>
                  </a:lnTo>
                  <a:lnTo>
                    <a:pt x="918037" y="1343953"/>
                  </a:lnTo>
                  <a:lnTo>
                    <a:pt x="874764" y="1357409"/>
                  </a:lnTo>
                  <a:lnTo>
                    <a:pt x="830327" y="1368054"/>
                  </a:lnTo>
                  <a:lnTo>
                    <a:pt x="784828" y="1375785"/>
                  </a:lnTo>
                  <a:lnTo>
                    <a:pt x="738370" y="1380499"/>
                  </a:lnTo>
                  <a:lnTo>
                    <a:pt x="691057" y="1382094"/>
                  </a:lnTo>
                  <a:lnTo>
                    <a:pt x="643743" y="1380499"/>
                  </a:lnTo>
                  <a:lnTo>
                    <a:pt x="597284" y="1375785"/>
                  </a:lnTo>
                  <a:lnTo>
                    <a:pt x="551784" y="1368054"/>
                  </a:lnTo>
                  <a:lnTo>
                    <a:pt x="507345" y="1357409"/>
                  </a:lnTo>
                  <a:lnTo>
                    <a:pt x="464071" y="1343953"/>
                  </a:lnTo>
                  <a:lnTo>
                    <a:pt x="422065" y="1327789"/>
                  </a:lnTo>
                  <a:lnTo>
                    <a:pt x="381429" y="1309019"/>
                  </a:lnTo>
                  <a:lnTo>
                    <a:pt x="342266" y="1287747"/>
                  </a:lnTo>
                  <a:lnTo>
                    <a:pt x="304679" y="1264076"/>
                  </a:lnTo>
                  <a:lnTo>
                    <a:pt x="268771" y="1238108"/>
                  </a:lnTo>
                  <a:lnTo>
                    <a:pt x="234645" y="1209946"/>
                  </a:lnTo>
                  <a:lnTo>
                    <a:pt x="202404" y="1179694"/>
                  </a:lnTo>
                  <a:lnTo>
                    <a:pt x="172151" y="1147454"/>
                  </a:lnTo>
                  <a:lnTo>
                    <a:pt x="143989" y="1113329"/>
                  </a:lnTo>
                  <a:lnTo>
                    <a:pt x="118020" y="1077421"/>
                  </a:lnTo>
                  <a:lnTo>
                    <a:pt x="94348" y="1039835"/>
                  </a:lnTo>
                  <a:lnTo>
                    <a:pt x="73076" y="1000673"/>
                  </a:lnTo>
                  <a:lnTo>
                    <a:pt x="54306" y="960037"/>
                  </a:lnTo>
                  <a:lnTo>
                    <a:pt x="38141" y="918031"/>
                  </a:lnTo>
                  <a:lnTo>
                    <a:pt x="24685" y="874757"/>
                  </a:lnTo>
                  <a:lnTo>
                    <a:pt x="14039" y="830319"/>
                  </a:lnTo>
                  <a:lnTo>
                    <a:pt x="6308" y="784819"/>
                  </a:lnTo>
                  <a:lnTo>
                    <a:pt x="1594" y="738361"/>
                  </a:lnTo>
                  <a:lnTo>
                    <a:pt x="0" y="691047"/>
                  </a:lnTo>
                  <a:lnTo>
                    <a:pt x="1594" y="643733"/>
                  </a:lnTo>
                  <a:lnTo>
                    <a:pt x="6308" y="597276"/>
                  </a:lnTo>
                  <a:lnTo>
                    <a:pt x="14039" y="551777"/>
                  </a:lnTo>
                  <a:lnTo>
                    <a:pt x="24685" y="507339"/>
                  </a:lnTo>
                  <a:lnTo>
                    <a:pt x="38141" y="464066"/>
                  </a:lnTo>
                  <a:lnTo>
                    <a:pt x="54306" y="422060"/>
                  </a:lnTo>
                  <a:lnTo>
                    <a:pt x="73076" y="381425"/>
                  </a:lnTo>
                  <a:lnTo>
                    <a:pt x="94348" y="342262"/>
                  </a:lnTo>
                  <a:lnTo>
                    <a:pt x="118020" y="304676"/>
                  </a:lnTo>
                  <a:lnTo>
                    <a:pt x="143989" y="268769"/>
                  </a:lnTo>
                  <a:lnTo>
                    <a:pt x="172151" y="234644"/>
                  </a:lnTo>
                  <a:lnTo>
                    <a:pt x="202404" y="202403"/>
                  </a:lnTo>
                  <a:lnTo>
                    <a:pt x="234645" y="172150"/>
                  </a:lnTo>
                  <a:lnTo>
                    <a:pt x="268771" y="143988"/>
                  </a:lnTo>
                  <a:lnTo>
                    <a:pt x="304679" y="118020"/>
                  </a:lnTo>
                  <a:lnTo>
                    <a:pt x="342266" y="94348"/>
                  </a:lnTo>
                  <a:lnTo>
                    <a:pt x="381429" y="73076"/>
                  </a:lnTo>
                  <a:lnTo>
                    <a:pt x="422065" y="54306"/>
                  </a:lnTo>
                  <a:lnTo>
                    <a:pt x="464071" y="38141"/>
                  </a:lnTo>
                  <a:lnTo>
                    <a:pt x="507345" y="24684"/>
                  </a:lnTo>
                  <a:lnTo>
                    <a:pt x="551784" y="14039"/>
                  </a:lnTo>
                  <a:lnTo>
                    <a:pt x="597284" y="6308"/>
                  </a:lnTo>
                  <a:lnTo>
                    <a:pt x="643743" y="1594"/>
                  </a:lnTo>
                  <a:lnTo>
                    <a:pt x="691057" y="0"/>
                  </a:lnTo>
                  <a:lnTo>
                    <a:pt x="738370" y="1594"/>
                  </a:lnTo>
                  <a:lnTo>
                    <a:pt x="784828" y="6308"/>
                  </a:lnTo>
                  <a:lnTo>
                    <a:pt x="830327" y="14039"/>
                  </a:lnTo>
                  <a:lnTo>
                    <a:pt x="874764" y="24684"/>
                  </a:lnTo>
                  <a:lnTo>
                    <a:pt x="918037" y="38141"/>
                  </a:lnTo>
                  <a:lnTo>
                    <a:pt x="960043" y="54306"/>
                  </a:lnTo>
                  <a:lnTo>
                    <a:pt x="1000679" y="73076"/>
                  </a:lnTo>
                  <a:lnTo>
                    <a:pt x="1039841" y="94348"/>
                  </a:lnTo>
                  <a:lnTo>
                    <a:pt x="1077427" y="118020"/>
                  </a:lnTo>
                  <a:lnTo>
                    <a:pt x="1113335" y="143988"/>
                  </a:lnTo>
                  <a:lnTo>
                    <a:pt x="1147460" y="172150"/>
                  </a:lnTo>
                  <a:lnTo>
                    <a:pt x="1179700" y="202403"/>
                  </a:lnTo>
                  <a:lnTo>
                    <a:pt x="1209953" y="234644"/>
                  </a:lnTo>
                  <a:lnTo>
                    <a:pt x="1238115" y="268769"/>
                  </a:lnTo>
                  <a:lnTo>
                    <a:pt x="1264084" y="304676"/>
                  </a:lnTo>
                  <a:lnTo>
                    <a:pt x="1287756" y="342262"/>
                  </a:lnTo>
                  <a:lnTo>
                    <a:pt x="1309028" y="381425"/>
                  </a:lnTo>
                  <a:lnTo>
                    <a:pt x="1327798" y="422060"/>
                  </a:lnTo>
                  <a:lnTo>
                    <a:pt x="1343963" y="464066"/>
                  </a:lnTo>
                  <a:lnTo>
                    <a:pt x="1357419" y="507339"/>
                  </a:lnTo>
                  <a:lnTo>
                    <a:pt x="1368064" y="551777"/>
                  </a:lnTo>
                  <a:lnTo>
                    <a:pt x="1375796" y="597276"/>
                  </a:lnTo>
                  <a:lnTo>
                    <a:pt x="1380510" y="643733"/>
                  </a:lnTo>
                  <a:lnTo>
                    <a:pt x="1382104" y="691047"/>
                  </a:lnTo>
                  <a:close/>
                </a:path>
              </a:pathLst>
            </a:custGeom>
            <a:ln w="1417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667217" y="2715006"/>
              <a:ext cx="1579245" cy="1579245"/>
            </a:xfrm>
            <a:custGeom>
              <a:avLst/>
              <a:gdLst/>
              <a:ahLst/>
              <a:cxnLst/>
              <a:rect l="l" t="t" r="r" b="b"/>
              <a:pathLst>
                <a:path w="1579245" h="1579245">
                  <a:moveTo>
                    <a:pt x="789410" y="0"/>
                  </a:moveTo>
                  <a:lnTo>
                    <a:pt x="741322" y="1440"/>
                  </a:lnTo>
                  <a:lnTo>
                    <a:pt x="693995" y="5707"/>
                  </a:lnTo>
                  <a:lnTo>
                    <a:pt x="647513" y="12718"/>
                  </a:lnTo>
                  <a:lnTo>
                    <a:pt x="601958" y="22389"/>
                  </a:lnTo>
                  <a:lnTo>
                    <a:pt x="557413" y="34640"/>
                  </a:lnTo>
                  <a:lnTo>
                    <a:pt x="513960" y="49386"/>
                  </a:lnTo>
                  <a:lnTo>
                    <a:pt x="471682" y="66546"/>
                  </a:lnTo>
                  <a:lnTo>
                    <a:pt x="430662" y="86037"/>
                  </a:lnTo>
                  <a:lnTo>
                    <a:pt x="390981" y="107776"/>
                  </a:lnTo>
                  <a:lnTo>
                    <a:pt x="352723" y="131680"/>
                  </a:lnTo>
                  <a:lnTo>
                    <a:pt x="315970" y="157668"/>
                  </a:lnTo>
                  <a:lnTo>
                    <a:pt x="280804" y="185657"/>
                  </a:lnTo>
                  <a:lnTo>
                    <a:pt x="247309" y="215563"/>
                  </a:lnTo>
                  <a:lnTo>
                    <a:pt x="215567" y="247305"/>
                  </a:lnTo>
                  <a:lnTo>
                    <a:pt x="185660" y="280800"/>
                  </a:lnTo>
                  <a:lnTo>
                    <a:pt x="157671" y="315965"/>
                  </a:lnTo>
                  <a:lnTo>
                    <a:pt x="131683" y="352718"/>
                  </a:lnTo>
                  <a:lnTo>
                    <a:pt x="107778" y="390976"/>
                  </a:lnTo>
                  <a:lnTo>
                    <a:pt x="86039" y="430657"/>
                  </a:lnTo>
                  <a:lnTo>
                    <a:pt x="66548" y="471678"/>
                  </a:lnTo>
                  <a:lnTo>
                    <a:pt x="49387" y="513956"/>
                  </a:lnTo>
                  <a:lnTo>
                    <a:pt x="34641" y="557409"/>
                  </a:lnTo>
                  <a:lnTo>
                    <a:pt x="22390" y="601955"/>
                  </a:lnTo>
                  <a:lnTo>
                    <a:pt x="12718" y="647511"/>
                  </a:lnTo>
                  <a:lnTo>
                    <a:pt x="5707" y="693993"/>
                  </a:lnTo>
                  <a:lnTo>
                    <a:pt x="1440" y="741321"/>
                  </a:lnTo>
                  <a:lnTo>
                    <a:pt x="0" y="789410"/>
                  </a:lnTo>
                  <a:lnTo>
                    <a:pt x="1440" y="837500"/>
                  </a:lnTo>
                  <a:lnTo>
                    <a:pt x="5707" y="884827"/>
                  </a:lnTo>
                  <a:lnTo>
                    <a:pt x="12718" y="931310"/>
                  </a:lnTo>
                  <a:lnTo>
                    <a:pt x="22390" y="976866"/>
                  </a:lnTo>
                  <a:lnTo>
                    <a:pt x="34641" y="1021412"/>
                  </a:lnTo>
                  <a:lnTo>
                    <a:pt x="49387" y="1064865"/>
                  </a:lnTo>
                  <a:lnTo>
                    <a:pt x="66548" y="1107144"/>
                  </a:lnTo>
                  <a:lnTo>
                    <a:pt x="86039" y="1148165"/>
                  </a:lnTo>
                  <a:lnTo>
                    <a:pt x="107778" y="1187847"/>
                  </a:lnTo>
                  <a:lnTo>
                    <a:pt x="131683" y="1226105"/>
                  </a:lnTo>
                  <a:lnTo>
                    <a:pt x="157671" y="1262859"/>
                  </a:lnTo>
                  <a:lnTo>
                    <a:pt x="185660" y="1298025"/>
                  </a:lnTo>
                  <a:lnTo>
                    <a:pt x="215567" y="1331520"/>
                  </a:lnTo>
                  <a:lnTo>
                    <a:pt x="247309" y="1363263"/>
                  </a:lnTo>
                  <a:lnTo>
                    <a:pt x="280804" y="1393170"/>
                  </a:lnTo>
                  <a:lnTo>
                    <a:pt x="315970" y="1421159"/>
                  </a:lnTo>
                  <a:lnTo>
                    <a:pt x="352723" y="1447147"/>
                  </a:lnTo>
                  <a:lnTo>
                    <a:pt x="390981" y="1471052"/>
                  </a:lnTo>
                  <a:lnTo>
                    <a:pt x="430662" y="1492792"/>
                  </a:lnTo>
                  <a:lnTo>
                    <a:pt x="471682" y="1512283"/>
                  </a:lnTo>
                  <a:lnTo>
                    <a:pt x="513960" y="1529443"/>
                  </a:lnTo>
                  <a:lnTo>
                    <a:pt x="557413" y="1544190"/>
                  </a:lnTo>
                  <a:lnTo>
                    <a:pt x="601958" y="1556440"/>
                  </a:lnTo>
                  <a:lnTo>
                    <a:pt x="647513" y="1566112"/>
                  </a:lnTo>
                  <a:lnTo>
                    <a:pt x="693995" y="1573123"/>
                  </a:lnTo>
                  <a:lnTo>
                    <a:pt x="741322" y="1577390"/>
                  </a:lnTo>
                  <a:lnTo>
                    <a:pt x="789410" y="1578831"/>
                  </a:lnTo>
                  <a:lnTo>
                    <a:pt x="837500" y="1577390"/>
                  </a:lnTo>
                  <a:lnTo>
                    <a:pt x="884827" y="1573123"/>
                  </a:lnTo>
                  <a:lnTo>
                    <a:pt x="931310" y="1566112"/>
                  </a:lnTo>
                  <a:lnTo>
                    <a:pt x="976866" y="1556440"/>
                  </a:lnTo>
                  <a:lnTo>
                    <a:pt x="1021412" y="1544190"/>
                  </a:lnTo>
                  <a:lnTo>
                    <a:pt x="1064865" y="1529443"/>
                  </a:lnTo>
                  <a:lnTo>
                    <a:pt x="1107144" y="1512283"/>
                  </a:lnTo>
                  <a:lnTo>
                    <a:pt x="1148165" y="1492792"/>
                  </a:lnTo>
                  <a:lnTo>
                    <a:pt x="1187847" y="1471052"/>
                  </a:lnTo>
                  <a:lnTo>
                    <a:pt x="1226105" y="1447147"/>
                  </a:lnTo>
                  <a:lnTo>
                    <a:pt x="1262859" y="1421159"/>
                  </a:lnTo>
                  <a:lnTo>
                    <a:pt x="1298025" y="1393170"/>
                  </a:lnTo>
                  <a:lnTo>
                    <a:pt x="1331520" y="1363263"/>
                  </a:lnTo>
                  <a:lnTo>
                    <a:pt x="1363263" y="1331520"/>
                  </a:lnTo>
                  <a:lnTo>
                    <a:pt x="1393170" y="1298025"/>
                  </a:lnTo>
                  <a:lnTo>
                    <a:pt x="1421159" y="1262859"/>
                  </a:lnTo>
                  <a:lnTo>
                    <a:pt x="1447147" y="1226105"/>
                  </a:lnTo>
                  <a:lnTo>
                    <a:pt x="1471052" y="1187847"/>
                  </a:lnTo>
                  <a:lnTo>
                    <a:pt x="1492792" y="1148165"/>
                  </a:lnTo>
                  <a:lnTo>
                    <a:pt x="1512283" y="1107144"/>
                  </a:lnTo>
                  <a:lnTo>
                    <a:pt x="1529443" y="1064865"/>
                  </a:lnTo>
                  <a:lnTo>
                    <a:pt x="1544190" y="1021412"/>
                  </a:lnTo>
                  <a:lnTo>
                    <a:pt x="1556440" y="976866"/>
                  </a:lnTo>
                  <a:lnTo>
                    <a:pt x="1566112" y="931310"/>
                  </a:lnTo>
                  <a:lnTo>
                    <a:pt x="1573123" y="884827"/>
                  </a:lnTo>
                  <a:lnTo>
                    <a:pt x="1577390" y="837500"/>
                  </a:lnTo>
                  <a:lnTo>
                    <a:pt x="1578831" y="789410"/>
                  </a:lnTo>
                  <a:lnTo>
                    <a:pt x="1577390" y="741321"/>
                  </a:lnTo>
                  <a:lnTo>
                    <a:pt x="1573123" y="693993"/>
                  </a:lnTo>
                  <a:lnTo>
                    <a:pt x="1566112" y="647511"/>
                  </a:lnTo>
                  <a:lnTo>
                    <a:pt x="1556440" y="601955"/>
                  </a:lnTo>
                  <a:lnTo>
                    <a:pt x="1544190" y="557409"/>
                  </a:lnTo>
                  <a:lnTo>
                    <a:pt x="1529443" y="513956"/>
                  </a:lnTo>
                  <a:lnTo>
                    <a:pt x="1512283" y="471678"/>
                  </a:lnTo>
                  <a:lnTo>
                    <a:pt x="1492792" y="430657"/>
                  </a:lnTo>
                  <a:lnTo>
                    <a:pt x="1471052" y="390976"/>
                  </a:lnTo>
                  <a:lnTo>
                    <a:pt x="1447147" y="352718"/>
                  </a:lnTo>
                  <a:lnTo>
                    <a:pt x="1421159" y="315965"/>
                  </a:lnTo>
                  <a:lnTo>
                    <a:pt x="1393170" y="280800"/>
                  </a:lnTo>
                  <a:lnTo>
                    <a:pt x="1363263" y="247305"/>
                  </a:lnTo>
                  <a:lnTo>
                    <a:pt x="1331520" y="215563"/>
                  </a:lnTo>
                  <a:lnTo>
                    <a:pt x="1298025" y="185657"/>
                  </a:lnTo>
                  <a:lnTo>
                    <a:pt x="1262859" y="157668"/>
                  </a:lnTo>
                  <a:lnTo>
                    <a:pt x="1226105" y="131680"/>
                  </a:lnTo>
                  <a:lnTo>
                    <a:pt x="1187847" y="107776"/>
                  </a:lnTo>
                  <a:lnTo>
                    <a:pt x="1148165" y="86037"/>
                  </a:lnTo>
                  <a:lnTo>
                    <a:pt x="1107144" y="66546"/>
                  </a:lnTo>
                  <a:lnTo>
                    <a:pt x="1064865" y="49386"/>
                  </a:lnTo>
                  <a:lnTo>
                    <a:pt x="1021412" y="34640"/>
                  </a:lnTo>
                  <a:lnTo>
                    <a:pt x="976866" y="22389"/>
                  </a:lnTo>
                  <a:lnTo>
                    <a:pt x="931310" y="12718"/>
                  </a:lnTo>
                  <a:lnTo>
                    <a:pt x="884827" y="5707"/>
                  </a:lnTo>
                  <a:lnTo>
                    <a:pt x="837500" y="1440"/>
                  </a:lnTo>
                  <a:lnTo>
                    <a:pt x="789410" y="0"/>
                  </a:lnTo>
                  <a:close/>
                </a:path>
              </a:pathLst>
            </a:custGeom>
            <a:solidFill>
              <a:srgbClr val="B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595927" y="2637965"/>
              <a:ext cx="1722120" cy="1722120"/>
            </a:xfrm>
            <a:custGeom>
              <a:avLst/>
              <a:gdLst/>
              <a:ahLst/>
              <a:cxnLst/>
              <a:rect l="l" t="t" r="r" b="b"/>
              <a:pathLst>
                <a:path w="1722120" h="1722120">
                  <a:moveTo>
                    <a:pt x="1721591" y="860790"/>
                  </a:moveTo>
                  <a:lnTo>
                    <a:pt x="1720228" y="909636"/>
                  </a:lnTo>
                  <a:lnTo>
                    <a:pt x="1716189" y="957767"/>
                  </a:lnTo>
                  <a:lnTo>
                    <a:pt x="1709545" y="1005111"/>
                  </a:lnTo>
                  <a:lnTo>
                    <a:pt x="1700370" y="1051595"/>
                  </a:lnTo>
                  <a:lnTo>
                    <a:pt x="1688736" y="1097145"/>
                  </a:lnTo>
                  <a:lnTo>
                    <a:pt x="1674716" y="1141691"/>
                  </a:lnTo>
                  <a:lnTo>
                    <a:pt x="1658382" y="1185158"/>
                  </a:lnTo>
                  <a:lnTo>
                    <a:pt x="1639807" y="1227474"/>
                  </a:lnTo>
                  <a:lnTo>
                    <a:pt x="1619065" y="1268567"/>
                  </a:lnTo>
                  <a:lnTo>
                    <a:pt x="1596226" y="1308364"/>
                  </a:lnTo>
                  <a:lnTo>
                    <a:pt x="1571365" y="1346791"/>
                  </a:lnTo>
                  <a:lnTo>
                    <a:pt x="1544554" y="1383778"/>
                  </a:lnTo>
                  <a:lnTo>
                    <a:pt x="1515865" y="1419250"/>
                  </a:lnTo>
                  <a:lnTo>
                    <a:pt x="1485371" y="1453135"/>
                  </a:lnTo>
                  <a:lnTo>
                    <a:pt x="1453146" y="1485361"/>
                  </a:lnTo>
                  <a:lnTo>
                    <a:pt x="1419260" y="1515855"/>
                  </a:lnTo>
                  <a:lnTo>
                    <a:pt x="1383788" y="1544543"/>
                  </a:lnTo>
                  <a:lnTo>
                    <a:pt x="1346802" y="1571355"/>
                  </a:lnTo>
                  <a:lnTo>
                    <a:pt x="1308374" y="1596216"/>
                  </a:lnTo>
                  <a:lnTo>
                    <a:pt x="1268577" y="1619054"/>
                  </a:lnTo>
                  <a:lnTo>
                    <a:pt x="1227485" y="1639797"/>
                  </a:lnTo>
                  <a:lnTo>
                    <a:pt x="1185168" y="1658371"/>
                  </a:lnTo>
                  <a:lnTo>
                    <a:pt x="1141701" y="1674705"/>
                  </a:lnTo>
                  <a:lnTo>
                    <a:pt x="1097156" y="1688725"/>
                  </a:lnTo>
                  <a:lnTo>
                    <a:pt x="1051605" y="1700360"/>
                  </a:lnTo>
                  <a:lnTo>
                    <a:pt x="1005122" y="1709535"/>
                  </a:lnTo>
                  <a:lnTo>
                    <a:pt x="957778" y="1716178"/>
                  </a:lnTo>
                  <a:lnTo>
                    <a:pt x="909647" y="1720218"/>
                  </a:lnTo>
                  <a:lnTo>
                    <a:pt x="860801" y="1721581"/>
                  </a:lnTo>
                  <a:lnTo>
                    <a:pt x="811954" y="1720218"/>
                  </a:lnTo>
                  <a:lnTo>
                    <a:pt x="763823" y="1716178"/>
                  </a:lnTo>
                  <a:lnTo>
                    <a:pt x="716479" y="1709535"/>
                  </a:lnTo>
                  <a:lnTo>
                    <a:pt x="669995" y="1700360"/>
                  </a:lnTo>
                  <a:lnTo>
                    <a:pt x="624444" y="1688725"/>
                  </a:lnTo>
                  <a:lnTo>
                    <a:pt x="579899" y="1674705"/>
                  </a:lnTo>
                  <a:lnTo>
                    <a:pt x="536431" y="1658371"/>
                  </a:lnTo>
                  <a:lnTo>
                    <a:pt x="494115" y="1639797"/>
                  </a:lnTo>
                  <a:lnTo>
                    <a:pt x="453021" y="1619054"/>
                  </a:lnTo>
                  <a:lnTo>
                    <a:pt x="413224" y="1596216"/>
                  </a:lnTo>
                  <a:lnTo>
                    <a:pt x="374796" y="1571355"/>
                  </a:lnTo>
                  <a:lnTo>
                    <a:pt x="337809" y="1544543"/>
                  </a:lnTo>
                  <a:lnTo>
                    <a:pt x="302336" y="1515855"/>
                  </a:lnTo>
                  <a:lnTo>
                    <a:pt x="268450" y="1485361"/>
                  </a:lnTo>
                  <a:lnTo>
                    <a:pt x="236224" y="1453135"/>
                  </a:lnTo>
                  <a:lnTo>
                    <a:pt x="205730" y="1419250"/>
                  </a:lnTo>
                  <a:lnTo>
                    <a:pt x="177041" y="1383778"/>
                  </a:lnTo>
                  <a:lnTo>
                    <a:pt x="150229" y="1346791"/>
                  </a:lnTo>
                  <a:lnTo>
                    <a:pt x="125367" y="1308364"/>
                  </a:lnTo>
                  <a:lnTo>
                    <a:pt x="102528" y="1268567"/>
                  </a:lnTo>
                  <a:lnTo>
                    <a:pt x="81785" y="1227474"/>
                  </a:lnTo>
                  <a:lnTo>
                    <a:pt x="63210" y="1185158"/>
                  </a:lnTo>
                  <a:lnTo>
                    <a:pt x="46876" y="1141691"/>
                  </a:lnTo>
                  <a:lnTo>
                    <a:pt x="32855" y="1097145"/>
                  </a:lnTo>
                  <a:lnTo>
                    <a:pt x="21221" y="1051595"/>
                  </a:lnTo>
                  <a:lnTo>
                    <a:pt x="12046" y="1005111"/>
                  </a:lnTo>
                  <a:lnTo>
                    <a:pt x="5402" y="957767"/>
                  </a:lnTo>
                  <a:lnTo>
                    <a:pt x="1362" y="909636"/>
                  </a:lnTo>
                  <a:lnTo>
                    <a:pt x="0" y="860790"/>
                  </a:lnTo>
                  <a:lnTo>
                    <a:pt x="1362" y="811944"/>
                  </a:lnTo>
                  <a:lnTo>
                    <a:pt x="5402" y="763813"/>
                  </a:lnTo>
                  <a:lnTo>
                    <a:pt x="12046" y="716469"/>
                  </a:lnTo>
                  <a:lnTo>
                    <a:pt x="21221" y="669985"/>
                  </a:lnTo>
                  <a:lnTo>
                    <a:pt x="32855" y="624435"/>
                  </a:lnTo>
                  <a:lnTo>
                    <a:pt x="46876" y="579889"/>
                  </a:lnTo>
                  <a:lnTo>
                    <a:pt x="63210" y="536422"/>
                  </a:lnTo>
                  <a:lnTo>
                    <a:pt x="81785" y="494106"/>
                  </a:lnTo>
                  <a:lnTo>
                    <a:pt x="102528" y="453013"/>
                  </a:lnTo>
                  <a:lnTo>
                    <a:pt x="125367" y="413217"/>
                  </a:lnTo>
                  <a:lnTo>
                    <a:pt x="150229" y="374789"/>
                  </a:lnTo>
                  <a:lnTo>
                    <a:pt x="177041" y="337802"/>
                  </a:lnTo>
                  <a:lnTo>
                    <a:pt x="205730" y="302330"/>
                  </a:lnTo>
                  <a:lnTo>
                    <a:pt x="236224" y="268445"/>
                  </a:lnTo>
                  <a:lnTo>
                    <a:pt x="268450" y="236219"/>
                  </a:lnTo>
                  <a:lnTo>
                    <a:pt x="302336" y="205726"/>
                  </a:lnTo>
                  <a:lnTo>
                    <a:pt x="337809" y="177037"/>
                  </a:lnTo>
                  <a:lnTo>
                    <a:pt x="374796" y="150225"/>
                  </a:lnTo>
                  <a:lnTo>
                    <a:pt x="413224" y="125364"/>
                  </a:lnTo>
                  <a:lnTo>
                    <a:pt x="453021" y="102526"/>
                  </a:lnTo>
                  <a:lnTo>
                    <a:pt x="494115" y="81783"/>
                  </a:lnTo>
                  <a:lnTo>
                    <a:pt x="536431" y="63209"/>
                  </a:lnTo>
                  <a:lnTo>
                    <a:pt x="579899" y="46875"/>
                  </a:lnTo>
                  <a:lnTo>
                    <a:pt x="624444" y="32855"/>
                  </a:lnTo>
                  <a:lnTo>
                    <a:pt x="669995" y="21221"/>
                  </a:lnTo>
                  <a:lnTo>
                    <a:pt x="716479" y="12045"/>
                  </a:lnTo>
                  <a:lnTo>
                    <a:pt x="763823" y="5402"/>
                  </a:lnTo>
                  <a:lnTo>
                    <a:pt x="811954" y="1362"/>
                  </a:lnTo>
                  <a:lnTo>
                    <a:pt x="860801" y="0"/>
                  </a:lnTo>
                  <a:lnTo>
                    <a:pt x="909647" y="1362"/>
                  </a:lnTo>
                  <a:lnTo>
                    <a:pt x="957778" y="5402"/>
                  </a:lnTo>
                  <a:lnTo>
                    <a:pt x="1005122" y="12045"/>
                  </a:lnTo>
                  <a:lnTo>
                    <a:pt x="1051605" y="21221"/>
                  </a:lnTo>
                  <a:lnTo>
                    <a:pt x="1097156" y="32855"/>
                  </a:lnTo>
                  <a:lnTo>
                    <a:pt x="1141701" y="46875"/>
                  </a:lnTo>
                  <a:lnTo>
                    <a:pt x="1185168" y="63209"/>
                  </a:lnTo>
                  <a:lnTo>
                    <a:pt x="1227485" y="81783"/>
                  </a:lnTo>
                  <a:lnTo>
                    <a:pt x="1268577" y="102526"/>
                  </a:lnTo>
                  <a:lnTo>
                    <a:pt x="1308374" y="125364"/>
                  </a:lnTo>
                  <a:lnTo>
                    <a:pt x="1346802" y="150225"/>
                  </a:lnTo>
                  <a:lnTo>
                    <a:pt x="1383788" y="177037"/>
                  </a:lnTo>
                  <a:lnTo>
                    <a:pt x="1419260" y="205726"/>
                  </a:lnTo>
                  <a:lnTo>
                    <a:pt x="1453146" y="236219"/>
                  </a:lnTo>
                  <a:lnTo>
                    <a:pt x="1485371" y="268445"/>
                  </a:lnTo>
                  <a:lnTo>
                    <a:pt x="1515865" y="302330"/>
                  </a:lnTo>
                  <a:lnTo>
                    <a:pt x="1544554" y="337802"/>
                  </a:lnTo>
                  <a:lnTo>
                    <a:pt x="1571365" y="374789"/>
                  </a:lnTo>
                  <a:lnTo>
                    <a:pt x="1596226" y="413217"/>
                  </a:lnTo>
                  <a:lnTo>
                    <a:pt x="1619065" y="453013"/>
                  </a:lnTo>
                  <a:lnTo>
                    <a:pt x="1639807" y="494106"/>
                  </a:lnTo>
                  <a:lnTo>
                    <a:pt x="1658382" y="536422"/>
                  </a:lnTo>
                  <a:lnTo>
                    <a:pt x="1674716" y="579889"/>
                  </a:lnTo>
                  <a:lnTo>
                    <a:pt x="1688736" y="624435"/>
                  </a:lnTo>
                  <a:lnTo>
                    <a:pt x="1700370" y="669985"/>
                  </a:lnTo>
                  <a:lnTo>
                    <a:pt x="1709545" y="716469"/>
                  </a:lnTo>
                  <a:lnTo>
                    <a:pt x="1716189" y="763813"/>
                  </a:lnTo>
                  <a:lnTo>
                    <a:pt x="1720228" y="811944"/>
                  </a:lnTo>
                  <a:lnTo>
                    <a:pt x="1721591" y="860790"/>
                  </a:lnTo>
                  <a:close/>
                </a:path>
              </a:pathLst>
            </a:custGeom>
            <a:ln w="1417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584141" y="2975572"/>
              <a:ext cx="1482725" cy="1482725"/>
            </a:xfrm>
            <a:custGeom>
              <a:avLst/>
              <a:gdLst/>
              <a:ahLst/>
              <a:cxnLst/>
              <a:rect l="l" t="t" r="r" b="b"/>
              <a:pathLst>
                <a:path w="1482725" h="1482725">
                  <a:moveTo>
                    <a:pt x="741338" y="0"/>
                  </a:moveTo>
                  <a:lnTo>
                    <a:pt x="692595" y="1576"/>
                  </a:lnTo>
                  <a:lnTo>
                    <a:pt x="644693" y="6242"/>
                  </a:lnTo>
                  <a:lnTo>
                    <a:pt x="597731" y="13899"/>
                  </a:lnTo>
                  <a:lnTo>
                    <a:pt x="551807" y="24449"/>
                  </a:lnTo>
                  <a:lnTo>
                    <a:pt x="507017" y="37794"/>
                  </a:lnTo>
                  <a:lnTo>
                    <a:pt x="463460" y="53838"/>
                  </a:lnTo>
                  <a:lnTo>
                    <a:pt x="421233" y="72482"/>
                  </a:lnTo>
                  <a:lnTo>
                    <a:pt x="380435" y="93628"/>
                  </a:lnTo>
                  <a:lnTo>
                    <a:pt x="341162" y="117179"/>
                  </a:lnTo>
                  <a:lnTo>
                    <a:pt x="303512" y="143038"/>
                  </a:lnTo>
                  <a:lnTo>
                    <a:pt x="267584" y="171106"/>
                  </a:lnTo>
                  <a:lnTo>
                    <a:pt x="233474" y="201286"/>
                  </a:lnTo>
                  <a:lnTo>
                    <a:pt x="201281" y="233479"/>
                  </a:lnTo>
                  <a:lnTo>
                    <a:pt x="171101" y="267590"/>
                  </a:lnTo>
                  <a:lnTo>
                    <a:pt x="143034" y="303519"/>
                  </a:lnTo>
                  <a:lnTo>
                    <a:pt x="117176" y="341169"/>
                  </a:lnTo>
                  <a:lnTo>
                    <a:pt x="93626" y="380443"/>
                  </a:lnTo>
                  <a:lnTo>
                    <a:pt x="72480" y="421242"/>
                  </a:lnTo>
                  <a:lnTo>
                    <a:pt x="53836" y="463469"/>
                  </a:lnTo>
                  <a:lnTo>
                    <a:pt x="37793" y="507026"/>
                  </a:lnTo>
                  <a:lnTo>
                    <a:pt x="24448" y="551816"/>
                  </a:lnTo>
                  <a:lnTo>
                    <a:pt x="13898" y="597741"/>
                  </a:lnTo>
                  <a:lnTo>
                    <a:pt x="6242" y="644703"/>
                  </a:lnTo>
                  <a:lnTo>
                    <a:pt x="1576" y="692605"/>
                  </a:lnTo>
                  <a:lnTo>
                    <a:pt x="0" y="741349"/>
                  </a:lnTo>
                  <a:lnTo>
                    <a:pt x="1576" y="790092"/>
                  </a:lnTo>
                  <a:lnTo>
                    <a:pt x="6242" y="837994"/>
                  </a:lnTo>
                  <a:lnTo>
                    <a:pt x="13898" y="884956"/>
                  </a:lnTo>
                  <a:lnTo>
                    <a:pt x="24448" y="930881"/>
                  </a:lnTo>
                  <a:lnTo>
                    <a:pt x="37793" y="975671"/>
                  </a:lnTo>
                  <a:lnTo>
                    <a:pt x="53836" y="1019229"/>
                  </a:lnTo>
                  <a:lnTo>
                    <a:pt x="72480" y="1061456"/>
                  </a:lnTo>
                  <a:lnTo>
                    <a:pt x="93626" y="1102255"/>
                  </a:lnTo>
                  <a:lnTo>
                    <a:pt x="117176" y="1141528"/>
                  </a:lnTo>
                  <a:lnTo>
                    <a:pt x="143034" y="1179178"/>
                  </a:lnTo>
                  <a:lnTo>
                    <a:pt x="171101" y="1215107"/>
                  </a:lnTo>
                  <a:lnTo>
                    <a:pt x="201281" y="1249218"/>
                  </a:lnTo>
                  <a:lnTo>
                    <a:pt x="233474" y="1281412"/>
                  </a:lnTo>
                  <a:lnTo>
                    <a:pt x="267584" y="1311592"/>
                  </a:lnTo>
                  <a:lnTo>
                    <a:pt x="303512" y="1339659"/>
                  </a:lnTo>
                  <a:lnTo>
                    <a:pt x="341162" y="1365518"/>
                  </a:lnTo>
                  <a:lnTo>
                    <a:pt x="380435" y="1389069"/>
                  </a:lnTo>
                  <a:lnTo>
                    <a:pt x="421233" y="1410216"/>
                  </a:lnTo>
                  <a:lnTo>
                    <a:pt x="463460" y="1428859"/>
                  </a:lnTo>
                  <a:lnTo>
                    <a:pt x="507017" y="1444903"/>
                  </a:lnTo>
                  <a:lnTo>
                    <a:pt x="551807" y="1458249"/>
                  </a:lnTo>
                  <a:lnTo>
                    <a:pt x="597731" y="1468799"/>
                  </a:lnTo>
                  <a:lnTo>
                    <a:pt x="644693" y="1476455"/>
                  </a:lnTo>
                  <a:lnTo>
                    <a:pt x="692595" y="1481121"/>
                  </a:lnTo>
                  <a:lnTo>
                    <a:pt x="741338" y="1482698"/>
                  </a:lnTo>
                  <a:lnTo>
                    <a:pt x="790083" y="1481121"/>
                  </a:lnTo>
                  <a:lnTo>
                    <a:pt x="837986" y="1476455"/>
                  </a:lnTo>
                  <a:lnTo>
                    <a:pt x="884949" y="1468799"/>
                  </a:lnTo>
                  <a:lnTo>
                    <a:pt x="930874" y="1458249"/>
                  </a:lnTo>
                  <a:lnTo>
                    <a:pt x="975665" y="1444903"/>
                  </a:lnTo>
                  <a:lnTo>
                    <a:pt x="1019222" y="1428859"/>
                  </a:lnTo>
                  <a:lnTo>
                    <a:pt x="1061450" y="1410216"/>
                  </a:lnTo>
                  <a:lnTo>
                    <a:pt x="1102249" y="1389069"/>
                  </a:lnTo>
                  <a:lnTo>
                    <a:pt x="1141522" y="1365518"/>
                  </a:lnTo>
                  <a:lnTo>
                    <a:pt x="1179172" y="1339659"/>
                  </a:lnTo>
                  <a:lnTo>
                    <a:pt x="1215101" y="1311592"/>
                  </a:lnTo>
                  <a:lnTo>
                    <a:pt x="1249211" y="1281412"/>
                  </a:lnTo>
                  <a:lnTo>
                    <a:pt x="1281405" y="1249218"/>
                  </a:lnTo>
                  <a:lnTo>
                    <a:pt x="1311584" y="1215107"/>
                  </a:lnTo>
                  <a:lnTo>
                    <a:pt x="1339652" y="1179178"/>
                  </a:lnTo>
                  <a:lnTo>
                    <a:pt x="1365510" y="1141528"/>
                  </a:lnTo>
                  <a:lnTo>
                    <a:pt x="1389061" y="1102255"/>
                  </a:lnTo>
                  <a:lnTo>
                    <a:pt x="1410207" y="1061456"/>
                  </a:lnTo>
                  <a:lnTo>
                    <a:pt x="1428850" y="1019229"/>
                  </a:lnTo>
                  <a:lnTo>
                    <a:pt x="1444894" y="975671"/>
                  </a:lnTo>
                  <a:lnTo>
                    <a:pt x="1458239" y="930881"/>
                  </a:lnTo>
                  <a:lnTo>
                    <a:pt x="1468789" y="884956"/>
                  </a:lnTo>
                  <a:lnTo>
                    <a:pt x="1476445" y="837994"/>
                  </a:lnTo>
                  <a:lnTo>
                    <a:pt x="1481110" y="790092"/>
                  </a:lnTo>
                  <a:lnTo>
                    <a:pt x="1482687" y="741349"/>
                  </a:lnTo>
                  <a:lnTo>
                    <a:pt x="1481110" y="692605"/>
                  </a:lnTo>
                  <a:lnTo>
                    <a:pt x="1476445" y="644703"/>
                  </a:lnTo>
                  <a:lnTo>
                    <a:pt x="1468789" y="597741"/>
                  </a:lnTo>
                  <a:lnTo>
                    <a:pt x="1458239" y="551816"/>
                  </a:lnTo>
                  <a:lnTo>
                    <a:pt x="1444894" y="507026"/>
                  </a:lnTo>
                  <a:lnTo>
                    <a:pt x="1428850" y="463469"/>
                  </a:lnTo>
                  <a:lnTo>
                    <a:pt x="1410207" y="421242"/>
                  </a:lnTo>
                  <a:lnTo>
                    <a:pt x="1389061" y="380443"/>
                  </a:lnTo>
                  <a:lnTo>
                    <a:pt x="1365510" y="341169"/>
                  </a:lnTo>
                  <a:lnTo>
                    <a:pt x="1339652" y="303519"/>
                  </a:lnTo>
                  <a:lnTo>
                    <a:pt x="1311584" y="267590"/>
                  </a:lnTo>
                  <a:lnTo>
                    <a:pt x="1281405" y="233479"/>
                  </a:lnTo>
                  <a:lnTo>
                    <a:pt x="1249211" y="201286"/>
                  </a:lnTo>
                  <a:lnTo>
                    <a:pt x="1215101" y="171106"/>
                  </a:lnTo>
                  <a:lnTo>
                    <a:pt x="1179172" y="143038"/>
                  </a:lnTo>
                  <a:lnTo>
                    <a:pt x="1141522" y="117179"/>
                  </a:lnTo>
                  <a:lnTo>
                    <a:pt x="1102249" y="93628"/>
                  </a:lnTo>
                  <a:lnTo>
                    <a:pt x="1061450" y="72482"/>
                  </a:lnTo>
                  <a:lnTo>
                    <a:pt x="1019222" y="53838"/>
                  </a:lnTo>
                  <a:lnTo>
                    <a:pt x="975665" y="37794"/>
                  </a:lnTo>
                  <a:lnTo>
                    <a:pt x="930874" y="24449"/>
                  </a:lnTo>
                  <a:lnTo>
                    <a:pt x="884949" y="13899"/>
                  </a:lnTo>
                  <a:lnTo>
                    <a:pt x="837986" y="6242"/>
                  </a:lnTo>
                  <a:lnTo>
                    <a:pt x="790083" y="1576"/>
                  </a:lnTo>
                  <a:lnTo>
                    <a:pt x="741338" y="0"/>
                  </a:lnTo>
                  <a:close/>
                </a:path>
              </a:pathLst>
            </a:custGeom>
            <a:solidFill>
              <a:srgbClr val="FDF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517201" y="2903233"/>
              <a:ext cx="1617345" cy="1617345"/>
            </a:xfrm>
            <a:custGeom>
              <a:avLst/>
              <a:gdLst/>
              <a:ahLst/>
              <a:cxnLst/>
              <a:rect l="l" t="t" r="r" b="b"/>
              <a:pathLst>
                <a:path w="1617345" h="1617345">
                  <a:moveTo>
                    <a:pt x="1616746" y="808373"/>
                  </a:moveTo>
                  <a:lnTo>
                    <a:pt x="1615374" y="855871"/>
                  </a:lnTo>
                  <a:lnTo>
                    <a:pt x="1611307" y="902647"/>
                  </a:lnTo>
                  <a:lnTo>
                    <a:pt x="1604623" y="948624"/>
                  </a:lnTo>
                  <a:lnTo>
                    <a:pt x="1595396" y="993727"/>
                  </a:lnTo>
                  <a:lnTo>
                    <a:pt x="1583703" y="1037880"/>
                  </a:lnTo>
                  <a:lnTo>
                    <a:pt x="1569618" y="1081006"/>
                  </a:lnTo>
                  <a:lnTo>
                    <a:pt x="1553219" y="1123030"/>
                  </a:lnTo>
                  <a:lnTo>
                    <a:pt x="1534581" y="1163877"/>
                  </a:lnTo>
                  <a:lnTo>
                    <a:pt x="1513780" y="1203471"/>
                  </a:lnTo>
                  <a:lnTo>
                    <a:pt x="1490891" y="1241735"/>
                  </a:lnTo>
                  <a:lnTo>
                    <a:pt x="1465990" y="1278593"/>
                  </a:lnTo>
                  <a:lnTo>
                    <a:pt x="1439154" y="1313971"/>
                  </a:lnTo>
                  <a:lnTo>
                    <a:pt x="1410458" y="1347792"/>
                  </a:lnTo>
                  <a:lnTo>
                    <a:pt x="1379977" y="1379981"/>
                  </a:lnTo>
                  <a:lnTo>
                    <a:pt x="1347788" y="1410461"/>
                  </a:lnTo>
                  <a:lnTo>
                    <a:pt x="1313967" y="1439157"/>
                  </a:lnTo>
                  <a:lnTo>
                    <a:pt x="1278589" y="1465993"/>
                  </a:lnTo>
                  <a:lnTo>
                    <a:pt x="1241730" y="1490893"/>
                  </a:lnTo>
                  <a:lnTo>
                    <a:pt x="1203466" y="1513782"/>
                  </a:lnTo>
                  <a:lnTo>
                    <a:pt x="1163873" y="1534583"/>
                  </a:lnTo>
                  <a:lnTo>
                    <a:pt x="1123026" y="1553221"/>
                  </a:lnTo>
                  <a:lnTo>
                    <a:pt x="1081002" y="1569620"/>
                  </a:lnTo>
                  <a:lnTo>
                    <a:pt x="1037876" y="1583703"/>
                  </a:lnTo>
                  <a:lnTo>
                    <a:pt x="993724" y="1595397"/>
                  </a:lnTo>
                  <a:lnTo>
                    <a:pt x="948622" y="1604623"/>
                  </a:lnTo>
                  <a:lnTo>
                    <a:pt x="902645" y="1611308"/>
                  </a:lnTo>
                  <a:lnTo>
                    <a:pt x="855870" y="1615374"/>
                  </a:lnTo>
                  <a:lnTo>
                    <a:pt x="808373" y="1616746"/>
                  </a:lnTo>
                  <a:lnTo>
                    <a:pt x="760874" y="1615374"/>
                  </a:lnTo>
                  <a:lnTo>
                    <a:pt x="714098" y="1611308"/>
                  </a:lnTo>
                  <a:lnTo>
                    <a:pt x="668121" y="1604623"/>
                  </a:lnTo>
                  <a:lnTo>
                    <a:pt x="623019" y="1595397"/>
                  </a:lnTo>
                  <a:lnTo>
                    <a:pt x="578866" y="1583703"/>
                  </a:lnTo>
                  <a:lnTo>
                    <a:pt x="535740" y="1569620"/>
                  </a:lnTo>
                  <a:lnTo>
                    <a:pt x="493715" y="1553221"/>
                  </a:lnTo>
                  <a:lnTo>
                    <a:pt x="452868" y="1534583"/>
                  </a:lnTo>
                  <a:lnTo>
                    <a:pt x="413275" y="1513782"/>
                  </a:lnTo>
                  <a:lnTo>
                    <a:pt x="375011" y="1490893"/>
                  </a:lnTo>
                  <a:lnTo>
                    <a:pt x="338152" y="1465993"/>
                  </a:lnTo>
                  <a:lnTo>
                    <a:pt x="302774" y="1439157"/>
                  </a:lnTo>
                  <a:lnTo>
                    <a:pt x="268953" y="1410461"/>
                  </a:lnTo>
                  <a:lnTo>
                    <a:pt x="236765" y="1379981"/>
                  </a:lnTo>
                  <a:lnTo>
                    <a:pt x="206284" y="1347792"/>
                  </a:lnTo>
                  <a:lnTo>
                    <a:pt x="177588" y="1313971"/>
                  </a:lnTo>
                  <a:lnTo>
                    <a:pt x="150752" y="1278593"/>
                  </a:lnTo>
                  <a:lnTo>
                    <a:pt x="125852" y="1241735"/>
                  </a:lnTo>
                  <a:lnTo>
                    <a:pt x="102964" y="1203471"/>
                  </a:lnTo>
                  <a:lnTo>
                    <a:pt x="82163" y="1163877"/>
                  </a:lnTo>
                  <a:lnTo>
                    <a:pt x="63525" y="1123030"/>
                  </a:lnTo>
                  <a:lnTo>
                    <a:pt x="47126" y="1081006"/>
                  </a:lnTo>
                  <a:lnTo>
                    <a:pt x="33042" y="1037880"/>
                  </a:lnTo>
                  <a:lnTo>
                    <a:pt x="21349" y="993727"/>
                  </a:lnTo>
                  <a:lnTo>
                    <a:pt x="12122" y="948624"/>
                  </a:lnTo>
                  <a:lnTo>
                    <a:pt x="5438" y="902647"/>
                  </a:lnTo>
                  <a:lnTo>
                    <a:pt x="1372" y="855871"/>
                  </a:lnTo>
                  <a:lnTo>
                    <a:pt x="0" y="808373"/>
                  </a:lnTo>
                  <a:lnTo>
                    <a:pt x="1372" y="760874"/>
                  </a:lnTo>
                  <a:lnTo>
                    <a:pt x="5438" y="714098"/>
                  </a:lnTo>
                  <a:lnTo>
                    <a:pt x="12122" y="668121"/>
                  </a:lnTo>
                  <a:lnTo>
                    <a:pt x="21349" y="623019"/>
                  </a:lnTo>
                  <a:lnTo>
                    <a:pt x="33042" y="578866"/>
                  </a:lnTo>
                  <a:lnTo>
                    <a:pt x="47126" y="535740"/>
                  </a:lnTo>
                  <a:lnTo>
                    <a:pt x="63525" y="493715"/>
                  </a:lnTo>
                  <a:lnTo>
                    <a:pt x="82163" y="452868"/>
                  </a:lnTo>
                  <a:lnTo>
                    <a:pt x="102964" y="413275"/>
                  </a:lnTo>
                  <a:lnTo>
                    <a:pt x="125852" y="375011"/>
                  </a:lnTo>
                  <a:lnTo>
                    <a:pt x="150752" y="338152"/>
                  </a:lnTo>
                  <a:lnTo>
                    <a:pt x="177588" y="302774"/>
                  </a:lnTo>
                  <a:lnTo>
                    <a:pt x="206284" y="268953"/>
                  </a:lnTo>
                  <a:lnTo>
                    <a:pt x="236765" y="236765"/>
                  </a:lnTo>
                  <a:lnTo>
                    <a:pt x="268953" y="206284"/>
                  </a:lnTo>
                  <a:lnTo>
                    <a:pt x="302774" y="177588"/>
                  </a:lnTo>
                  <a:lnTo>
                    <a:pt x="338152" y="150752"/>
                  </a:lnTo>
                  <a:lnTo>
                    <a:pt x="375011" y="125852"/>
                  </a:lnTo>
                  <a:lnTo>
                    <a:pt x="413275" y="102964"/>
                  </a:lnTo>
                  <a:lnTo>
                    <a:pt x="452868" y="82163"/>
                  </a:lnTo>
                  <a:lnTo>
                    <a:pt x="493715" y="63525"/>
                  </a:lnTo>
                  <a:lnTo>
                    <a:pt x="535740" y="47126"/>
                  </a:lnTo>
                  <a:lnTo>
                    <a:pt x="578866" y="33042"/>
                  </a:lnTo>
                  <a:lnTo>
                    <a:pt x="623019" y="21349"/>
                  </a:lnTo>
                  <a:lnTo>
                    <a:pt x="668121" y="12122"/>
                  </a:lnTo>
                  <a:lnTo>
                    <a:pt x="714098" y="5438"/>
                  </a:lnTo>
                  <a:lnTo>
                    <a:pt x="760874" y="1372"/>
                  </a:lnTo>
                  <a:lnTo>
                    <a:pt x="808373" y="0"/>
                  </a:lnTo>
                  <a:lnTo>
                    <a:pt x="855870" y="1372"/>
                  </a:lnTo>
                  <a:lnTo>
                    <a:pt x="902645" y="5438"/>
                  </a:lnTo>
                  <a:lnTo>
                    <a:pt x="948622" y="12122"/>
                  </a:lnTo>
                  <a:lnTo>
                    <a:pt x="993724" y="21349"/>
                  </a:lnTo>
                  <a:lnTo>
                    <a:pt x="1037876" y="33042"/>
                  </a:lnTo>
                  <a:lnTo>
                    <a:pt x="1081002" y="47126"/>
                  </a:lnTo>
                  <a:lnTo>
                    <a:pt x="1123026" y="63525"/>
                  </a:lnTo>
                  <a:lnTo>
                    <a:pt x="1163873" y="82163"/>
                  </a:lnTo>
                  <a:lnTo>
                    <a:pt x="1203466" y="102964"/>
                  </a:lnTo>
                  <a:lnTo>
                    <a:pt x="1241730" y="125852"/>
                  </a:lnTo>
                  <a:lnTo>
                    <a:pt x="1278589" y="150752"/>
                  </a:lnTo>
                  <a:lnTo>
                    <a:pt x="1313967" y="177588"/>
                  </a:lnTo>
                  <a:lnTo>
                    <a:pt x="1347788" y="206284"/>
                  </a:lnTo>
                  <a:lnTo>
                    <a:pt x="1379977" y="236765"/>
                  </a:lnTo>
                  <a:lnTo>
                    <a:pt x="1410458" y="268953"/>
                  </a:lnTo>
                  <a:lnTo>
                    <a:pt x="1439154" y="302774"/>
                  </a:lnTo>
                  <a:lnTo>
                    <a:pt x="1465990" y="338152"/>
                  </a:lnTo>
                  <a:lnTo>
                    <a:pt x="1490891" y="375011"/>
                  </a:lnTo>
                  <a:lnTo>
                    <a:pt x="1513780" y="413275"/>
                  </a:lnTo>
                  <a:lnTo>
                    <a:pt x="1534581" y="452868"/>
                  </a:lnTo>
                  <a:lnTo>
                    <a:pt x="1553219" y="493715"/>
                  </a:lnTo>
                  <a:lnTo>
                    <a:pt x="1569618" y="535740"/>
                  </a:lnTo>
                  <a:lnTo>
                    <a:pt x="1583703" y="578866"/>
                  </a:lnTo>
                  <a:lnTo>
                    <a:pt x="1595396" y="623019"/>
                  </a:lnTo>
                  <a:lnTo>
                    <a:pt x="1604623" y="668121"/>
                  </a:lnTo>
                  <a:lnTo>
                    <a:pt x="1611307" y="714098"/>
                  </a:lnTo>
                  <a:lnTo>
                    <a:pt x="1615374" y="760874"/>
                  </a:lnTo>
                  <a:lnTo>
                    <a:pt x="1616746" y="808373"/>
                  </a:lnTo>
                  <a:close/>
                </a:path>
              </a:pathLst>
            </a:custGeom>
            <a:ln w="1417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55405" y="4858732"/>
              <a:ext cx="178435" cy="274955"/>
            </a:xfrm>
            <a:custGeom>
              <a:avLst/>
              <a:gdLst/>
              <a:ahLst/>
              <a:cxnLst/>
              <a:rect l="l" t="t" r="r" b="b"/>
              <a:pathLst>
                <a:path w="178435" h="274954">
                  <a:moveTo>
                    <a:pt x="0" y="274881"/>
                  </a:moveTo>
                  <a:lnTo>
                    <a:pt x="178036" y="0"/>
                  </a:lnTo>
                </a:path>
              </a:pathLst>
            </a:custGeom>
            <a:ln w="14177">
              <a:solidFill>
                <a:srgbClr val="F094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590258" y="4695100"/>
              <a:ext cx="88265" cy="147955"/>
            </a:xfrm>
            <a:custGeom>
              <a:avLst/>
              <a:gdLst/>
              <a:ahLst/>
              <a:cxnLst/>
              <a:rect l="l" t="t" r="r" b="b"/>
              <a:pathLst>
                <a:path w="88264" h="147954">
                  <a:moveTo>
                    <a:pt x="0" y="147712"/>
                  </a:moveTo>
                  <a:lnTo>
                    <a:pt x="87672" y="0"/>
                  </a:lnTo>
                </a:path>
              </a:pathLst>
            </a:custGeom>
            <a:ln w="1417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447732" y="4360757"/>
              <a:ext cx="3810" cy="1564005"/>
            </a:xfrm>
            <a:custGeom>
              <a:avLst/>
              <a:gdLst/>
              <a:ahLst/>
              <a:cxnLst/>
              <a:rect l="l" t="t" r="r" b="b"/>
              <a:pathLst>
                <a:path w="3810" h="1564004">
                  <a:moveTo>
                    <a:pt x="0" y="1563659"/>
                  </a:moveTo>
                  <a:lnTo>
                    <a:pt x="3549" y="0"/>
                  </a:lnTo>
                </a:path>
              </a:pathLst>
            </a:custGeom>
            <a:ln w="14177">
              <a:solidFill>
                <a:srgbClr val="46A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317771" y="4519974"/>
              <a:ext cx="8255" cy="1108710"/>
            </a:xfrm>
            <a:custGeom>
              <a:avLst/>
              <a:gdLst/>
              <a:ahLst/>
              <a:cxnLst/>
              <a:rect l="l" t="t" r="r" b="b"/>
              <a:pathLst>
                <a:path w="8254" h="1108710">
                  <a:moveTo>
                    <a:pt x="0" y="1108081"/>
                  </a:moveTo>
                  <a:lnTo>
                    <a:pt x="7800" y="0"/>
                  </a:lnTo>
                </a:path>
              </a:pathLst>
            </a:custGeom>
            <a:ln w="14177">
              <a:solidFill>
                <a:srgbClr val="FAC8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196503" y="4854547"/>
              <a:ext cx="146685" cy="410845"/>
            </a:xfrm>
            <a:custGeom>
              <a:avLst/>
              <a:gdLst/>
              <a:ahLst/>
              <a:cxnLst/>
              <a:rect l="l" t="t" r="r" b="b"/>
              <a:pathLst>
                <a:path w="146684" h="410845">
                  <a:moveTo>
                    <a:pt x="146655" y="410825"/>
                  </a:moveTo>
                  <a:lnTo>
                    <a:pt x="0" y="0"/>
                  </a:lnTo>
                </a:path>
              </a:pathLst>
            </a:custGeom>
            <a:ln w="1417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095" y="5679293"/>
              <a:ext cx="264801" cy="478751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8336857" y="3572072"/>
              <a:ext cx="1268095" cy="1268095"/>
            </a:xfrm>
            <a:custGeom>
              <a:avLst/>
              <a:gdLst/>
              <a:ahLst/>
              <a:cxnLst/>
              <a:rect l="l" t="t" r="r" b="b"/>
              <a:pathLst>
                <a:path w="1268095" h="1268095">
                  <a:moveTo>
                    <a:pt x="633750" y="0"/>
                  </a:moveTo>
                  <a:lnTo>
                    <a:pt x="586452" y="1738"/>
                  </a:lnTo>
                  <a:lnTo>
                    <a:pt x="540099" y="6871"/>
                  </a:lnTo>
                  <a:lnTo>
                    <a:pt x="494812" y="15277"/>
                  </a:lnTo>
                  <a:lnTo>
                    <a:pt x="450714" y="26832"/>
                  </a:lnTo>
                  <a:lnTo>
                    <a:pt x="407929" y="41415"/>
                  </a:lnTo>
                  <a:lnTo>
                    <a:pt x="366577" y="58902"/>
                  </a:lnTo>
                  <a:lnTo>
                    <a:pt x="326782" y="79171"/>
                  </a:lnTo>
                  <a:lnTo>
                    <a:pt x="288666" y="102101"/>
                  </a:lnTo>
                  <a:lnTo>
                    <a:pt x="252353" y="127567"/>
                  </a:lnTo>
                  <a:lnTo>
                    <a:pt x="217963" y="155448"/>
                  </a:lnTo>
                  <a:lnTo>
                    <a:pt x="185621" y="185621"/>
                  </a:lnTo>
                  <a:lnTo>
                    <a:pt x="155448" y="217963"/>
                  </a:lnTo>
                  <a:lnTo>
                    <a:pt x="127567" y="252353"/>
                  </a:lnTo>
                  <a:lnTo>
                    <a:pt x="102101" y="288666"/>
                  </a:lnTo>
                  <a:lnTo>
                    <a:pt x="79171" y="326782"/>
                  </a:lnTo>
                  <a:lnTo>
                    <a:pt x="58902" y="366577"/>
                  </a:lnTo>
                  <a:lnTo>
                    <a:pt x="41415" y="407929"/>
                  </a:lnTo>
                  <a:lnTo>
                    <a:pt x="26832" y="450714"/>
                  </a:lnTo>
                  <a:lnTo>
                    <a:pt x="15277" y="494812"/>
                  </a:lnTo>
                  <a:lnTo>
                    <a:pt x="6871" y="540099"/>
                  </a:lnTo>
                  <a:lnTo>
                    <a:pt x="1738" y="586452"/>
                  </a:lnTo>
                  <a:lnTo>
                    <a:pt x="0" y="633750"/>
                  </a:lnTo>
                  <a:lnTo>
                    <a:pt x="1738" y="681047"/>
                  </a:lnTo>
                  <a:lnTo>
                    <a:pt x="6871" y="727401"/>
                  </a:lnTo>
                  <a:lnTo>
                    <a:pt x="15277" y="772688"/>
                  </a:lnTo>
                  <a:lnTo>
                    <a:pt x="26832" y="816785"/>
                  </a:lnTo>
                  <a:lnTo>
                    <a:pt x="41415" y="859571"/>
                  </a:lnTo>
                  <a:lnTo>
                    <a:pt x="58902" y="900923"/>
                  </a:lnTo>
                  <a:lnTo>
                    <a:pt x="79171" y="940718"/>
                  </a:lnTo>
                  <a:lnTo>
                    <a:pt x="102101" y="978833"/>
                  </a:lnTo>
                  <a:lnTo>
                    <a:pt x="127567" y="1015147"/>
                  </a:lnTo>
                  <a:lnTo>
                    <a:pt x="155448" y="1049536"/>
                  </a:lnTo>
                  <a:lnTo>
                    <a:pt x="185621" y="1081879"/>
                  </a:lnTo>
                  <a:lnTo>
                    <a:pt x="217963" y="1112052"/>
                  </a:lnTo>
                  <a:lnTo>
                    <a:pt x="252353" y="1139933"/>
                  </a:lnTo>
                  <a:lnTo>
                    <a:pt x="288666" y="1165399"/>
                  </a:lnTo>
                  <a:lnTo>
                    <a:pt x="326782" y="1188328"/>
                  </a:lnTo>
                  <a:lnTo>
                    <a:pt x="366577" y="1208598"/>
                  </a:lnTo>
                  <a:lnTo>
                    <a:pt x="407929" y="1226085"/>
                  </a:lnTo>
                  <a:lnTo>
                    <a:pt x="450714" y="1240668"/>
                  </a:lnTo>
                  <a:lnTo>
                    <a:pt x="494812" y="1252223"/>
                  </a:lnTo>
                  <a:lnTo>
                    <a:pt x="540099" y="1260629"/>
                  </a:lnTo>
                  <a:lnTo>
                    <a:pt x="586452" y="1265762"/>
                  </a:lnTo>
                  <a:lnTo>
                    <a:pt x="633750" y="1267500"/>
                  </a:lnTo>
                  <a:lnTo>
                    <a:pt x="681047" y="1265762"/>
                  </a:lnTo>
                  <a:lnTo>
                    <a:pt x="727401" y="1260629"/>
                  </a:lnTo>
                  <a:lnTo>
                    <a:pt x="772688" y="1252223"/>
                  </a:lnTo>
                  <a:lnTo>
                    <a:pt x="816785" y="1240668"/>
                  </a:lnTo>
                  <a:lnTo>
                    <a:pt x="859571" y="1226085"/>
                  </a:lnTo>
                  <a:lnTo>
                    <a:pt x="900923" y="1208598"/>
                  </a:lnTo>
                  <a:lnTo>
                    <a:pt x="940718" y="1188328"/>
                  </a:lnTo>
                  <a:lnTo>
                    <a:pt x="978833" y="1165399"/>
                  </a:lnTo>
                  <a:lnTo>
                    <a:pt x="1015147" y="1139933"/>
                  </a:lnTo>
                  <a:lnTo>
                    <a:pt x="1049536" y="1112052"/>
                  </a:lnTo>
                  <a:lnTo>
                    <a:pt x="1081879" y="1081879"/>
                  </a:lnTo>
                  <a:lnTo>
                    <a:pt x="1112052" y="1049536"/>
                  </a:lnTo>
                  <a:lnTo>
                    <a:pt x="1139933" y="1015147"/>
                  </a:lnTo>
                  <a:lnTo>
                    <a:pt x="1165399" y="978833"/>
                  </a:lnTo>
                  <a:lnTo>
                    <a:pt x="1188328" y="940718"/>
                  </a:lnTo>
                  <a:lnTo>
                    <a:pt x="1208598" y="900923"/>
                  </a:lnTo>
                  <a:lnTo>
                    <a:pt x="1226085" y="859571"/>
                  </a:lnTo>
                  <a:lnTo>
                    <a:pt x="1240668" y="816785"/>
                  </a:lnTo>
                  <a:lnTo>
                    <a:pt x="1252223" y="772688"/>
                  </a:lnTo>
                  <a:lnTo>
                    <a:pt x="1260629" y="727401"/>
                  </a:lnTo>
                  <a:lnTo>
                    <a:pt x="1265762" y="681047"/>
                  </a:lnTo>
                  <a:lnTo>
                    <a:pt x="1267500" y="633750"/>
                  </a:lnTo>
                  <a:lnTo>
                    <a:pt x="1265762" y="586452"/>
                  </a:lnTo>
                  <a:lnTo>
                    <a:pt x="1260629" y="540099"/>
                  </a:lnTo>
                  <a:lnTo>
                    <a:pt x="1252223" y="494812"/>
                  </a:lnTo>
                  <a:lnTo>
                    <a:pt x="1240668" y="450714"/>
                  </a:lnTo>
                  <a:lnTo>
                    <a:pt x="1226085" y="407929"/>
                  </a:lnTo>
                  <a:lnTo>
                    <a:pt x="1208598" y="366577"/>
                  </a:lnTo>
                  <a:lnTo>
                    <a:pt x="1188328" y="326782"/>
                  </a:lnTo>
                  <a:lnTo>
                    <a:pt x="1165399" y="288666"/>
                  </a:lnTo>
                  <a:lnTo>
                    <a:pt x="1139933" y="252353"/>
                  </a:lnTo>
                  <a:lnTo>
                    <a:pt x="1112052" y="217963"/>
                  </a:lnTo>
                  <a:lnTo>
                    <a:pt x="1081879" y="185621"/>
                  </a:lnTo>
                  <a:lnTo>
                    <a:pt x="1049536" y="155448"/>
                  </a:lnTo>
                  <a:lnTo>
                    <a:pt x="1015147" y="127567"/>
                  </a:lnTo>
                  <a:lnTo>
                    <a:pt x="978833" y="102101"/>
                  </a:lnTo>
                  <a:lnTo>
                    <a:pt x="940718" y="79171"/>
                  </a:lnTo>
                  <a:lnTo>
                    <a:pt x="900923" y="58902"/>
                  </a:lnTo>
                  <a:lnTo>
                    <a:pt x="859571" y="41415"/>
                  </a:lnTo>
                  <a:lnTo>
                    <a:pt x="816785" y="26832"/>
                  </a:lnTo>
                  <a:lnTo>
                    <a:pt x="772688" y="15277"/>
                  </a:lnTo>
                  <a:lnTo>
                    <a:pt x="727401" y="6871"/>
                  </a:lnTo>
                  <a:lnTo>
                    <a:pt x="681047" y="1738"/>
                  </a:lnTo>
                  <a:lnTo>
                    <a:pt x="633750" y="0"/>
                  </a:lnTo>
                  <a:close/>
                </a:path>
              </a:pathLst>
            </a:custGeom>
            <a:solidFill>
              <a:srgbClr val="F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279629" y="3510231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5" h="1382395">
                  <a:moveTo>
                    <a:pt x="1382104" y="691047"/>
                  </a:moveTo>
                  <a:lnTo>
                    <a:pt x="1380510" y="738361"/>
                  </a:lnTo>
                  <a:lnTo>
                    <a:pt x="1375796" y="784819"/>
                  </a:lnTo>
                  <a:lnTo>
                    <a:pt x="1368064" y="830319"/>
                  </a:lnTo>
                  <a:lnTo>
                    <a:pt x="1357419" y="874757"/>
                  </a:lnTo>
                  <a:lnTo>
                    <a:pt x="1343963" y="918031"/>
                  </a:lnTo>
                  <a:lnTo>
                    <a:pt x="1327798" y="960037"/>
                  </a:lnTo>
                  <a:lnTo>
                    <a:pt x="1309028" y="1000673"/>
                  </a:lnTo>
                  <a:lnTo>
                    <a:pt x="1287756" y="1039835"/>
                  </a:lnTo>
                  <a:lnTo>
                    <a:pt x="1264084" y="1077421"/>
                  </a:lnTo>
                  <a:lnTo>
                    <a:pt x="1238115" y="1113329"/>
                  </a:lnTo>
                  <a:lnTo>
                    <a:pt x="1209953" y="1147454"/>
                  </a:lnTo>
                  <a:lnTo>
                    <a:pt x="1179700" y="1179694"/>
                  </a:lnTo>
                  <a:lnTo>
                    <a:pt x="1147460" y="1209946"/>
                  </a:lnTo>
                  <a:lnTo>
                    <a:pt x="1113335" y="1238108"/>
                  </a:lnTo>
                  <a:lnTo>
                    <a:pt x="1077427" y="1264076"/>
                  </a:lnTo>
                  <a:lnTo>
                    <a:pt x="1039841" y="1287747"/>
                  </a:lnTo>
                  <a:lnTo>
                    <a:pt x="1000679" y="1309019"/>
                  </a:lnTo>
                  <a:lnTo>
                    <a:pt x="960043" y="1327789"/>
                  </a:lnTo>
                  <a:lnTo>
                    <a:pt x="918037" y="1343953"/>
                  </a:lnTo>
                  <a:lnTo>
                    <a:pt x="874764" y="1357409"/>
                  </a:lnTo>
                  <a:lnTo>
                    <a:pt x="830327" y="1368054"/>
                  </a:lnTo>
                  <a:lnTo>
                    <a:pt x="784828" y="1375785"/>
                  </a:lnTo>
                  <a:lnTo>
                    <a:pt x="738370" y="1380499"/>
                  </a:lnTo>
                  <a:lnTo>
                    <a:pt x="691057" y="1382094"/>
                  </a:lnTo>
                  <a:lnTo>
                    <a:pt x="643743" y="1380499"/>
                  </a:lnTo>
                  <a:lnTo>
                    <a:pt x="597284" y="1375785"/>
                  </a:lnTo>
                  <a:lnTo>
                    <a:pt x="551784" y="1368054"/>
                  </a:lnTo>
                  <a:lnTo>
                    <a:pt x="507345" y="1357409"/>
                  </a:lnTo>
                  <a:lnTo>
                    <a:pt x="464071" y="1343953"/>
                  </a:lnTo>
                  <a:lnTo>
                    <a:pt x="422065" y="1327789"/>
                  </a:lnTo>
                  <a:lnTo>
                    <a:pt x="381429" y="1309019"/>
                  </a:lnTo>
                  <a:lnTo>
                    <a:pt x="342266" y="1287747"/>
                  </a:lnTo>
                  <a:lnTo>
                    <a:pt x="304679" y="1264076"/>
                  </a:lnTo>
                  <a:lnTo>
                    <a:pt x="268771" y="1238108"/>
                  </a:lnTo>
                  <a:lnTo>
                    <a:pt x="234645" y="1209946"/>
                  </a:lnTo>
                  <a:lnTo>
                    <a:pt x="202404" y="1179694"/>
                  </a:lnTo>
                  <a:lnTo>
                    <a:pt x="172151" y="1147454"/>
                  </a:lnTo>
                  <a:lnTo>
                    <a:pt x="143989" y="1113329"/>
                  </a:lnTo>
                  <a:lnTo>
                    <a:pt x="118020" y="1077421"/>
                  </a:lnTo>
                  <a:lnTo>
                    <a:pt x="94348" y="1039835"/>
                  </a:lnTo>
                  <a:lnTo>
                    <a:pt x="73076" y="1000673"/>
                  </a:lnTo>
                  <a:lnTo>
                    <a:pt x="54306" y="960037"/>
                  </a:lnTo>
                  <a:lnTo>
                    <a:pt x="38141" y="918031"/>
                  </a:lnTo>
                  <a:lnTo>
                    <a:pt x="24685" y="874757"/>
                  </a:lnTo>
                  <a:lnTo>
                    <a:pt x="14039" y="830319"/>
                  </a:lnTo>
                  <a:lnTo>
                    <a:pt x="6308" y="784819"/>
                  </a:lnTo>
                  <a:lnTo>
                    <a:pt x="1594" y="738361"/>
                  </a:lnTo>
                  <a:lnTo>
                    <a:pt x="0" y="691047"/>
                  </a:lnTo>
                  <a:lnTo>
                    <a:pt x="1594" y="643732"/>
                  </a:lnTo>
                  <a:lnTo>
                    <a:pt x="6308" y="597274"/>
                  </a:lnTo>
                  <a:lnTo>
                    <a:pt x="14039" y="551774"/>
                  </a:lnTo>
                  <a:lnTo>
                    <a:pt x="24685" y="507336"/>
                  </a:lnTo>
                  <a:lnTo>
                    <a:pt x="38141" y="464062"/>
                  </a:lnTo>
                  <a:lnTo>
                    <a:pt x="54306" y="422056"/>
                  </a:lnTo>
                  <a:lnTo>
                    <a:pt x="73076" y="381420"/>
                  </a:lnTo>
                  <a:lnTo>
                    <a:pt x="94348" y="342258"/>
                  </a:lnTo>
                  <a:lnTo>
                    <a:pt x="118020" y="304672"/>
                  </a:lnTo>
                  <a:lnTo>
                    <a:pt x="143989" y="268764"/>
                  </a:lnTo>
                  <a:lnTo>
                    <a:pt x="172151" y="234639"/>
                  </a:lnTo>
                  <a:lnTo>
                    <a:pt x="202404" y="202399"/>
                  </a:lnTo>
                  <a:lnTo>
                    <a:pt x="234645" y="172147"/>
                  </a:lnTo>
                  <a:lnTo>
                    <a:pt x="268771" y="143985"/>
                  </a:lnTo>
                  <a:lnTo>
                    <a:pt x="304679" y="118017"/>
                  </a:lnTo>
                  <a:lnTo>
                    <a:pt x="342266" y="94346"/>
                  </a:lnTo>
                  <a:lnTo>
                    <a:pt x="381429" y="73074"/>
                  </a:lnTo>
                  <a:lnTo>
                    <a:pt x="422065" y="54304"/>
                  </a:lnTo>
                  <a:lnTo>
                    <a:pt x="464071" y="38140"/>
                  </a:lnTo>
                  <a:lnTo>
                    <a:pt x="507345" y="24684"/>
                  </a:lnTo>
                  <a:lnTo>
                    <a:pt x="551784" y="14039"/>
                  </a:lnTo>
                  <a:lnTo>
                    <a:pt x="597284" y="6308"/>
                  </a:lnTo>
                  <a:lnTo>
                    <a:pt x="643743" y="1594"/>
                  </a:lnTo>
                  <a:lnTo>
                    <a:pt x="691057" y="0"/>
                  </a:lnTo>
                  <a:lnTo>
                    <a:pt x="738370" y="1594"/>
                  </a:lnTo>
                  <a:lnTo>
                    <a:pt x="784828" y="6308"/>
                  </a:lnTo>
                  <a:lnTo>
                    <a:pt x="830327" y="14039"/>
                  </a:lnTo>
                  <a:lnTo>
                    <a:pt x="874764" y="24684"/>
                  </a:lnTo>
                  <a:lnTo>
                    <a:pt x="918037" y="38140"/>
                  </a:lnTo>
                  <a:lnTo>
                    <a:pt x="960043" y="54304"/>
                  </a:lnTo>
                  <a:lnTo>
                    <a:pt x="1000679" y="73074"/>
                  </a:lnTo>
                  <a:lnTo>
                    <a:pt x="1039841" y="94346"/>
                  </a:lnTo>
                  <a:lnTo>
                    <a:pt x="1077427" y="118017"/>
                  </a:lnTo>
                  <a:lnTo>
                    <a:pt x="1113335" y="143985"/>
                  </a:lnTo>
                  <a:lnTo>
                    <a:pt x="1147460" y="172147"/>
                  </a:lnTo>
                  <a:lnTo>
                    <a:pt x="1179700" y="202399"/>
                  </a:lnTo>
                  <a:lnTo>
                    <a:pt x="1209953" y="234639"/>
                  </a:lnTo>
                  <a:lnTo>
                    <a:pt x="1238115" y="268764"/>
                  </a:lnTo>
                  <a:lnTo>
                    <a:pt x="1264084" y="304672"/>
                  </a:lnTo>
                  <a:lnTo>
                    <a:pt x="1287756" y="342258"/>
                  </a:lnTo>
                  <a:lnTo>
                    <a:pt x="1309028" y="381420"/>
                  </a:lnTo>
                  <a:lnTo>
                    <a:pt x="1327798" y="422056"/>
                  </a:lnTo>
                  <a:lnTo>
                    <a:pt x="1343963" y="464062"/>
                  </a:lnTo>
                  <a:lnTo>
                    <a:pt x="1357419" y="507336"/>
                  </a:lnTo>
                  <a:lnTo>
                    <a:pt x="1368064" y="551774"/>
                  </a:lnTo>
                  <a:lnTo>
                    <a:pt x="1375796" y="597274"/>
                  </a:lnTo>
                  <a:lnTo>
                    <a:pt x="1380510" y="643732"/>
                  </a:lnTo>
                  <a:lnTo>
                    <a:pt x="1382104" y="691047"/>
                  </a:lnTo>
                  <a:close/>
                </a:path>
              </a:pathLst>
            </a:custGeom>
            <a:ln w="14177">
              <a:solidFill>
                <a:srgbClr val="A97F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01055" y="5802881"/>
              <a:ext cx="375285" cy="914400"/>
            </a:xfrm>
            <a:custGeom>
              <a:avLst/>
              <a:gdLst/>
              <a:ahLst/>
              <a:cxnLst/>
              <a:rect l="l" t="t" r="r" b="b"/>
              <a:pathLst>
                <a:path w="375285" h="914400">
                  <a:moveTo>
                    <a:pt x="374763" y="0"/>
                  </a:moveTo>
                  <a:lnTo>
                    <a:pt x="0" y="0"/>
                  </a:lnTo>
                  <a:lnTo>
                    <a:pt x="0" y="914181"/>
                  </a:lnTo>
                  <a:lnTo>
                    <a:pt x="374763" y="914181"/>
                  </a:lnTo>
                  <a:lnTo>
                    <a:pt x="374763" y="0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860636" y="3525955"/>
            <a:ext cx="5475605" cy="5105400"/>
          </a:xfrm>
          <a:custGeom>
            <a:avLst/>
            <a:gdLst/>
            <a:ahLst/>
            <a:cxnLst/>
            <a:rect l="l" t="t" r="r" b="b"/>
            <a:pathLst>
              <a:path w="5475605" h="5105400">
                <a:moveTo>
                  <a:pt x="5475152" y="0"/>
                </a:moveTo>
                <a:lnTo>
                  <a:pt x="0" y="0"/>
                </a:lnTo>
                <a:lnTo>
                  <a:pt x="0" y="5105289"/>
                </a:lnTo>
                <a:lnTo>
                  <a:pt x="5475152" y="5105289"/>
                </a:lnTo>
                <a:lnTo>
                  <a:pt x="5475152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87363" y="3588327"/>
            <a:ext cx="3100070" cy="121856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45"/>
              </a:spcBef>
            </a:pPr>
            <a:r>
              <a:rPr sz="3200" b="1" i="1" spc="-60">
                <a:solidFill>
                  <a:srgbClr val="257D11"/>
                </a:solidFill>
                <a:latin typeface="Arial"/>
                <a:cs typeface="Arial"/>
              </a:rPr>
              <a:t>Throwing</a:t>
            </a:r>
            <a:r>
              <a:rPr sz="3200" b="1" i="1" spc="-1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10">
                <a:solidFill>
                  <a:srgbClr val="257D11"/>
                </a:solidFill>
                <a:latin typeface="Arial"/>
                <a:cs typeface="Arial"/>
              </a:rPr>
              <a:t>Shade</a:t>
            </a:r>
            <a:endParaRPr sz="3200">
              <a:latin typeface="Arial"/>
              <a:cs typeface="Arial"/>
            </a:endParaRPr>
          </a:p>
          <a:p>
            <a:pPr marL="34290" marR="245745" algn="just">
              <a:lnSpc>
                <a:spcPct val="115799"/>
              </a:lnSpc>
              <a:spcBef>
                <a:spcPts val="140"/>
              </a:spcBef>
            </a:pP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great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conditions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typically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involve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compact,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drier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soil.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But,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7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find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just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right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 your</a:t>
            </a:r>
            <a:r>
              <a:rPr sz="7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specific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conditions, be sure</a:t>
            </a:r>
            <a:r>
              <a:rPr sz="7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7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check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7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trusted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resource </a:t>
            </a:r>
            <a:r>
              <a:rPr sz="750" spc="-2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the </a:t>
            </a:r>
            <a:r>
              <a:rPr sz="750" b="1" i="1" spc="-25">
                <a:solidFill>
                  <a:srgbClr val="4D4D4D"/>
                </a:solidFill>
                <a:latin typeface="Arial"/>
                <a:cs typeface="Arial"/>
              </a:rPr>
              <a:t>Arbor</a:t>
            </a:r>
            <a:r>
              <a:rPr sz="750" b="1" i="1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b="1" i="1" spc="-30">
                <a:solidFill>
                  <a:srgbClr val="4D4D4D"/>
                </a:solidFill>
                <a:latin typeface="Arial"/>
                <a:cs typeface="Arial"/>
              </a:rPr>
              <a:t>Day</a:t>
            </a:r>
            <a:r>
              <a:rPr sz="750" b="1" i="1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b="1" i="1" spc="-35">
                <a:solidFill>
                  <a:srgbClr val="4D4D4D"/>
                </a:solidFill>
                <a:latin typeface="Arial"/>
                <a:cs typeface="Arial"/>
              </a:rPr>
              <a:t>Foundation</a:t>
            </a:r>
            <a:r>
              <a:rPr sz="750" b="1" i="1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b="1" i="1" spc="-20">
                <a:solidFill>
                  <a:srgbClr val="4D4D4D"/>
                </a:solidFill>
                <a:latin typeface="Arial"/>
                <a:cs typeface="Arial"/>
              </a:rPr>
              <a:t>Tree </a:t>
            </a:r>
            <a:r>
              <a:rPr sz="750" b="1" i="1" spc="-10">
                <a:solidFill>
                  <a:srgbClr val="4D4D4D"/>
                </a:solidFill>
                <a:latin typeface="Arial"/>
                <a:cs typeface="Arial"/>
              </a:rPr>
              <a:t>Wizard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268744" y="3604760"/>
            <a:ext cx="6889750" cy="4831715"/>
            <a:chOff x="12268744" y="3604760"/>
            <a:chExt cx="6889750" cy="4831715"/>
          </a:xfrm>
        </p:grpSpPr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4202" y="7990499"/>
              <a:ext cx="1542881" cy="411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41076" y="3612062"/>
              <a:ext cx="1824355" cy="1824355"/>
            </a:xfrm>
            <a:custGeom>
              <a:avLst/>
              <a:gdLst/>
              <a:ahLst/>
              <a:cxnLst/>
              <a:rect l="l" t="t" r="r" b="b"/>
              <a:pathLst>
                <a:path w="1824355" h="1824354">
                  <a:moveTo>
                    <a:pt x="1824122" y="912055"/>
                  </a:moveTo>
                  <a:lnTo>
                    <a:pt x="1822858" y="960495"/>
                  </a:lnTo>
                  <a:lnTo>
                    <a:pt x="1819107" y="1008275"/>
                  </a:lnTo>
                  <a:lnTo>
                    <a:pt x="1812933" y="1055334"/>
                  </a:lnTo>
                  <a:lnTo>
                    <a:pt x="1804398" y="1101608"/>
                  </a:lnTo>
                  <a:lnTo>
                    <a:pt x="1793567" y="1147035"/>
                  </a:lnTo>
                  <a:lnTo>
                    <a:pt x="1780500" y="1191551"/>
                  </a:lnTo>
                  <a:lnTo>
                    <a:pt x="1765263" y="1235093"/>
                  </a:lnTo>
                  <a:lnTo>
                    <a:pt x="1747917" y="1277598"/>
                  </a:lnTo>
                  <a:lnTo>
                    <a:pt x="1728526" y="1319004"/>
                  </a:lnTo>
                  <a:lnTo>
                    <a:pt x="1707153" y="1359246"/>
                  </a:lnTo>
                  <a:lnTo>
                    <a:pt x="1683861" y="1398263"/>
                  </a:lnTo>
                  <a:lnTo>
                    <a:pt x="1658712" y="1435991"/>
                  </a:lnTo>
                  <a:lnTo>
                    <a:pt x="1631771" y="1472367"/>
                  </a:lnTo>
                  <a:lnTo>
                    <a:pt x="1603099" y="1507329"/>
                  </a:lnTo>
                  <a:lnTo>
                    <a:pt x="1572761" y="1540812"/>
                  </a:lnTo>
                  <a:lnTo>
                    <a:pt x="1540818" y="1572754"/>
                  </a:lnTo>
                  <a:lnTo>
                    <a:pt x="1507335" y="1603092"/>
                  </a:lnTo>
                  <a:lnTo>
                    <a:pt x="1472373" y="1631764"/>
                  </a:lnTo>
                  <a:lnTo>
                    <a:pt x="1435997" y="1658705"/>
                  </a:lnTo>
                  <a:lnTo>
                    <a:pt x="1398269" y="1683853"/>
                  </a:lnTo>
                  <a:lnTo>
                    <a:pt x="1359252" y="1707145"/>
                  </a:lnTo>
                  <a:lnTo>
                    <a:pt x="1319009" y="1728518"/>
                  </a:lnTo>
                  <a:lnTo>
                    <a:pt x="1277604" y="1747908"/>
                  </a:lnTo>
                  <a:lnTo>
                    <a:pt x="1235099" y="1765254"/>
                  </a:lnTo>
                  <a:lnTo>
                    <a:pt x="1191557" y="1780491"/>
                  </a:lnTo>
                  <a:lnTo>
                    <a:pt x="1147042" y="1793557"/>
                  </a:lnTo>
                  <a:lnTo>
                    <a:pt x="1101616" y="1804388"/>
                  </a:lnTo>
                  <a:lnTo>
                    <a:pt x="1055342" y="1812923"/>
                  </a:lnTo>
                  <a:lnTo>
                    <a:pt x="1008284" y="1819097"/>
                  </a:lnTo>
                  <a:lnTo>
                    <a:pt x="960504" y="1822847"/>
                  </a:lnTo>
                  <a:lnTo>
                    <a:pt x="912066" y="1824111"/>
                  </a:lnTo>
                  <a:lnTo>
                    <a:pt x="863627" y="1822847"/>
                  </a:lnTo>
                  <a:lnTo>
                    <a:pt x="815846" y="1819097"/>
                  </a:lnTo>
                  <a:lnTo>
                    <a:pt x="768787" y="1812923"/>
                  </a:lnTo>
                  <a:lnTo>
                    <a:pt x="722513" y="1804388"/>
                  </a:lnTo>
                  <a:lnTo>
                    <a:pt x="677086" y="1793557"/>
                  </a:lnTo>
                  <a:lnTo>
                    <a:pt x="632570" y="1780491"/>
                  </a:lnTo>
                  <a:lnTo>
                    <a:pt x="589027" y="1765254"/>
                  </a:lnTo>
                  <a:lnTo>
                    <a:pt x="546522" y="1747908"/>
                  </a:lnTo>
                  <a:lnTo>
                    <a:pt x="505116" y="1728518"/>
                  </a:lnTo>
                  <a:lnTo>
                    <a:pt x="464873" y="1707145"/>
                  </a:lnTo>
                  <a:lnTo>
                    <a:pt x="425855" y="1683853"/>
                  </a:lnTo>
                  <a:lnTo>
                    <a:pt x="388127" y="1658705"/>
                  </a:lnTo>
                  <a:lnTo>
                    <a:pt x="351750" y="1631764"/>
                  </a:lnTo>
                  <a:lnTo>
                    <a:pt x="316788" y="1603092"/>
                  </a:lnTo>
                  <a:lnTo>
                    <a:pt x="283305" y="1572754"/>
                  </a:lnTo>
                  <a:lnTo>
                    <a:pt x="251362" y="1540812"/>
                  </a:lnTo>
                  <a:lnTo>
                    <a:pt x="221023" y="1507329"/>
                  </a:lnTo>
                  <a:lnTo>
                    <a:pt x="192351" y="1472367"/>
                  </a:lnTo>
                  <a:lnTo>
                    <a:pt x="165410" y="1435991"/>
                  </a:lnTo>
                  <a:lnTo>
                    <a:pt x="140261" y="1398263"/>
                  </a:lnTo>
                  <a:lnTo>
                    <a:pt x="116969" y="1359246"/>
                  </a:lnTo>
                  <a:lnTo>
                    <a:pt x="95596" y="1319004"/>
                  </a:lnTo>
                  <a:lnTo>
                    <a:pt x="76205" y="1277598"/>
                  </a:lnTo>
                  <a:lnTo>
                    <a:pt x="58859" y="1235093"/>
                  </a:lnTo>
                  <a:lnTo>
                    <a:pt x="43621" y="1191551"/>
                  </a:lnTo>
                  <a:lnTo>
                    <a:pt x="30555" y="1147035"/>
                  </a:lnTo>
                  <a:lnTo>
                    <a:pt x="19723" y="1101608"/>
                  </a:lnTo>
                  <a:lnTo>
                    <a:pt x="11189" y="1055334"/>
                  </a:lnTo>
                  <a:lnTo>
                    <a:pt x="5014" y="1008275"/>
                  </a:lnTo>
                  <a:lnTo>
                    <a:pt x="1264" y="960495"/>
                  </a:lnTo>
                  <a:lnTo>
                    <a:pt x="0" y="912055"/>
                  </a:lnTo>
                  <a:lnTo>
                    <a:pt x="1264" y="863616"/>
                  </a:lnTo>
                  <a:lnTo>
                    <a:pt x="5014" y="815836"/>
                  </a:lnTo>
                  <a:lnTo>
                    <a:pt x="11189" y="768777"/>
                  </a:lnTo>
                  <a:lnTo>
                    <a:pt x="19723" y="722503"/>
                  </a:lnTo>
                  <a:lnTo>
                    <a:pt x="30555" y="677076"/>
                  </a:lnTo>
                  <a:lnTo>
                    <a:pt x="43621" y="632560"/>
                  </a:lnTo>
                  <a:lnTo>
                    <a:pt x="58859" y="589018"/>
                  </a:lnTo>
                  <a:lnTo>
                    <a:pt x="76205" y="546513"/>
                  </a:lnTo>
                  <a:lnTo>
                    <a:pt x="95596" y="505107"/>
                  </a:lnTo>
                  <a:lnTo>
                    <a:pt x="116969" y="464865"/>
                  </a:lnTo>
                  <a:lnTo>
                    <a:pt x="140261" y="425848"/>
                  </a:lnTo>
                  <a:lnTo>
                    <a:pt x="165410" y="388120"/>
                  </a:lnTo>
                  <a:lnTo>
                    <a:pt x="192351" y="351744"/>
                  </a:lnTo>
                  <a:lnTo>
                    <a:pt x="221023" y="316782"/>
                  </a:lnTo>
                  <a:lnTo>
                    <a:pt x="251362" y="283299"/>
                  </a:lnTo>
                  <a:lnTo>
                    <a:pt x="283305" y="251357"/>
                  </a:lnTo>
                  <a:lnTo>
                    <a:pt x="316788" y="221019"/>
                  </a:lnTo>
                  <a:lnTo>
                    <a:pt x="351750" y="192347"/>
                  </a:lnTo>
                  <a:lnTo>
                    <a:pt x="388127" y="165406"/>
                  </a:lnTo>
                  <a:lnTo>
                    <a:pt x="425855" y="140258"/>
                  </a:lnTo>
                  <a:lnTo>
                    <a:pt x="464873" y="116966"/>
                  </a:lnTo>
                  <a:lnTo>
                    <a:pt x="505116" y="95593"/>
                  </a:lnTo>
                  <a:lnTo>
                    <a:pt x="546522" y="76203"/>
                  </a:lnTo>
                  <a:lnTo>
                    <a:pt x="589027" y="58857"/>
                  </a:lnTo>
                  <a:lnTo>
                    <a:pt x="632570" y="43620"/>
                  </a:lnTo>
                  <a:lnTo>
                    <a:pt x="677086" y="30554"/>
                  </a:lnTo>
                  <a:lnTo>
                    <a:pt x="722513" y="19723"/>
                  </a:lnTo>
                  <a:lnTo>
                    <a:pt x="768787" y="11188"/>
                  </a:lnTo>
                  <a:lnTo>
                    <a:pt x="815846" y="5014"/>
                  </a:lnTo>
                  <a:lnTo>
                    <a:pt x="863627" y="1264"/>
                  </a:lnTo>
                  <a:lnTo>
                    <a:pt x="912066" y="0"/>
                  </a:lnTo>
                  <a:lnTo>
                    <a:pt x="960504" y="1264"/>
                  </a:lnTo>
                  <a:lnTo>
                    <a:pt x="1008284" y="5014"/>
                  </a:lnTo>
                  <a:lnTo>
                    <a:pt x="1055342" y="11188"/>
                  </a:lnTo>
                  <a:lnTo>
                    <a:pt x="1101616" y="19723"/>
                  </a:lnTo>
                  <a:lnTo>
                    <a:pt x="1147042" y="30554"/>
                  </a:lnTo>
                  <a:lnTo>
                    <a:pt x="1191557" y="43620"/>
                  </a:lnTo>
                  <a:lnTo>
                    <a:pt x="1235099" y="58857"/>
                  </a:lnTo>
                  <a:lnTo>
                    <a:pt x="1277604" y="76203"/>
                  </a:lnTo>
                  <a:lnTo>
                    <a:pt x="1319009" y="95593"/>
                  </a:lnTo>
                  <a:lnTo>
                    <a:pt x="1359252" y="116966"/>
                  </a:lnTo>
                  <a:lnTo>
                    <a:pt x="1398269" y="140258"/>
                  </a:lnTo>
                  <a:lnTo>
                    <a:pt x="1435997" y="165406"/>
                  </a:lnTo>
                  <a:lnTo>
                    <a:pt x="1472373" y="192347"/>
                  </a:lnTo>
                  <a:lnTo>
                    <a:pt x="1507335" y="221019"/>
                  </a:lnTo>
                  <a:lnTo>
                    <a:pt x="1540818" y="251357"/>
                  </a:lnTo>
                  <a:lnTo>
                    <a:pt x="1572761" y="283299"/>
                  </a:lnTo>
                  <a:lnTo>
                    <a:pt x="1603099" y="316782"/>
                  </a:lnTo>
                  <a:lnTo>
                    <a:pt x="1631771" y="351744"/>
                  </a:lnTo>
                  <a:lnTo>
                    <a:pt x="1658712" y="388120"/>
                  </a:lnTo>
                  <a:lnTo>
                    <a:pt x="1683861" y="425848"/>
                  </a:lnTo>
                  <a:lnTo>
                    <a:pt x="1707153" y="464865"/>
                  </a:lnTo>
                  <a:lnTo>
                    <a:pt x="1728526" y="505107"/>
                  </a:lnTo>
                  <a:lnTo>
                    <a:pt x="1747917" y="546513"/>
                  </a:lnTo>
                  <a:lnTo>
                    <a:pt x="1765263" y="589018"/>
                  </a:lnTo>
                  <a:lnTo>
                    <a:pt x="1780500" y="632560"/>
                  </a:lnTo>
                  <a:lnTo>
                    <a:pt x="1793567" y="677076"/>
                  </a:lnTo>
                  <a:lnTo>
                    <a:pt x="1804398" y="722503"/>
                  </a:lnTo>
                  <a:lnTo>
                    <a:pt x="1812933" y="768777"/>
                  </a:lnTo>
                  <a:lnTo>
                    <a:pt x="1819107" y="815836"/>
                  </a:lnTo>
                  <a:lnTo>
                    <a:pt x="1822858" y="863616"/>
                  </a:lnTo>
                  <a:lnTo>
                    <a:pt x="1824122" y="912055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2385" y="3683368"/>
              <a:ext cx="1681509" cy="16814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330219" y="3756271"/>
              <a:ext cx="1732914" cy="1732914"/>
            </a:xfrm>
            <a:custGeom>
              <a:avLst/>
              <a:gdLst/>
              <a:ahLst/>
              <a:cxnLst/>
              <a:rect l="l" t="t" r="r" b="b"/>
              <a:pathLst>
                <a:path w="1732915" h="1732914">
                  <a:moveTo>
                    <a:pt x="1732596" y="866298"/>
                  </a:moveTo>
                  <a:lnTo>
                    <a:pt x="1731314" y="913829"/>
                  </a:lnTo>
                  <a:lnTo>
                    <a:pt x="1727513" y="960691"/>
                  </a:lnTo>
                  <a:lnTo>
                    <a:pt x="1721258" y="1006816"/>
                  </a:lnTo>
                  <a:lnTo>
                    <a:pt x="1712615" y="1052140"/>
                  </a:lnTo>
                  <a:lnTo>
                    <a:pt x="1701651" y="1096595"/>
                  </a:lnTo>
                  <a:lnTo>
                    <a:pt x="1688432" y="1140116"/>
                  </a:lnTo>
                  <a:lnTo>
                    <a:pt x="1673023" y="1182637"/>
                  </a:lnTo>
                  <a:lnTo>
                    <a:pt x="1655491" y="1224091"/>
                  </a:lnTo>
                  <a:lnTo>
                    <a:pt x="1635902" y="1264413"/>
                  </a:lnTo>
                  <a:lnTo>
                    <a:pt x="1614321" y="1303536"/>
                  </a:lnTo>
                  <a:lnTo>
                    <a:pt x="1590816" y="1341395"/>
                  </a:lnTo>
                  <a:lnTo>
                    <a:pt x="1565451" y="1377923"/>
                  </a:lnTo>
                  <a:lnTo>
                    <a:pt x="1538294" y="1413055"/>
                  </a:lnTo>
                  <a:lnTo>
                    <a:pt x="1509409" y="1446724"/>
                  </a:lnTo>
                  <a:lnTo>
                    <a:pt x="1478864" y="1478864"/>
                  </a:lnTo>
                  <a:lnTo>
                    <a:pt x="1446724" y="1509409"/>
                  </a:lnTo>
                  <a:lnTo>
                    <a:pt x="1413055" y="1538294"/>
                  </a:lnTo>
                  <a:lnTo>
                    <a:pt x="1377923" y="1565451"/>
                  </a:lnTo>
                  <a:lnTo>
                    <a:pt x="1341395" y="1590816"/>
                  </a:lnTo>
                  <a:lnTo>
                    <a:pt x="1303536" y="1614321"/>
                  </a:lnTo>
                  <a:lnTo>
                    <a:pt x="1264413" y="1635902"/>
                  </a:lnTo>
                  <a:lnTo>
                    <a:pt x="1224091" y="1655491"/>
                  </a:lnTo>
                  <a:lnTo>
                    <a:pt x="1182637" y="1673023"/>
                  </a:lnTo>
                  <a:lnTo>
                    <a:pt x="1140116" y="1688432"/>
                  </a:lnTo>
                  <a:lnTo>
                    <a:pt x="1096595" y="1701651"/>
                  </a:lnTo>
                  <a:lnTo>
                    <a:pt x="1052140" y="1712615"/>
                  </a:lnTo>
                  <a:lnTo>
                    <a:pt x="1006816" y="1721258"/>
                  </a:lnTo>
                  <a:lnTo>
                    <a:pt x="960691" y="1727513"/>
                  </a:lnTo>
                  <a:lnTo>
                    <a:pt x="913829" y="1731314"/>
                  </a:lnTo>
                  <a:lnTo>
                    <a:pt x="866298" y="1732596"/>
                  </a:lnTo>
                  <a:lnTo>
                    <a:pt x="818767" y="1731314"/>
                  </a:lnTo>
                  <a:lnTo>
                    <a:pt x="771906" y="1727513"/>
                  </a:lnTo>
                  <a:lnTo>
                    <a:pt x="725782" y="1721258"/>
                  </a:lnTo>
                  <a:lnTo>
                    <a:pt x="680459" y="1712615"/>
                  </a:lnTo>
                  <a:lnTo>
                    <a:pt x="636004" y="1701651"/>
                  </a:lnTo>
                  <a:lnTo>
                    <a:pt x="592483" y="1688432"/>
                  </a:lnTo>
                  <a:lnTo>
                    <a:pt x="549963" y="1673023"/>
                  </a:lnTo>
                  <a:lnTo>
                    <a:pt x="508509" y="1655491"/>
                  </a:lnTo>
                  <a:lnTo>
                    <a:pt x="468187" y="1635902"/>
                  </a:lnTo>
                  <a:lnTo>
                    <a:pt x="429064" y="1614321"/>
                  </a:lnTo>
                  <a:lnTo>
                    <a:pt x="391205" y="1590816"/>
                  </a:lnTo>
                  <a:lnTo>
                    <a:pt x="354677" y="1565451"/>
                  </a:lnTo>
                  <a:lnTo>
                    <a:pt x="319545" y="1538294"/>
                  </a:lnTo>
                  <a:lnTo>
                    <a:pt x="285876" y="1509409"/>
                  </a:lnTo>
                  <a:lnTo>
                    <a:pt x="253735" y="1478864"/>
                  </a:lnTo>
                  <a:lnTo>
                    <a:pt x="223190" y="1446724"/>
                  </a:lnTo>
                  <a:lnTo>
                    <a:pt x="194305" y="1413055"/>
                  </a:lnTo>
                  <a:lnTo>
                    <a:pt x="167147" y="1377923"/>
                  </a:lnTo>
                  <a:lnTo>
                    <a:pt x="141782" y="1341395"/>
                  </a:lnTo>
                  <a:lnTo>
                    <a:pt x="118276" y="1303536"/>
                  </a:lnTo>
                  <a:lnTo>
                    <a:pt x="96696" y="1264413"/>
                  </a:lnTo>
                  <a:lnTo>
                    <a:pt x="77106" y="1224091"/>
                  </a:lnTo>
                  <a:lnTo>
                    <a:pt x="59574" y="1182637"/>
                  </a:lnTo>
                  <a:lnTo>
                    <a:pt x="44165" y="1140116"/>
                  </a:lnTo>
                  <a:lnTo>
                    <a:pt x="30945" y="1096595"/>
                  </a:lnTo>
                  <a:lnTo>
                    <a:pt x="19981" y="1052140"/>
                  </a:lnTo>
                  <a:lnTo>
                    <a:pt x="11338" y="1006816"/>
                  </a:lnTo>
                  <a:lnTo>
                    <a:pt x="5083" y="960691"/>
                  </a:lnTo>
                  <a:lnTo>
                    <a:pt x="1281" y="913829"/>
                  </a:lnTo>
                  <a:lnTo>
                    <a:pt x="0" y="866298"/>
                  </a:lnTo>
                  <a:lnTo>
                    <a:pt x="1281" y="818766"/>
                  </a:lnTo>
                  <a:lnTo>
                    <a:pt x="5083" y="771904"/>
                  </a:lnTo>
                  <a:lnTo>
                    <a:pt x="11338" y="725779"/>
                  </a:lnTo>
                  <a:lnTo>
                    <a:pt x="19981" y="680456"/>
                  </a:lnTo>
                  <a:lnTo>
                    <a:pt x="30945" y="636000"/>
                  </a:lnTo>
                  <a:lnTo>
                    <a:pt x="44165" y="592479"/>
                  </a:lnTo>
                  <a:lnTo>
                    <a:pt x="59574" y="549959"/>
                  </a:lnTo>
                  <a:lnTo>
                    <a:pt x="77106" y="508504"/>
                  </a:lnTo>
                  <a:lnTo>
                    <a:pt x="96696" y="468183"/>
                  </a:lnTo>
                  <a:lnTo>
                    <a:pt x="118276" y="429059"/>
                  </a:lnTo>
                  <a:lnTo>
                    <a:pt x="141782" y="391200"/>
                  </a:lnTo>
                  <a:lnTo>
                    <a:pt x="167147" y="354672"/>
                  </a:lnTo>
                  <a:lnTo>
                    <a:pt x="194305" y="319540"/>
                  </a:lnTo>
                  <a:lnTo>
                    <a:pt x="223190" y="285871"/>
                  </a:lnTo>
                  <a:lnTo>
                    <a:pt x="253735" y="253731"/>
                  </a:lnTo>
                  <a:lnTo>
                    <a:pt x="285876" y="223186"/>
                  </a:lnTo>
                  <a:lnTo>
                    <a:pt x="319545" y="194302"/>
                  </a:lnTo>
                  <a:lnTo>
                    <a:pt x="354677" y="167144"/>
                  </a:lnTo>
                  <a:lnTo>
                    <a:pt x="391205" y="141779"/>
                  </a:lnTo>
                  <a:lnTo>
                    <a:pt x="429064" y="118274"/>
                  </a:lnTo>
                  <a:lnTo>
                    <a:pt x="468187" y="96694"/>
                  </a:lnTo>
                  <a:lnTo>
                    <a:pt x="508509" y="77104"/>
                  </a:lnTo>
                  <a:lnTo>
                    <a:pt x="549963" y="59572"/>
                  </a:lnTo>
                  <a:lnTo>
                    <a:pt x="592483" y="44164"/>
                  </a:lnTo>
                  <a:lnTo>
                    <a:pt x="636004" y="30944"/>
                  </a:lnTo>
                  <a:lnTo>
                    <a:pt x="680459" y="19980"/>
                  </a:lnTo>
                  <a:lnTo>
                    <a:pt x="725782" y="11338"/>
                  </a:lnTo>
                  <a:lnTo>
                    <a:pt x="771906" y="5083"/>
                  </a:lnTo>
                  <a:lnTo>
                    <a:pt x="818767" y="1281"/>
                  </a:lnTo>
                  <a:lnTo>
                    <a:pt x="866298" y="0"/>
                  </a:lnTo>
                  <a:lnTo>
                    <a:pt x="913829" y="1281"/>
                  </a:lnTo>
                  <a:lnTo>
                    <a:pt x="960691" y="5083"/>
                  </a:lnTo>
                  <a:lnTo>
                    <a:pt x="1006816" y="11338"/>
                  </a:lnTo>
                  <a:lnTo>
                    <a:pt x="1052140" y="19980"/>
                  </a:lnTo>
                  <a:lnTo>
                    <a:pt x="1096595" y="30944"/>
                  </a:lnTo>
                  <a:lnTo>
                    <a:pt x="1140116" y="44164"/>
                  </a:lnTo>
                  <a:lnTo>
                    <a:pt x="1182637" y="59572"/>
                  </a:lnTo>
                  <a:lnTo>
                    <a:pt x="1224091" y="77104"/>
                  </a:lnTo>
                  <a:lnTo>
                    <a:pt x="1264413" y="96694"/>
                  </a:lnTo>
                  <a:lnTo>
                    <a:pt x="1303536" y="118274"/>
                  </a:lnTo>
                  <a:lnTo>
                    <a:pt x="1341395" y="141779"/>
                  </a:lnTo>
                  <a:lnTo>
                    <a:pt x="1377923" y="167144"/>
                  </a:lnTo>
                  <a:lnTo>
                    <a:pt x="1413055" y="194302"/>
                  </a:lnTo>
                  <a:lnTo>
                    <a:pt x="1446724" y="223186"/>
                  </a:lnTo>
                  <a:lnTo>
                    <a:pt x="1478864" y="253731"/>
                  </a:lnTo>
                  <a:lnTo>
                    <a:pt x="1509409" y="285871"/>
                  </a:lnTo>
                  <a:lnTo>
                    <a:pt x="1538294" y="319540"/>
                  </a:lnTo>
                  <a:lnTo>
                    <a:pt x="1565451" y="354672"/>
                  </a:lnTo>
                  <a:lnTo>
                    <a:pt x="1590816" y="391200"/>
                  </a:lnTo>
                  <a:lnTo>
                    <a:pt x="1614321" y="429059"/>
                  </a:lnTo>
                  <a:lnTo>
                    <a:pt x="1635902" y="468183"/>
                  </a:lnTo>
                  <a:lnTo>
                    <a:pt x="1655491" y="508504"/>
                  </a:lnTo>
                  <a:lnTo>
                    <a:pt x="1673023" y="549959"/>
                  </a:lnTo>
                  <a:lnTo>
                    <a:pt x="1688432" y="592479"/>
                  </a:lnTo>
                  <a:lnTo>
                    <a:pt x="1701651" y="636000"/>
                  </a:lnTo>
                  <a:lnTo>
                    <a:pt x="1712615" y="680456"/>
                  </a:lnTo>
                  <a:lnTo>
                    <a:pt x="1721258" y="725779"/>
                  </a:lnTo>
                  <a:lnTo>
                    <a:pt x="1727513" y="771904"/>
                  </a:lnTo>
                  <a:lnTo>
                    <a:pt x="1731314" y="818766"/>
                  </a:lnTo>
                  <a:lnTo>
                    <a:pt x="1732596" y="866298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7962" y="3824009"/>
              <a:ext cx="1597113" cy="15971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83362" y="6210777"/>
              <a:ext cx="1567815" cy="1567815"/>
            </a:xfrm>
            <a:custGeom>
              <a:avLst/>
              <a:gdLst/>
              <a:ahLst/>
              <a:cxnLst/>
              <a:rect l="l" t="t" r="r" b="b"/>
              <a:pathLst>
                <a:path w="1567815" h="1567815">
                  <a:moveTo>
                    <a:pt x="1567795" y="783902"/>
                  </a:moveTo>
                  <a:lnTo>
                    <a:pt x="1566364" y="831655"/>
                  </a:lnTo>
                  <a:lnTo>
                    <a:pt x="1562127" y="878650"/>
                  </a:lnTo>
                  <a:lnTo>
                    <a:pt x="1555165" y="924808"/>
                  </a:lnTo>
                  <a:lnTo>
                    <a:pt x="1545561" y="970044"/>
                  </a:lnTo>
                  <a:lnTo>
                    <a:pt x="1533396" y="1014278"/>
                  </a:lnTo>
                  <a:lnTo>
                    <a:pt x="1518752" y="1057428"/>
                  </a:lnTo>
                  <a:lnTo>
                    <a:pt x="1501712" y="1099411"/>
                  </a:lnTo>
                  <a:lnTo>
                    <a:pt x="1482357" y="1140146"/>
                  </a:lnTo>
                  <a:lnTo>
                    <a:pt x="1460769" y="1179549"/>
                  </a:lnTo>
                  <a:lnTo>
                    <a:pt x="1437031" y="1217541"/>
                  </a:lnTo>
                  <a:lnTo>
                    <a:pt x="1411225" y="1254037"/>
                  </a:lnTo>
                  <a:lnTo>
                    <a:pt x="1383431" y="1288958"/>
                  </a:lnTo>
                  <a:lnTo>
                    <a:pt x="1353733" y="1322219"/>
                  </a:lnTo>
                  <a:lnTo>
                    <a:pt x="1322213" y="1353740"/>
                  </a:lnTo>
                  <a:lnTo>
                    <a:pt x="1288951" y="1383438"/>
                  </a:lnTo>
                  <a:lnTo>
                    <a:pt x="1254031" y="1411232"/>
                  </a:lnTo>
                  <a:lnTo>
                    <a:pt x="1217535" y="1437039"/>
                  </a:lnTo>
                  <a:lnTo>
                    <a:pt x="1179544" y="1460778"/>
                  </a:lnTo>
                  <a:lnTo>
                    <a:pt x="1140140" y="1482365"/>
                  </a:lnTo>
                  <a:lnTo>
                    <a:pt x="1099405" y="1501721"/>
                  </a:lnTo>
                  <a:lnTo>
                    <a:pt x="1057422" y="1518761"/>
                  </a:lnTo>
                  <a:lnTo>
                    <a:pt x="1014272" y="1533405"/>
                  </a:lnTo>
                  <a:lnTo>
                    <a:pt x="970037" y="1545571"/>
                  </a:lnTo>
                  <a:lnTo>
                    <a:pt x="924800" y="1555175"/>
                  </a:lnTo>
                  <a:lnTo>
                    <a:pt x="878642" y="1562137"/>
                  </a:lnTo>
                  <a:lnTo>
                    <a:pt x="831645" y="1566374"/>
                  </a:lnTo>
                  <a:lnTo>
                    <a:pt x="783892" y="1567805"/>
                  </a:lnTo>
                  <a:lnTo>
                    <a:pt x="736140" y="1566374"/>
                  </a:lnTo>
                  <a:lnTo>
                    <a:pt x="689144" y="1562137"/>
                  </a:lnTo>
                  <a:lnTo>
                    <a:pt x="642987" y="1555175"/>
                  </a:lnTo>
                  <a:lnTo>
                    <a:pt x="597750" y="1545571"/>
                  </a:lnTo>
                  <a:lnTo>
                    <a:pt x="553517" y="1533405"/>
                  </a:lnTo>
                  <a:lnTo>
                    <a:pt x="510367" y="1518761"/>
                  </a:lnTo>
                  <a:lnTo>
                    <a:pt x="468385" y="1501721"/>
                  </a:lnTo>
                  <a:lnTo>
                    <a:pt x="427651" y="1482365"/>
                  </a:lnTo>
                  <a:lnTo>
                    <a:pt x="388248" y="1460778"/>
                  </a:lnTo>
                  <a:lnTo>
                    <a:pt x="350257" y="1437039"/>
                  </a:lnTo>
                  <a:lnTo>
                    <a:pt x="313761" y="1411232"/>
                  </a:lnTo>
                  <a:lnTo>
                    <a:pt x="278841" y="1383438"/>
                  </a:lnTo>
                  <a:lnTo>
                    <a:pt x="245580" y="1353740"/>
                  </a:lnTo>
                  <a:lnTo>
                    <a:pt x="214060" y="1322219"/>
                  </a:lnTo>
                  <a:lnTo>
                    <a:pt x="184362" y="1288958"/>
                  </a:lnTo>
                  <a:lnTo>
                    <a:pt x="156569" y="1254037"/>
                  </a:lnTo>
                  <a:lnTo>
                    <a:pt x="130762" y="1217541"/>
                  </a:lnTo>
                  <a:lnTo>
                    <a:pt x="107024" y="1179549"/>
                  </a:lnTo>
                  <a:lnTo>
                    <a:pt x="85437" y="1140146"/>
                  </a:lnTo>
                  <a:lnTo>
                    <a:pt x="66082" y="1099411"/>
                  </a:lnTo>
                  <a:lnTo>
                    <a:pt x="49042" y="1057428"/>
                  </a:lnTo>
                  <a:lnTo>
                    <a:pt x="34399" y="1014278"/>
                  </a:lnTo>
                  <a:lnTo>
                    <a:pt x="22234" y="970044"/>
                  </a:lnTo>
                  <a:lnTo>
                    <a:pt x="12629" y="924808"/>
                  </a:lnTo>
                  <a:lnTo>
                    <a:pt x="5667" y="878650"/>
                  </a:lnTo>
                  <a:lnTo>
                    <a:pt x="1430" y="831655"/>
                  </a:lnTo>
                  <a:lnTo>
                    <a:pt x="0" y="783902"/>
                  </a:lnTo>
                  <a:lnTo>
                    <a:pt x="1430" y="736150"/>
                  </a:lnTo>
                  <a:lnTo>
                    <a:pt x="5667" y="689154"/>
                  </a:lnTo>
                  <a:lnTo>
                    <a:pt x="12629" y="642997"/>
                  </a:lnTo>
                  <a:lnTo>
                    <a:pt x="22234" y="597760"/>
                  </a:lnTo>
                  <a:lnTo>
                    <a:pt x="34399" y="553526"/>
                  </a:lnTo>
                  <a:lnTo>
                    <a:pt x="49042" y="510377"/>
                  </a:lnTo>
                  <a:lnTo>
                    <a:pt x="66082" y="468394"/>
                  </a:lnTo>
                  <a:lnTo>
                    <a:pt x="85437" y="427659"/>
                  </a:lnTo>
                  <a:lnTo>
                    <a:pt x="107024" y="388255"/>
                  </a:lnTo>
                  <a:lnTo>
                    <a:pt x="130762" y="350264"/>
                  </a:lnTo>
                  <a:lnTo>
                    <a:pt x="156569" y="313767"/>
                  </a:lnTo>
                  <a:lnTo>
                    <a:pt x="184362" y="278847"/>
                  </a:lnTo>
                  <a:lnTo>
                    <a:pt x="214060" y="245586"/>
                  </a:lnTo>
                  <a:lnTo>
                    <a:pt x="245580" y="214065"/>
                  </a:lnTo>
                  <a:lnTo>
                    <a:pt x="278841" y="184366"/>
                  </a:lnTo>
                  <a:lnTo>
                    <a:pt x="313761" y="156573"/>
                  </a:lnTo>
                  <a:lnTo>
                    <a:pt x="350257" y="130766"/>
                  </a:lnTo>
                  <a:lnTo>
                    <a:pt x="388248" y="107027"/>
                  </a:lnTo>
                  <a:lnTo>
                    <a:pt x="427651" y="85439"/>
                  </a:lnTo>
                  <a:lnTo>
                    <a:pt x="468385" y="66084"/>
                  </a:lnTo>
                  <a:lnTo>
                    <a:pt x="510367" y="49043"/>
                  </a:lnTo>
                  <a:lnTo>
                    <a:pt x="553517" y="34399"/>
                  </a:lnTo>
                  <a:lnTo>
                    <a:pt x="597750" y="22234"/>
                  </a:lnTo>
                  <a:lnTo>
                    <a:pt x="642987" y="12629"/>
                  </a:lnTo>
                  <a:lnTo>
                    <a:pt x="689144" y="5668"/>
                  </a:lnTo>
                  <a:lnTo>
                    <a:pt x="736140" y="1430"/>
                  </a:lnTo>
                  <a:lnTo>
                    <a:pt x="783892" y="0"/>
                  </a:lnTo>
                  <a:lnTo>
                    <a:pt x="831645" y="1430"/>
                  </a:lnTo>
                  <a:lnTo>
                    <a:pt x="878642" y="5668"/>
                  </a:lnTo>
                  <a:lnTo>
                    <a:pt x="924800" y="12629"/>
                  </a:lnTo>
                  <a:lnTo>
                    <a:pt x="970037" y="22234"/>
                  </a:lnTo>
                  <a:lnTo>
                    <a:pt x="1014272" y="34399"/>
                  </a:lnTo>
                  <a:lnTo>
                    <a:pt x="1057422" y="49043"/>
                  </a:lnTo>
                  <a:lnTo>
                    <a:pt x="1099405" y="66084"/>
                  </a:lnTo>
                  <a:lnTo>
                    <a:pt x="1140140" y="85439"/>
                  </a:lnTo>
                  <a:lnTo>
                    <a:pt x="1179544" y="107027"/>
                  </a:lnTo>
                  <a:lnTo>
                    <a:pt x="1217535" y="130766"/>
                  </a:lnTo>
                  <a:lnTo>
                    <a:pt x="1254031" y="156573"/>
                  </a:lnTo>
                  <a:lnTo>
                    <a:pt x="1288951" y="184366"/>
                  </a:lnTo>
                  <a:lnTo>
                    <a:pt x="1322213" y="214065"/>
                  </a:lnTo>
                  <a:lnTo>
                    <a:pt x="1353733" y="245586"/>
                  </a:lnTo>
                  <a:lnTo>
                    <a:pt x="1383431" y="278847"/>
                  </a:lnTo>
                  <a:lnTo>
                    <a:pt x="1411225" y="313767"/>
                  </a:lnTo>
                  <a:lnTo>
                    <a:pt x="1437031" y="350264"/>
                  </a:lnTo>
                  <a:lnTo>
                    <a:pt x="1460769" y="388255"/>
                  </a:lnTo>
                  <a:lnTo>
                    <a:pt x="1482357" y="427659"/>
                  </a:lnTo>
                  <a:lnTo>
                    <a:pt x="1501712" y="468394"/>
                  </a:lnTo>
                  <a:lnTo>
                    <a:pt x="1518752" y="510377"/>
                  </a:lnTo>
                  <a:lnTo>
                    <a:pt x="1533396" y="553526"/>
                  </a:lnTo>
                  <a:lnTo>
                    <a:pt x="1545561" y="597760"/>
                  </a:lnTo>
                  <a:lnTo>
                    <a:pt x="1555165" y="642997"/>
                  </a:lnTo>
                  <a:lnTo>
                    <a:pt x="1562127" y="689154"/>
                  </a:lnTo>
                  <a:lnTo>
                    <a:pt x="1566364" y="736150"/>
                  </a:lnTo>
                  <a:lnTo>
                    <a:pt x="1567795" y="783902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4656" y="6272073"/>
              <a:ext cx="1445212" cy="14452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33978" y="6493735"/>
              <a:ext cx="1935480" cy="1935480"/>
            </a:xfrm>
            <a:custGeom>
              <a:avLst/>
              <a:gdLst/>
              <a:ahLst/>
              <a:cxnLst/>
              <a:rect l="l" t="t" r="r" b="b"/>
              <a:pathLst>
                <a:path w="1935480" h="1935479">
                  <a:moveTo>
                    <a:pt x="1934988" y="967488"/>
                  </a:moveTo>
                  <a:lnTo>
                    <a:pt x="1933804" y="1015776"/>
                  </a:lnTo>
                  <a:lnTo>
                    <a:pt x="1930288" y="1063450"/>
                  </a:lnTo>
                  <a:lnTo>
                    <a:pt x="1924498" y="1110457"/>
                  </a:lnTo>
                  <a:lnTo>
                    <a:pt x="1916487" y="1156739"/>
                  </a:lnTo>
                  <a:lnTo>
                    <a:pt x="1906311" y="1202243"/>
                  </a:lnTo>
                  <a:lnTo>
                    <a:pt x="1894025" y="1246912"/>
                  </a:lnTo>
                  <a:lnTo>
                    <a:pt x="1879686" y="1290691"/>
                  </a:lnTo>
                  <a:lnTo>
                    <a:pt x="1863348" y="1333524"/>
                  </a:lnTo>
                  <a:lnTo>
                    <a:pt x="1845067" y="1375357"/>
                  </a:lnTo>
                  <a:lnTo>
                    <a:pt x="1824898" y="1416134"/>
                  </a:lnTo>
                  <a:lnTo>
                    <a:pt x="1802897" y="1455798"/>
                  </a:lnTo>
                  <a:lnTo>
                    <a:pt x="1779119" y="1494296"/>
                  </a:lnTo>
                  <a:lnTo>
                    <a:pt x="1753620" y="1531571"/>
                  </a:lnTo>
                  <a:lnTo>
                    <a:pt x="1726455" y="1567568"/>
                  </a:lnTo>
                  <a:lnTo>
                    <a:pt x="1697679" y="1602232"/>
                  </a:lnTo>
                  <a:lnTo>
                    <a:pt x="1667348" y="1635507"/>
                  </a:lnTo>
                  <a:lnTo>
                    <a:pt x="1635517" y="1667338"/>
                  </a:lnTo>
                  <a:lnTo>
                    <a:pt x="1602243" y="1697669"/>
                  </a:lnTo>
                  <a:lnTo>
                    <a:pt x="1567579" y="1726444"/>
                  </a:lnTo>
                  <a:lnTo>
                    <a:pt x="1531582" y="1753610"/>
                  </a:lnTo>
                  <a:lnTo>
                    <a:pt x="1494307" y="1779109"/>
                  </a:lnTo>
                  <a:lnTo>
                    <a:pt x="1455809" y="1802887"/>
                  </a:lnTo>
                  <a:lnTo>
                    <a:pt x="1416144" y="1824888"/>
                  </a:lnTo>
                  <a:lnTo>
                    <a:pt x="1375368" y="1845056"/>
                  </a:lnTo>
                  <a:lnTo>
                    <a:pt x="1333535" y="1863337"/>
                  </a:lnTo>
                  <a:lnTo>
                    <a:pt x="1290701" y="1879675"/>
                  </a:lnTo>
                  <a:lnTo>
                    <a:pt x="1246922" y="1894015"/>
                  </a:lnTo>
                  <a:lnTo>
                    <a:pt x="1202253" y="1906300"/>
                  </a:lnTo>
                  <a:lnTo>
                    <a:pt x="1156750" y="1916476"/>
                  </a:lnTo>
                  <a:lnTo>
                    <a:pt x="1110467" y="1924487"/>
                  </a:lnTo>
                  <a:lnTo>
                    <a:pt x="1063461" y="1930278"/>
                  </a:lnTo>
                  <a:lnTo>
                    <a:pt x="1015786" y="1933793"/>
                  </a:lnTo>
                  <a:lnTo>
                    <a:pt x="967499" y="1934977"/>
                  </a:lnTo>
                  <a:lnTo>
                    <a:pt x="919211" y="1933793"/>
                  </a:lnTo>
                  <a:lnTo>
                    <a:pt x="871537" y="1930278"/>
                  </a:lnTo>
                  <a:lnTo>
                    <a:pt x="824530" y="1924487"/>
                  </a:lnTo>
                  <a:lnTo>
                    <a:pt x="778247" y="1916476"/>
                  </a:lnTo>
                  <a:lnTo>
                    <a:pt x="732744" y="1906300"/>
                  </a:lnTo>
                  <a:lnTo>
                    <a:pt x="688074" y="1894015"/>
                  </a:lnTo>
                  <a:lnTo>
                    <a:pt x="644295" y="1879675"/>
                  </a:lnTo>
                  <a:lnTo>
                    <a:pt x="601461" y="1863337"/>
                  </a:lnTo>
                  <a:lnTo>
                    <a:pt x="559628" y="1845056"/>
                  </a:lnTo>
                  <a:lnTo>
                    <a:pt x="518851" y="1824888"/>
                  </a:lnTo>
                  <a:lnTo>
                    <a:pt x="479186" y="1802887"/>
                  </a:lnTo>
                  <a:lnTo>
                    <a:pt x="440688" y="1779109"/>
                  </a:lnTo>
                  <a:lnTo>
                    <a:pt x="403412" y="1753610"/>
                  </a:lnTo>
                  <a:lnTo>
                    <a:pt x="367415" y="1726444"/>
                  </a:lnTo>
                  <a:lnTo>
                    <a:pt x="332751" y="1697669"/>
                  </a:lnTo>
                  <a:lnTo>
                    <a:pt x="299475" y="1667338"/>
                  </a:lnTo>
                  <a:lnTo>
                    <a:pt x="267644" y="1635507"/>
                  </a:lnTo>
                  <a:lnTo>
                    <a:pt x="237313" y="1602232"/>
                  </a:lnTo>
                  <a:lnTo>
                    <a:pt x="208536" y="1567568"/>
                  </a:lnTo>
                  <a:lnTo>
                    <a:pt x="181371" y="1531571"/>
                  </a:lnTo>
                  <a:lnTo>
                    <a:pt x="155871" y="1494296"/>
                  </a:lnTo>
                  <a:lnTo>
                    <a:pt x="132093" y="1455798"/>
                  </a:lnTo>
                  <a:lnTo>
                    <a:pt x="110091" y="1416134"/>
                  </a:lnTo>
                  <a:lnTo>
                    <a:pt x="89922" y="1375357"/>
                  </a:lnTo>
                  <a:lnTo>
                    <a:pt x="71641" y="1333524"/>
                  </a:lnTo>
                  <a:lnTo>
                    <a:pt x="55303" y="1290691"/>
                  </a:lnTo>
                  <a:lnTo>
                    <a:pt x="40963" y="1246912"/>
                  </a:lnTo>
                  <a:lnTo>
                    <a:pt x="28677" y="1202243"/>
                  </a:lnTo>
                  <a:lnTo>
                    <a:pt x="18501" y="1156739"/>
                  </a:lnTo>
                  <a:lnTo>
                    <a:pt x="10490" y="1110457"/>
                  </a:lnTo>
                  <a:lnTo>
                    <a:pt x="4699" y="1063450"/>
                  </a:lnTo>
                  <a:lnTo>
                    <a:pt x="1184" y="1015776"/>
                  </a:lnTo>
                  <a:lnTo>
                    <a:pt x="0" y="967488"/>
                  </a:lnTo>
                  <a:lnTo>
                    <a:pt x="1184" y="919201"/>
                  </a:lnTo>
                  <a:lnTo>
                    <a:pt x="4699" y="871526"/>
                  </a:lnTo>
                  <a:lnTo>
                    <a:pt x="10490" y="824520"/>
                  </a:lnTo>
                  <a:lnTo>
                    <a:pt x="18501" y="778237"/>
                  </a:lnTo>
                  <a:lnTo>
                    <a:pt x="28677" y="732734"/>
                  </a:lnTo>
                  <a:lnTo>
                    <a:pt x="40963" y="688065"/>
                  </a:lnTo>
                  <a:lnTo>
                    <a:pt x="55303" y="644286"/>
                  </a:lnTo>
                  <a:lnTo>
                    <a:pt x="71641" y="601452"/>
                  </a:lnTo>
                  <a:lnTo>
                    <a:pt x="89922" y="559620"/>
                  </a:lnTo>
                  <a:lnTo>
                    <a:pt x="110091" y="518843"/>
                  </a:lnTo>
                  <a:lnTo>
                    <a:pt x="132093" y="479178"/>
                  </a:lnTo>
                  <a:lnTo>
                    <a:pt x="155871" y="440681"/>
                  </a:lnTo>
                  <a:lnTo>
                    <a:pt x="181371" y="403405"/>
                  </a:lnTo>
                  <a:lnTo>
                    <a:pt x="208536" y="367408"/>
                  </a:lnTo>
                  <a:lnTo>
                    <a:pt x="237313" y="332745"/>
                  </a:lnTo>
                  <a:lnTo>
                    <a:pt x="267644" y="299470"/>
                  </a:lnTo>
                  <a:lnTo>
                    <a:pt x="299475" y="267639"/>
                  </a:lnTo>
                  <a:lnTo>
                    <a:pt x="332751" y="237308"/>
                  </a:lnTo>
                  <a:lnTo>
                    <a:pt x="367415" y="208532"/>
                  </a:lnTo>
                  <a:lnTo>
                    <a:pt x="403412" y="181367"/>
                  </a:lnTo>
                  <a:lnTo>
                    <a:pt x="440688" y="155868"/>
                  </a:lnTo>
                  <a:lnTo>
                    <a:pt x="479186" y="132090"/>
                  </a:lnTo>
                  <a:lnTo>
                    <a:pt x="518851" y="110089"/>
                  </a:lnTo>
                  <a:lnTo>
                    <a:pt x="559628" y="89920"/>
                  </a:lnTo>
                  <a:lnTo>
                    <a:pt x="601461" y="71639"/>
                  </a:lnTo>
                  <a:lnTo>
                    <a:pt x="644295" y="55301"/>
                  </a:lnTo>
                  <a:lnTo>
                    <a:pt x="688074" y="40962"/>
                  </a:lnTo>
                  <a:lnTo>
                    <a:pt x="732744" y="28677"/>
                  </a:lnTo>
                  <a:lnTo>
                    <a:pt x="778247" y="18501"/>
                  </a:lnTo>
                  <a:lnTo>
                    <a:pt x="824530" y="10490"/>
                  </a:lnTo>
                  <a:lnTo>
                    <a:pt x="871537" y="4699"/>
                  </a:lnTo>
                  <a:lnTo>
                    <a:pt x="919211" y="1184"/>
                  </a:lnTo>
                  <a:lnTo>
                    <a:pt x="967499" y="0"/>
                  </a:lnTo>
                  <a:lnTo>
                    <a:pt x="1015786" y="1184"/>
                  </a:lnTo>
                  <a:lnTo>
                    <a:pt x="1063461" y="4699"/>
                  </a:lnTo>
                  <a:lnTo>
                    <a:pt x="1110467" y="10490"/>
                  </a:lnTo>
                  <a:lnTo>
                    <a:pt x="1156750" y="18501"/>
                  </a:lnTo>
                  <a:lnTo>
                    <a:pt x="1202253" y="28677"/>
                  </a:lnTo>
                  <a:lnTo>
                    <a:pt x="1246922" y="40962"/>
                  </a:lnTo>
                  <a:lnTo>
                    <a:pt x="1290701" y="55301"/>
                  </a:lnTo>
                  <a:lnTo>
                    <a:pt x="1333535" y="71639"/>
                  </a:lnTo>
                  <a:lnTo>
                    <a:pt x="1375368" y="89920"/>
                  </a:lnTo>
                  <a:lnTo>
                    <a:pt x="1416144" y="110089"/>
                  </a:lnTo>
                  <a:lnTo>
                    <a:pt x="1455809" y="132090"/>
                  </a:lnTo>
                  <a:lnTo>
                    <a:pt x="1494307" y="155868"/>
                  </a:lnTo>
                  <a:lnTo>
                    <a:pt x="1531582" y="181367"/>
                  </a:lnTo>
                  <a:lnTo>
                    <a:pt x="1567579" y="208532"/>
                  </a:lnTo>
                  <a:lnTo>
                    <a:pt x="1602243" y="237308"/>
                  </a:lnTo>
                  <a:lnTo>
                    <a:pt x="1635517" y="267639"/>
                  </a:lnTo>
                  <a:lnTo>
                    <a:pt x="1667348" y="299470"/>
                  </a:lnTo>
                  <a:lnTo>
                    <a:pt x="1697679" y="332745"/>
                  </a:lnTo>
                  <a:lnTo>
                    <a:pt x="1726455" y="367408"/>
                  </a:lnTo>
                  <a:lnTo>
                    <a:pt x="1753620" y="403405"/>
                  </a:lnTo>
                  <a:lnTo>
                    <a:pt x="1779119" y="440681"/>
                  </a:lnTo>
                  <a:lnTo>
                    <a:pt x="1802897" y="479178"/>
                  </a:lnTo>
                  <a:lnTo>
                    <a:pt x="1824898" y="518843"/>
                  </a:lnTo>
                  <a:lnTo>
                    <a:pt x="1845067" y="559620"/>
                  </a:lnTo>
                  <a:lnTo>
                    <a:pt x="1863348" y="601452"/>
                  </a:lnTo>
                  <a:lnTo>
                    <a:pt x="1879686" y="644286"/>
                  </a:lnTo>
                  <a:lnTo>
                    <a:pt x="1894025" y="688065"/>
                  </a:lnTo>
                  <a:lnTo>
                    <a:pt x="1906311" y="732734"/>
                  </a:lnTo>
                  <a:lnTo>
                    <a:pt x="1916487" y="778237"/>
                  </a:lnTo>
                  <a:lnTo>
                    <a:pt x="1924498" y="824520"/>
                  </a:lnTo>
                  <a:lnTo>
                    <a:pt x="1930288" y="871526"/>
                  </a:lnTo>
                  <a:lnTo>
                    <a:pt x="1933804" y="919201"/>
                  </a:lnTo>
                  <a:lnTo>
                    <a:pt x="1934988" y="967488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9627" y="6569380"/>
              <a:ext cx="1783694" cy="17836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435004" y="5036250"/>
              <a:ext cx="1950720" cy="1950720"/>
            </a:xfrm>
            <a:custGeom>
              <a:avLst/>
              <a:gdLst/>
              <a:ahLst/>
              <a:cxnLst/>
              <a:rect l="l" t="t" r="r" b="b"/>
              <a:pathLst>
                <a:path w="1950719" h="1950720">
                  <a:moveTo>
                    <a:pt x="1950621" y="975310"/>
                  </a:moveTo>
                  <a:lnTo>
                    <a:pt x="1949427" y="1023987"/>
                  </a:lnTo>
                  <a:lnTo>
                    <a:pt x="1945884" y="1072047"/>
                  </a:lnTo>
                  <a:lnTo>
                    <a:pt x="1940046" y="1119433"/>
                  </a:lnTo>
                  <a:lnTo>
                    <a:pt x="1931970" y="1166090"/>
                  </a:lnTo>
                  <a:lnTo>
                    <a:pt x="1921712" y="1211961"/>
                  </a:lnTo>
                  <a:lnTo>
                    <a:pt x="1909327" y="1256991"/>
                  </a:lnTo>
                  <a:lnTo>
                    <a:pt x="1894872" y="1301123"/>
                  </a:lnTo>
                  <a:lnTo>
                    <a:pt x="1878402" y="1344303"/>
                  </a:lnTo>
                  <a:lnTo>
                    <a:pt x="1859974" y="1386474"/>
                  </a:lnTo>
                  <a:lnTo>
                    <a:pt x="1839642" y="1427580"/>
                  </a:lnTo>
                  <a:lnTo>
                    <a:pt x="1817463" y="1467565"/>
                  </a:lnTo>
                  <a:lnTo>
                    <a:pt x="1793493" y="1506374"/>
                  </a:lnTo>
                  <a:lnTo>
                    <a:pt x="1767788" y="1543951"/>
                  </a:lnTo>
                  <a:lnTo>
                    <a:pt x="1740403" y="1580239"/>
                  </a:lnTo>
                  <a:lnTo>
                    <a:pt x="1711395" y="1615183"/>
                  </a:lnTo>
                  <a:lnTo>
                    <a:pt x="1680819" y="1648727"/>
                  </a:lnTo>
                  <a:lnTo>
                    <a:pt x="1648731" y="1680815"/>
                  </a:lnTo>
                  <a:lnTo>
                    <a:pt x="1615187" y="1711391"/>
                  </a:lnTo>
                  <a:lnTo>
                    <a:pt x="1580243" y="1740400"/>
                  </a:lnTo>
                  <a:lnTo>
                    <a:pt x="1543955" y="1767785"/>
                  </a:lnTo>
                  <a:lnTo>
                    <a:pt x="1506379" y="1793491"/>
                  </a:lnTo>
                  <a:lnTo>
                    <a:pt x="1467570" y="1817461"/>
                  </a:lnTo>
                  <a:lnTo>
                    <a:pt x="1427585" y="1839640"/>
                  </a:lnTo>
                  <a:lnTo>
                    <a:pt x="1386478" y="1859972"/>
                  </a:lnTo>
                  <a:lnTo>
                    <a:pt x="1344307" y="1878401"/>
                  </a:lnTo>
                  <a:lnTo>
                    <a:pt x="1301127" y="1894871"/>
                  </a:lnTo>
                  <a:lnTo>
                    <a:pt x="1256994" y="1909327"/>
                  </a:lnTo>
                  <a:lnTo>
                    <a:pt x="1211964" y="1921711"/>
                  </a:lnTo>
                  <a:lnTo>
                    <a:pt x="1166092" y="1931970"/>
                  </a:lnTo>
                  <a:lnTo>
                    <a:pt x="1119435" y="1940046"/>
                  </a:lnTo>
                  <a:lnTo>
                    <a:pt x="1072049" y="1945883"/>
                  </a:lnTo>
                  <a:lnTo>
                    <a:pt x="1023988" y="1949427"/>
                  </a:lnTo>
                  <a:lnTo>
                    <a:pt x="975310" y="1950621"/>
                  </a:lnTo>
                  <a:lnTo>
                    <a:pt x="926633" y="1949427"/>
                  </a:lnTo>
                  <a:lnTo>
                    <a:pt x="878573" y="1945883"/>
                  </a:lnTo>
                  <a:lnTo>
                    <a:pt x="831187" y="1940046"/>
                  </a:lnTo>
                  <a:lnTo>
                    <a:pt x="784531" y="1931970"/>
                  </a:lnTo>
                  <a:lnTo>
                    <a:pt x="738660" y="1921711"/>
                  </a:lnTo>
                  <a:lnTo>
                    <a:pt x="693630" y="1909327"/>
                  </a:lnTo>
                  <a:lnTo>
                    <a:pt x="649497" y="1894871"/>
                  </a:lnTo>
                  <a:lnTo>
                    <a:pt x="606317" y="1878401"/>
                  </a:lnTo>
                  <a:lnTo>
                    <a:pt x="564146" y="1859972"/>
                  </a:lnTo>
                  <a:lnTo>
                    <a:pt x="523040" y="1839640"/>
                  </a:lnTo>
                  <a:lnTo>
                    <a:pt x="483055" y="1817461"/>
                  </a:lnTo>
                  <a:lnTo>
                    <a:pt x="444246" y="1793491"/>
                  </a:lnTo>
                  <a:lnTo>
                    <a:pt x="406669" y="1767785"/>
                  </a:lnTo>
                  <a:lnTo>
                    <a:pt x="370381" y="1740400"/>
                  </a:lnTo>
                  <a:lnTo>
                    <a:pt x="335437" y="1711391"/>
                  </a:lnTo>
                  <a:lnTo>
                    <a:pt x="301893" y="1680815"/>
                  </a:lnTo>
                  <a:lnTo>
                    <a:pt x="269805" y="1648727"/>
                  </a:lnTo>
                  <a:lnTo>
                    <a:pt x="239229" y="1615183"/>
                  </a:lnTo>
                  <a:lnTo>
                    <a:pt x="210220" y="1580239"/>
                  </a:lnTo>
                  <a:lnTo>
                    <a:pt x="182835" y="1543951"/>
                  </a:lnTo>
                  <a:lnTo>
                    <a:pt x="157130" y="1506374"/>
                  </a:lnTo>
                  <a:lnTo>
                    <a:pt x="133159" y="1467565"/>
                  </a:lnTo>
                  <a:lnTo>
                    <a:pt x="110980" y="1427580"/>
                  </a:lnTo>
                  <a:lnTo>
                    <a:pt x="90648" y="1386474"/>
                  </a:lnTo>
                  <a:lnTo>
                    <a:pt x="72219" y="1344303"/>
                  </a:lnTo>
                  <a:lnTo>
                    <a:pt x="55749" y="1301123"/>
                  </a:lnTo>
                  <a:lnTo>
                    <a:pt x="41294" y="1256991"/>
                  </a:lnTo>
                  <a:lnTo>
                    <a:pt x="28909" y="1211961"/>
                  </a:lnTo>
                  <a:lnTo>
                    <a:pt x="18650" y="1166090"/>
                  </a:lnTo>
                  <a:lnTo>
                    <a:pt x="10575" y="1119433"/>
                  </a:lnTo>
                  <a:lnTo>
                    <a:pt x="4737" y="1072047"/>
                  </a:lnTo>
                  <a:lnTo>
                    <a:pt x="1193" y="1023987"/>
                  </a:lnTo>
                  <a:lnTo>
                    <a:pt x="0" y="975310"/>
                  </a:lnTo>
                  <a:lnTo>
                    <a:pt x="1193" y="926633"/>
                  </a:lnTo>
                  <a:lnTo>
                    <a:pt x="4737" y="878573"/>
                  </a:lnTo>
                  <a:lnTo>
                    <a:pt x="10575" y="831187"/>
                  </a:lnTo>
                  <a:lnTo>
                    <a:pt x="18650" y="784531"/>
                  </a:lnTo>
                  <a:lnTo>
                    <a:pt x="28909" y="738660"/>
                  </a:lnTo>
                  <a:lnTo>
                    <a:pt x="41294" y="693630"/>
                  </a:lnTo>
                  <a:lnTo>
                    <a:pt x="55749" y="649497"/>
                  </a:lnTo>
                  <a:lnTo>
                    <a:pt x="72219" y="606317"/>
                  </a:lnTo>
                  <a:lnTo>
                    <a:pt x="90648" y="564146"/>
                  </a:lnTo>
                  <a:lnTo>
                    <a:pt x="110980" y="523040"/>
                  </a:lnTo>
                  <a:lnTo>
                    <a:pt x="133159" y="483055"/>
                  </a:lnTo>
                  <a:lnTo>
                    <a:pt x="157130" y="444246"/>
                  </a:lnTo>
                  <a:lnTo>
                    <a:pt x="182835" y="406669"/>
                  </a:lnTo>
                  <a:lnTo>
                    <a:pt x="210220" y="370381"/>
                  </a:lnTo>
                  <a:lnTo>
                    <a:pt x="239229" y="335437"/>
                  </a:lnTo>
                  <a:lnTo>
                    <a:pt x="269805" y="301893"/>
                  </a:lnTo>
                  <a:lnTo>
                    <a:pt x="301893" y="269805"/>
                  </a:lnTo>
                  <a:lnTo>
                    <a:pt x="335437" y="239229"/>
                  </a:lnTo>
                  <a:lnTo>
                    <a:pt x="370381" y="210220"/>
                  </a:lnTo>
                  <a:lnTo>
                    <a:pt x="406669" y="182835"/>
                  </a:lnTo>
                  <a:lnTo>
                    <a:pt x="444246" y="157130"/>
                  </a:lnTo>
                  <a:lnTo>
                    <a:pt x="483055" y="133159"/>
                  </a:lnTo>
                  <a:lnTo>
                    <a:pt x="523040" y="110980"/>
                  </a:lnTo>
                  <a:lnTo>
                    <a:pt x="564146" y="90648"/>
                  </a:lnTo>
                  <a:lnTo>
                    <a:pt x="606317" y="72219"/>
                  </a:lnTo>
                  <a:lnTo>
                    <a:pt x="649497" y="55749"/>
                  </a:lnTo>
                  <a:lnTo>
                    <a:pt x="693630" y="41294"/>
                  </a:lnTo>
                  <a:lnTo>
                    <a:pt x="738660" y="28909"/>
                  </a:lnTo>
                  <a:lnTo>
                    <a:pt x="784531" y="18650"/>
                  </a:lnTo>
                  <a:lnTo>
                    <a:pt x="831187" y="10575"/>
                  </a:lnTo>
                  <a:lnTo>
                    <a:pt x="878573" y="4737"/>
                  </a:lnTo>
                  <a:lnTo>
                    <a:pt x="926633" y="1193"/>
                  </a:lnTo>
                  <a:lnTo>
                    <a:pt x="975310" y="0"/>
                  </a:lnTo>
                  <a:lnTo>
                    <a:pt x="1023988" y="1193"/>
                  </a:lnTo>
                  <a:lnTo>
                    <a:pt x="1072049" y="4737"/>
                  </a:lnTo>
                  <a:lnTo>
                    <a:pt x="1119435" y="10575"/>
                  </a:lnTo>
                  <a:lnTo>
                    <a:pt x="1166092" y="18650"/>
                  </a:lnTo>
                  <a:lnTo>
                    <a:pt x="1211964" y="28909"/>
                  </a:lnTo>
                  <a:lnTo>
                    <a:pt x="1256994" y="41294"/>
                  </a:lnTo>
                  <a:lnTo>
                    <a:pt x="1301127" y="55749"/>
                  </a:lnTo>
                  <a:lnTo>
                    <a:pt x="1344307" y="72219"/>
                  </a:lnTo>
                  <a:lnTo>
                    <a:pt x="1386478" y="90648"/>
                  </a:lnTo>
                  <a:lnTo>
                    <a:pt x="1427585" y="110980"/>
                  </a:lnTo>
                  <a:lnTo>
                    <a:pt x="1467570" y="133159"/>
                  </a:lnTo>
                  <a:lnTo>
                    <a:pt x="1506379" y="157130"/>
                  </a:lnTo>
                  <a:lnTo>
                    <a:pt x="1543955" y="182835"/>
                  </a:lnTo>
                  <a:lnTo>
                    <a:pt x="1580243" y="210220"/>
                  </a:lnTo>
                  <a:lnTo>
                    <a:pt x="1615187" y="239229"/>
                  </a:lnTo>
                  <a:lnTo>
                    <a:pt x="1648731" y="269805"/>
                  </a:lnTo>
                  <a:lnTo>
                    <a:pt x="1680819" y="301893"/>
                  </a:lnTo>
                  <a:lnTo>
                    <a:pt x="1711395" y="335437"/>
                  </a:lnTo>
                  <a:lnTo>
                    <a:pt x="1740403" y="370381"/>
                  </a:lnTo>
                  <a:lnTo>
                    <a:pt x="1767788" y="406669"/>
                  </a:lnTo>
                  <a:lnTo>
                    <a:pt x="1793493" y="444246"/>
                  </a:lnTo>
                  <a:lnTo>
                    <a:pt x="1817463" y="483055"/>
                  </a:lnTo>
                  <a:lnTo>
                    <a:pt x="1839642" y="523040"/>
                  </a:lnTo>
                  <a:lnTo>
                    <a:pt x="1859974" y="564146"/>
                  </a:lnTo>
                  <a:lnTo>
                    <a:pt x="1878402" y="606317"/>
                  </a:lnTo>
                  <a:lnTo>
                    <a:pt x="1894872" y="649497"/>
                  </a:lnTo>
                  <a:lnTo>
                    <a:pt x="1909327" y="693630"/>
                  </a:lnTo>
                  <a:lnTo>
                    <a:pt x="1921712" y="738660"/>
                  </a:lnTo>
                  <a:lnTo>
                    <a:pt x="1931970" y="784531"/>
                  </a:lnTo>
                  <a:lnTo>
                    <a:pt x="1940046" y="831187"/>
                  </a:lnTo>
                  <a:lnTo>
                    <a:pt x="1945884" y="878573"/>
                  </a:lnTo>
                  <a:lnTo>
                    <a:pt x="1949427" y="926633"/>
                  </a:lnTo>
                  <a:lnTo>
                    <a:pt x="1950621" y="975310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11266" y="5112514"/>
              <a:ext cx="1798102" cy="17980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276047" y="4867459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0" y="0"/>
                  </a:moveTo>
                  <a:lnTo>
                    <a:pt x="3585" y="59660"/>
                  </a:lnTo>
                  <a:lnTo>
                    <a:pt x="13893" y="112314"/>
                  </a:lnTo>
                  <a:lnTo>
                    <a:pt x="30251" y="158260"/>
                  </a:lnTo>
                  <a:lnTo>
                    <a:pt x="51987" y="197802"/>
                  </a:lnTo>
                  <a:lnTo>
                    <a:pt x="78428" y="231238"/>
                  </a:lnTo>
                  <a:lnTo>
                    <a:pt x="108902" y="258871"/>
                  </a:lnTo>
                  <a:lnTo>
                    <a:pt x="142736" y="281002"/>
                  </a:lnTo>
                  <a:lnTo>
                    <a:pt x="179258" y="297931"/>
                  </a:lnTo>
                  <a:lnTo>
                    <a:pt x="217795" y="309960"/>
                  </a:lnTo>
                  <a:lnTo>
                    <a:pt x="257675" y="317389"/>
                  </a:lnTo>
                  <a:lnTo>
                    <a:pt x="298226" y="320521"/>
                  </a:lnTo>
                  <a:lnTo>
                    <a:pt x="338775" y="319655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59147" y="5127417"/>
              <a:ext cx="60960" cy="120014"/>
            </a:xfrm>
            <a:custGeom>
              <a:avLst/>
              <a:gdLst/>
              <a:ahLst/>
              <a:cxnLst/>
              <a:rect l="l" t="t" r="r" b="b"/>
              <a:pathLst>
                <a:path w="60959" h="120014">
                  <a:moveTo>
                    <a:pt x="0" y="0"/>
                  </a:moveTo>
                  <a:lnTo>
                    <a:pt x="60856" y="60856"/>
                  </a:lnTo>
                  <a:lnTo>
                    <a:pt x="2335" y="119389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34892" y="5683079"/>
              <a:ext cx="447675" cy="185420"/>
            </a:xfrm>
            <a:custGeom>
              <a:avLst/>
              <a:gdLst/>
              <a:ahLst/>
              <a:cxnLst/>
              <a:rect l="l" t="t" r="r" b="b"/>
              <a:pathLst>
                <a:path w="447675" h="185420">
                  <a:moveTo>
                    <a:pt x="0" y="185345"/>
                  </a:moveTo>
                  <a:lnTo>
                    <a:pt x="30325" y="133842"/>
                  </a:lnTo>
                  <a:lnTo>
                    <a:pt x="63451" y="91637"/>
                  </a:lnTo>
                  <a:lnTo>
                    <a:pt x="98916" y="58156"/>
                  </a:lnTo>
                  <a:lnTo>
                    <a:pt x="136257" y="32826"/>
                  </a:lnTo>
                  <a:lnTo>
                    <a:pt x="175012" y="15073"/>
                  </a:lnTo>
                  <a:lnTo>
                    <a:pt x="214719" y="4322"/>
                  </a:lnTo>
                  <a:lnTo>
                    <a:pt x="254917" y="0"/>
                  </a:lnTo>
                  <a:lnTo>
                    <a:pt x="295143" y="1532"/>
                  </a:lnTo>
                  <a:lnTo>
                    <a:pt x="334934" y="8345"/>
                  </a:lnTo>
                  <a:lnTo>
                    <a:pt x="373830" y="19866"/>
                  </a:lnTo>
                  <a:lnTo>
                    <a:pt x="411368" y="35519"/>
                  </a:lnTo>
                  <a:lnTo>
                    <a:pt x="447085" y="54731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305245" y="5660394"/>
              <a:ext cx="81915" cy="105410"/>
            </a:xfrm>
            <a:custGeom>
              <a:avLst/>
              <a:gdLst/>
              <a:ahLst/>
              <a:cxnLst/>
              <a:rect l="l" t="t" r="r" b="b"/>
              <a:pathLst>
                <a:path w="81915" h="105410">
                  <a:moveTo>
                    <a:pt x="0" y="105263"/>
                  </a:moveTo>
                  <a:lnTo>
                    <a:pt x="14326" y="100624"/>
                  </a:lnTo>
                  <a:lnTo>
                    <a:pt x="42303" y="91562"/>
                  </a:lnTo>
                  <a:lnTo>
                    <a:pt x="69599" y="82720"/>
                  </a:lnTo>
                  <a:lnTo>
                    <a:pt x="81882" y="78741"/>
                  </a:lnTo>
                  <a:lnTo>
                    <a:pt x="56375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60288" y="7415353"/>
              <a:ext cx="369570" cy="290195"/>
            </a:xfrm>
            <a:custGeom>
              <a:avLst/>
              <a:gdLst/>
              <a:ahLst/>
              <a:cxnLst/>
              <a:rect l="l" t="t" r="r" b="b"/>
              <a:pathLst>
                <a:path w="369569" h="290195">
                  <a:moveTo>
                    <a:pt x="369287" y="289784"/>
                  </a:moveTo>
                  <a:lnTo>
                    <a:pt x="359703" y="230788"/>
                  </a:lnTo>
                  <a:lnTo>
                    <a:pt x="344138" y="179442"/>
                  </a:lnTo>
                  <a:lnTo>
                    <a:pt x="323230" y="135379"/>
                  </a:lnTo>
                  <a:lnTo>
                    <a:pt x="297617" y="98231"/>
                  </a:lnTo>
                  <a:lnTo>
                    <a:pt x="267938" y="67632"/>
                  </a:lnTo>
                  <a:lnTo>
                    <a:pt x="234833" y="43213"/>
                  </a:lnTo>
                  <a:lnTo>
                    <a:pt x="198939" y="24607"/>
                  </a:lnTo>
                  <a:lnTo>
                    <a:pt x="160895" y="11448"/>
                  </a:lnTo>
                  <a:lnTo>
                    <a:pt x="121341" y="3368"/>
                  </a:lnTo>
                  <a:lnTo>
                    <a:pt x="80914" y="0"/>
                  </a:lnTo>
                  <a:lnTo>
                    <a:pt x="40254" y="975"/>
                  </a:lnTo>
                  <a:lnTo>
                    <a:pt x="0" y="5928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555013" y="7356505"/>
              <a:ext cx="67310" cy="118745"/>
            </a:xfrm>
            <a:custGeom>
              <a:avLst/>
              <a:gdLst/>
              <a:ahLst/>
              <a:cxnLst/>
              <a:rect l="l" t="t" r="r" b="b"/>
              <a:pathLst>
                <a:path w="67309" h="118745">
                  <a:moveTo>
                    <a:pt x="66689" y="118551"/>
                  </a:moveTo>
                  <a:lnTo>
                    <a:pt x="55018" y="109028"/>
                  </a:lnTo>
                  <a:lnTo>
                    <a:pt x="32233" y="90435"/>
                  </a:lnTo>
                  <a:lnTo>
                    <a:pt x="10003" y="72296"/>
                  </a:lnTo>
                  <a:lnTo>
                    <a:pt x="0" y="64134"/>
                  </a:lnTo>
                  <a:lnTo>
                    <a:pt x="52323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111905" y="7040181"/>
              <a:ext cx="389890" cy="267335"/>
            </a:xfrm>
            <a:custGeom>
              <a:avLst/>
              <a:gdLst/>
              <a:ahLst/>
              <a:cxnLst/>
              <a:rect l="l" t="t" r="r" b="b"/>
              <a:pathLst>
                <a:path w="389890" h="267334">
                  <a:moveTo>
                    <a:pt x="0" y="267241"/>
                  </a:moveTo>
                  <a:lnTo>
                    <a:pt x="13999" y="209135"/>
                  </a:lnTo>
                  <a:lnTo>
                    <a:pt x="33387" y="159108"/>
                  </a:lnTo>
                  <a:lnTo>
                    <a:pt x="57554" y="116745"/>
                  </a:lnTo>
                  <a:lnTo>
                    <a:pt x="85892" y="81632"/>
                  </a:lnTo>
                  <a:lnTo>
                    <a:pt x="117791" y="53355"/>
                  </a:lnTo>
                  <a:lnTo>
                    <a:pt x="152641" y="31499"/>
                  </a:lnTo>
                  <a:lnTo>
                    <a:pt x="189834" y="15650"/>
                  </a:lnTo>
                  <a:lnTo>
                    <a:pt x="228760" y="5393"/>
                  </a:lnTo>
                  <a:lnTo>
                    <a:pt x="268810" y="315"/>
                  </a:lnTo>
                  <a:lnTo>
                    <a:pt x="309375" y="0"/>
                  </a:lnTo>
                  <a:lnTo>
                    <a:pt x="349845" y="4034"/>
                  </a:lnTo>
                  <a:lnTo>
                    <a:pt x="389611" y="12002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436234" y="6984055"/>
              <a:ext cx="71120" cy="117475"/>
            </a:xfrm>
            <a:custGeom>
              <a:avLst/>
              <a:gdLst/>
              <a:ahLst/>
              <a:cxnLst/>
              <a:rect l="l" t="t" r="r" b="b"/>
              <a:pathLst>
                <a:path w="71119" h="117475">
                  <a:moveTo>
                    <a:pt x="0" y="117127"/>
                  </a:moveTo>
                  <a:lnTo>
                    <a:pt x="12351" y="108511"/>
                  </a:lnTo>
                  <a:lnTo>
                    <a:pt x="36471" y="91689"/>
                  </a:lnTo>
                  <a:lnTo>
                    <a:pt x="60004" y="75278"/>
                  </a:lnTo>
                  <a:lnTo>
                    <a:pt x="70594" y="67893"/>
                  </a:lnTo>
                  <a:lnTo>
                    <a:pt x="23255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497609" y="3919816"/>
              <a:ext cx="433705" cy="210185"/>
            </a:xfrm>
            <a:custGeom>
              <a:avLst/>
              <a:gdLst/>
              <a:ahLst/>
              <a:cxnLst/>
              <a:rect l="l" t="t" r="r" b="b"/>
              <a:pathLst>
                <a:path w="433705" h="210185">
                  <a:moveTo>
                    <a:pt x="433190" y="210158"/>
                  </a:moveTo>
                  <a:lnTo>
                    <a:pt x="407725" y="156086"/>
                  </a:lnTo>
                  <a:lnTo>
                    <a:pt x="378618" y="111015"/>
                  </a:lnTo>
                  <a:lnTo>
                    <a:pt x="346380" y="74417"/>
                  </a:lnTo>
                  <a:lnTo>
                    <a:pt x="311525" y="45762"/>
                  </a:lnTo>
                  <a:lnTo>
                    <a:pt x="274566" y="24522"/>
                  </a:lnTo>
                  <a:lnTo>
                    <a:pt x="236016" y="10168"/>
                  </a:lnTo>
                  <a:lnTo>
                    <a:pt x="196386" y="2170"/>
                  </a:lnTo>
                  <a:lnTo>
                    <a:pt x="156191" y="0"/>
                  </a:lnTo>
                  <a:lnTo>
                    <a:pt x="115941" y="3127"/>
                  </a:lnTo>
                  <a:lnTo>
                    <a:pt x="76151" y="11025"/>
                  </a:lnTo>
                  <a:lnTo>
                    <a:pt x="37333" y="23162"/>
                  </a:lnTo>
                  <a:lnTo>
                    <a:pt x="0" y="39011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492360" y="3883598"/>
              <a:ext cx="79375" cy="110489"/>
            </a:xfrm>
            <a:custGeom>
              <a:avLst/>
              <a:gdLst/>
              <a:ahLst/>
              <a:cxnLst/>
              <a:rect l="l" t="t" r="r" b="b"/>
              <a:pathLst>
                <a:path w="79375" h="110489">
                  <a:moveTo>
                    <a:pt x="79097" y="110007"/>
                  </a:moveTo>
                  <a:lnTo>
                    <a:pt x="65258" y="104068"/>
                  </a:lnTo>
                  <a:lnTo>
                    <a:pt x="38233" y="92473"/>
                  </a:lnTo>
                  <a:lnTo>
                    <a:pt x="11865" y="81161"/>
                  </a:lnTo>
                  <a:lnTo>
                    <a:pt x="0" y="76070"/>
                  </a:lnTo>
                  <a:lnTo>
                    <a:pt x="32637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699682" y="5329373"/>
              <a:ext cx="201295" cy="438784"/>
            </a:xfrm>
            <a:custGeom>
              <a:avLst/>
              <a:gdLst/>
              <a:ahLst/>
              <a:cxnLst/>
              <a:rect l="l" t="t" r="r" b="b"/>
              <a:pathLst>
                <a:path w="201294" h="438785">
                  <a:moveTo>
                    <a:pt x="0" y="438677"/>
                  </a:moveTo>
                  <a:lnTo>
                    <a:pt x="53189" y="411417"/>
                  </a:lnTo>
                  <a:lnTo>
                    <a:pt x="97259" y="380816"/>
                  </a:lnTo>
                  <a:lnTo>
                    <a:pt x="132758" y="347371"/>
                  </a:lnTo>
                  <a:lnTo>
                    <a:pt x="160229" y="311576"/>
                  </a:lnTo>
                  <a:lnTo>
                    <a:pt x="180220" y="273926"/>
                  </a:lnTo>
                  <a:lnTo>
                    <a:pt x="193276" y="234915"/>
                  </a:lnTo>
                  <a:lnTo>
                    <a:pt x="199943" y="195039"/>
                  </a:lnTo>
                  <a:lnTo>
                    <a:pt x="200767" y="154793"/>
                  </a:lnTo>
                  <a:lnTo>
                    <a:pt x="196294" y="114671"/>
                  </a:lnTo>
                  <a:lnTo>
                    <a:pt x="187070" y="75168"/>
                  </a:lnTo>
                  <a:lnTo>
                    <a:pt x="173639" y="36779"/>
                  </a:lnTo>
                  <a:lnTo>
                    <a:pt x="156550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823943" y="5324147"/>
              <a:ext cx="108585" cy="80645"/>
            </a:xfrm>
            <a:custGeom>
              <a:avLst/>
              <a:gdLst/>
              <a:ahLst/>
              <a:cxnLst/>
              <a:rect l="l" t="t" r="r" b="b"/>
              <a:pathLst>
                <a:path w="108584" h="80645">
                  <a:moveTo>
                    <a:pt x="0" y="80196"/>
                  </a:moveTo>
                  <a:lnTo>
                    <a:pt x="5472" y="66163"/>
                  </a:lnTo>
                  <a:lnTo>
                    <a:pt x="16155" y="38763"/>
                  </a:lnTo>
                  <a:lnTo>
                    <a:pt x="26576" y="12030"/>
                  </a:lnTo>
                  <a:lnTo>
                    <a:pt x="31266" y="0"/>
                  </a:lnTo>
                  <a:lnTo>
                    <a:pt x="108384" y="30072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717818" y="4928215"/>
              <a:ext cx="120650" cy="567690"/>
            </a:xfrm>
            <a:custGeom>
              <a:avLst/>
              <a:gdLst/>
              <a:ahLst/>
              <a:cxnLst/>
              <a:rect l="l" t="t" r="r" b="b"/>
              <a:pathLst>
                <a:path w="120650" h="567689">
                  <a:moveTo>
                    <a:pt x="17183" y="446951"/>
                  </a:moveTo>
                  <a:lnTo>
                    <a:pt x="0" y="446951"/>
                  </a:lnTo>
                  <a:lnTo>
                    <a:pt x="0" y="532904"/>
                  </a:lnTo>
                  <a:lnTo>
                    <a:pt x="0" y="567283"/>
                  </a:lnTo>
                  <a:lnTo>
                    <a:pt x="17183" y="567283"/>
                  </a:lnTo>
                  <a:lnTo>
                    <a:pt x="17183" y="532917"/>
                  </a:lnTo>
                  <a:lnTo>
                    <a:pt x="17183" y="446951"/>
                  </a:lnTo>
                  <a:close/>
                </a:path>
                <a:path w="120650" h="567689">
                  <a:moveTo>
                    <a:pt x="17183" y="326631"/>
                  </a:moveTo>
                  <a:lnTo>
                    <a:pt x="0" y="326631"/>
                  </a:lnTo>
                  <a:lnTo>
                    <a:pt x="0" y="378193"/>
                  </a:lnTo>
                  <a:lnTo>
                    <a:pt x="0" y="429768"/>
                  </a:lnTo>
                  <a:lnTo>
                    <a:pt x="17183" y="429768"/>
                  </a:lnTo>
                  <a:lnTo>
                    <a:pt x="17183" y="378193"/>
                  </a:lnTo>
                  <a:lnTo>
                    <a:pt x="17183" y="326631"/>
                  </a:lnTo>
                  <a:close/>
                </a:path>
                <a:path w="120650" h="567689">
                  <a:moveTo>
                    <a:pt x="17183" y="292239"/>
                  </a:moveTo>
                  <a:lnTo>
                    <a:pt x="0" y="292239"/>
                  </a:lnTo>
                  <a:lnTo>
                    <a:pt x="0" y="309422"/>
                  </a:lnTo>
                  <a:lnTo>
                    <a:pt x="17183" y="309422"/>
                  </a:lnTo>
                  <a:lnTo>
                    <a:pt x="17183" y="292239"/>
                  </a:lnTo>
                  <a:close/>
                </a:path>
                <a:path w="120650" h="567689">
                  <a:moveTo>
                    <a:pt x="17183" y="257860"/>
                  </a:moveTo>
                  <a:lnTo>
                    <a:pt x="0" y="257860"/>
                  </a:lnTo>
                  <a:lnTo>
                    <a:pt x="0" y="275043"/>
                  </a:lnTo>
                  <a:lnTo>
                    <a:pt x="17183" y="275043"/>
                  </a:lnTo>
                  <a:lnTo>
                    <a:pt x="17183" y="257860"/>
                  </a:lnTo>
                  <a:close/>
                </a:path>
                <a:path w="120650" h="567689">
                  <a:moveTo>
                    <a:pt x="17183" y="223481"/>
                  </a:moveTo>
                  <a:lnTo>
                    <a:pt x="0" y="223481"/>
                  </a:lnTo>
                  <a:lnTo>
                    <a:pt x="0" y="240665"/>
                  </a:lnTo>
                  <a:lnTo>
                    <a:pt x="17183" y="240665"/>
                  </a:lnTo>
                  <a:lnTo>
                    <a:pt x="17183" y="223481"/>
                  </a:lnTo>
                  <a:close/>
                </a:path>
                <a:path w="120650" h="567689">
                  <a:moveTo>
                    <a:pt x="17183" y="189103"/>
                  </a:moveTo>
                  <a:lnTo>
                    <a:pt x="0" y="189103"/>
                  </a:lnTo>
                  <a:lnTo>
                    <a:pt x="0" y="206286"/>
                  </a:lnTo>
                  <a:lnTo>
                    <a:pt x="17183" y="206286"/>
                  </a:lnTo>
                  <a:lnTo>
                    <a:pt x="17183" y="189103"/>
                  </a:lnTo>
                  <a:close/>
                </a:path>
                <a:path w="120650" h="567689">
                  <a:moveTo>
                    <a:pt x="17183" y="137515"/>
                  </a:moveTo>
                  <a:lnTo>
                    <a:pt x="0" y="137515"/>
                  </a:lnTo>
                  <a:lnTo>
                    <a:pt x="0" y="171894"/>
                  </a:lnTo>
                  <a:lnTo>
                    <a:pt x="17183" y="171894"/>
                  </a:lnTo>
                  <a:lnTo>
                    <a:pt x="17183" y="137515"/>
                  </a:lnTo>
                  <a:close/>
                </a:path>
                <a:path w="120650" h="567689">
                  <a:moveTo>
                    <a:pt x="17183" y="0"/>
                  </a:moveTo>
                  <a:lnTo>
                    <a:pt x="0" y="0"/>
                  </a:lnTo>
                  <a:lnTo>
                    <a:pt x="0" y="51562"/>
                  </a:lnTo>
                  <a:lnTo>
                    <a:pt x="0" y="120332"/>
                  </a:lnTo>
                  <a:lnTo>
                    <a:pt x="17183" y="120332"/>
                  </a:lnTo>
                  <a:lnTo>
                    <a:pt x="17183" y="51562"/>
                  </a:lnTo>
                  <a:lnTo>
                    <a:pt x="17183" y="0"/>
                  </a:lnTo>
                  <a:close/>
                </a:path>
                <a:path w="120650" h="567689">
                  <a:moveTo>
                    <a:pt x="34378" y="360997"/>
                  </a:moveTo>
                  <a:lnTo>
                    <a:pt x="17195" y="360997"/>
                  </a:lnTo>
                  <a:lnTo>
                    <a:pt x="17195" y="378180"/>
                  </a:lnTo>
                  <a:lnTo>
                    <a:pt x="34378" y="378180"/>
                  </a:lnTo>
                  <a:lnTo>
                    <a:pt x="34378" y="360997"/>
                  </a:lnTo>
                  <a:close/>
                </a:path>
                <a:path w="120650" h="567689">
                  <a:moveTo>
                    <a:pt x="34378" y="275043"/>
                  </a:moveTo>
                  <a:lnTo>
                    <a:pt x="17195" y="275043"/>
                  </a:lnTo>
                  <a:lnTo>
                    <a:pt x="17195" y="292227"/>
                  </a:lnTo>
                  <a:lnTo>
                    <a:pt x="34378" y="292227"/>
                  </a:lnTo>
                  <a:lnTo>
                    <a:pt x="34378" y="275043"/>
                  </a:lnTo>
                  <a:close/>
                </a:path>
                <a:path w="120650" h="567689">
                  <a:moveTo>
                    <a:pt x="34378" y="240665"/>
                  </a:moveTo>
                  <a:lnTo>
                    <a:pt x="17195" y="240665"/>
                  </a:lnTo>
                  <a:lnTo>
                    <a:pt x="17195" y="257848"/>
                  </a:lnTo>
                  <a:lnTo>
                    <a:pt x="34378" y="257848"/>
                  </a:lnTo>
                  <a:lnTo>
                    <a:pt x="34378" y="240665"/>
                  </a:lnTo>
                  <a:close/>
                </a:path>
                <a:path w="120650" h="567689">
                  <a:moveTo>
                    <a:pt x="34378" y="206286"/>
                  </a:moveTo>
                  <a:lnTo>
                    <a:pt x="17195" y="206286"/>
                  </a:lnTo>
                  <a:lnTo>
                    <a:pt x="17195" y="223469"/>
                  </a:lnTo>
                  <a:lnTo>
                    <a:pt x="34378" y="223469"/>
                  </a:lnTo>
                  <a:lnTo>
                    <a:pt x="34378" y="206286"/>
                  </a:lnTo>
                  <a:close/>
                </a:path>
                <a:path w="120650" h="567689">
                  <a:moveTo>
                    <a:pt x="51562" y="550100"/>
                  </a:moveTo>
                  <a:lnTo>
                    <a:pt x="34378" y="550100"/>
                  </a:lnTo>
                  <a:lnTo>
                    <a:pt x="17195" y="550100"/>
                  </a:lnTo>
                  <a:lnTo>
                    <a:pt x="17195" y="567283"/>
                  </a:lnTo>
                  <a:lnTo>
                    <a:pt x="34378" y="567283"/>
                  </a:lnTo>
                  <a:lnTo>
                    <a:pt x="51562" y="567283"/>
                  </a:lnTo>
                  <a:lnTo>
                    <a:pt x="51562" y="550100"/>
                  </a:lnTo>
                  <a:close/>
                </a:path>
                <a:path w="120650" h="567689">
                  <a:moveTo>
                    <a:pt x="51562" y="481342"/>
                  </a:moveTo>
                  <a:lnTo>
                    <a:pt x="34378" y="481342"/>
                  </a:lnTo>
                  <a:lnTo>
                    <a:pt x="34378" y="532917"/>
                  </a:lnTo>
                  <a:lnTo>
                    <a:pt x="51562" y="532917"/>
                  </a:lnTo>
                  <a:lnTo>
                    <a:pt x="51562" y="481342"/>
                  </a:lnTo>
                  <a:close/>
                </a:path>
                <a:path w="120650" h="567689">
                  <a:moveTo>
                    <a:pt x="51562" y="446951"/>
                  </a:moveTo>
                  <a:lnTo>
                    <a:pt x="34378" y="446951"/>
                  </a:lnTo>
                  <a:lnTo>
                    <a:pt x="17195" y="446951"/>
                  </a:lnTo>
                  <a:lnTo>
                    <a:pt x="17195" y="464134"/>
                  </a:lnTo>
                  <a:lnTo>
                    <a:pt x="34378" y="464134"/>
                  </a:lnTo>
                  <a:lnTo>
                    <a:pt x="51562" y="464134"/>
                  </a:lnTo>
                  <a:lnTo>
                    <a:pt x="51562" y="446951"/>
                  </a:lnTo>
                  <a:close/>
                </a:path>
                <a:path w="120650" h="567689">
                  <a:moveTo>
                    <a:pt x="51562" y="395376"/>
                  </a:moveTo>
                  <a:lnTo>
                    <a:pt x="34378" y="395376"/>
                  </a:lnTo>
                  <a:lnTo>
                    <a:pt x="34378" y="412559"/>
                  </a:lnTo>
                  <a:lnTo>
                    <a:pt x="51562" y="412559"/>
                  </a:lnTo>
                  <a:lnTo>
                    <a:pt x="51562" y="395376"/>
                  </a:lnTo>
                  <a:close/>
                </a:path>
                <a:path w="120650" h="567689">
                  <a:moveTo>
                    <a:pt x="51562" y="292239"/>
                  </a:moveTo>
                  <a:lnTo>
                    <a:pt x="34378" y="292239"/>
                  </a:lnTo>
                  <a:lnTo>
                    <a:pt x="34378" y="326618"/>
                  </a:lnTo>
                  <a:lnTo>
                    <a:pt x="51562" y="326618"/>
                  </a:lnTo>
                  <a:lnTo>
                    <a:pt x="51562" y="292239"/>
                  </a:lnTo>
                  <a:close/>
                </a:path>
                <a:path w="120650" h="567689">
                  <a:moveTo>
                    <a:pt x="51562" y="257860"/>
                  </a:moveTo>
                  <a:lnTo>
                    <a:pt x="34378" y="257860"/>
                  </a:lnTo>
                  <a:lnTo>
                    <a:pt x="34378" y="275043"/>
                  </a:lnTo>
                  <a:lnTo>
                    <a:pt x="51562" y="275043"/>
                  </a:lnTo>
                  <a:lnTo>
                    <a:pt x="51562" y="257860"/>
                  </a:lnTo>
                  <a:close/>
                </a:path>
                <a:path w="120650" h="567689">
                  <a:moveTo>
                    <a:pt x="51562" y="223481"/>
                  </a:moveTo>
                  <a:lnTo>
                    <a:pt x="34378" y="223481"/>
                  </a:lnTo>
                  <a:lnTo>
                    <a:pt x="34378" y="240665"/>
                  </a:lnTo>
                  <a:lnTo>
                    <a:pt x="51562" y="240665"/>
                  </a:lnTo>
                  <a:lnTo>
                    <a:pt x="51562" y="223481"/>
                  </a:lnTo>
                  <a:close/>
                </a:path>
                <a:path w="120650" h="567689">
                  <a:moveTo>
                    <a:pt x="51562" y="137515"/>
                  </a:moveTo>
                  <a:lnTo>
                    <a:pt x="34378" y="137515"/>
                  </a:lnTo>
                  <a:lnTo>
                    <a:pt x="34378" y="171894"/>
                  </a:lnTo>
                  <a:lnTo>
                    <a:pt x="51562" y="171894"/>
                  </a:lnTo>
                  <a:lnTo>
                    <a:pt x="51562" y="137515"/>
                  </a:lnTo>
                  <a:close/>
                </a:path>
                <a:path w="120650" h="567689">
                  <a:moveTo>
                    <a:pt x="51562" y="103136"/>
                  </a:moveTo>
                  <a:lnTo>
                    <a:pt x="34378" y="103136"/>
                  </a:lnTo>
                  <a:lnTo>
                    <a:pt x="17195" y="103136"/>
                  </a:lnTo>
                  <a:lnTo>
                    <a:pt x="17195" y="120319"/>
                  </a:lnTo>
                  <a:lnTo>
                    <a:pt x="34378" y="120319"/>
                  </a:lnTo>
                  <a:lnTo>
                    <a:pt x="51562" y="120319"/>
                  </a:lnTo>
                  <a:lnTo>
                    <a:pt x="51562" y="103136"/>
                  </a:lnTo>
                  <a:close/>
                </a:path>
                <a:path w="120650" h="567689">
                  <a:moveTo>
                    <a:pt x="51562" y="34378"/>
                  </a:moveTo>
                  <a:lnTo>
                    <a:pt x="34378" y="34378"/>
                  </a:lnTo>
                  <a:lnTo>
                    <a:pt x="34378" y="51562"/>
                  </a:lnTo>
                  <a:lnTo>
                    <a:pt x="34378" y="85940"/>
                  </a:lnTo>
                  <a:lnTo>
                    <a:pt x="51562" y="85940"/>
                  </a:lnTo>
                  <a:lnTo>
                    <a:pt x="51562" y="51562"/>
                  </a:lnTo>
                  <a:lnTo>
                    <a:pt x="51562" y="34378"/>
                  </a:lnTo>
                  <a:close/>
                </a:path>
                <a:path w="120650" h="567689">
                  <a:moveTo>
                    <a:pt x="51562" y="0"/>
                  </a:moveTo>
                  <a:lnTo>
                    <a:pt x="34378" y="0"/>
                  </a:lnTo>
                  <a:lnTo>
                    <a:pt x="17195" y="0"/>
                  </a:lnTo>
                  <a:lnTo>
                    <a:pt x="17195" y="17183"/>
                  </a:lnTo>
                  <a:lnTo>
                    <a:pt x="34378" y="17183"/>
                  </a:lnTo>
                  <a:lnTo>
                    <a:pt x="51562" y="17183"/>
                  </a:lnTo>
                  <a:lnTo>
                    <a:pt x="51562" y="0"/>
                  </a:lnTo>
                  <a:close/>
                </a:path>
                <a:path w="120650" h="567689">
                  <a:moveTo>
                    <a:pt x="68757" y="550100"/>
                  </a:moveTo>
                  <a:lnTo>
                    <a:pt x="51574" y="550100"/>
                  </a:lnTo>
                  <a:lnTo>
                    <a:pt x="51574" y="567283"/>
                  </a:lnTo>
                  <a:lnTo>
                    <a:pt x="68757" y="567283"/>
                  </a:lnTo>
                  <a:lnTo>
                    <a:pt x="68757" y="550100"/>
                  </a:lnTo>
                  <a:close/>
                </a:path>
                <a:path w="120650" h="567689">
                  <a:moveTo>
                    <a:pt x="68757" y="481342"/>
                  </a:moveTo>
                  <a:lnTo>
                    <a:pt x="51574" y="481342"/>
                  </a:lnTo>
                  <a:lnTo>
                    <a:pt x="51574" y="532917"/>
                  </a:lnTo>
                  <a:lnTo>
                    <a:pt x="68757" y="532917"/>
                  </a:lnTo>
                  <a:lnTo>
                    <a:pt x="68757" y="481342"/>
                  </a:lnTo>
                  <a:close/>
                </a:path>
                <a:path w="120650" h="567689">
                  <a:moveTo>
                    <a:pt x="68757" y="446951"/>
                  </a:moveTo>
                  <a:lnTo>
                    <a:pt x="51574" y="446951"/>
                  </a:lnTo>
                  <a:lnTo>
                    <a:pt x="51574" y="464134"/>
                  </a:lnTo>
                  <a:lnTo>
                    <a:pt x="68757" y="464134"/>
                  </a:lnTo>
                  <a:lnTo>
                    <a:pt x="68757" y="446951"/>
                  </a:lnTo>
                  <a:close/>
                </a:path>
                <a:path w="120650" h="567689">
                  <a:moveTo>
                    <a:pt x="68757" y="378193"/>
                  </a:moveTo>
                  <a:lnTo>
                    <a:pt x="51574" y="378193"/>
                  </a:lnTo>
                  <a:lnTo>
                    <a:pt x="51574" y="395376"/>
                  </a:lnTo>
                  <a:lnTo>
                    <a:pt x="68757" y="395376"/>
                  </a:lnTo>
                  <a:lnTo>
                    <a:pt x="68757" y="378193"/>
                  </a:lnTo>
                  <a:close/>
                </a:path>
                <a:path w="120650" h="567689">
                  <a:moveTo>
                    <a:pt x="68757" y="360997"/>
                  </a:moveTo>
                  <a:lnTo>
                    <a:pt x="51574" y="360997"/>
                  </a:lnTo>
                  <a:lnTo>
                    <a:pt x="51574" y="378180"/>
                  </a:lnTo>
                  <a:lnTo>
                    <a:pt x="68757" y="378180"/>
                  </a:lnTo>
                  <a:lnTo>
                    <a:pt x="68757" y="360997"/>
                  </a:lnTo>
                  <a:close/>
                </a:path>
                <a:path w="120650" h="567689">
                  <a:moveTo>
                    <a:pt x="68757" y="223481"/>
                  </a:moveTo>
                  <a:lnTo>
                    <a:pt x="51574" y="223481"/>
                  </a:lnTo>
                  <a:lnTo>
                    <a:pt x="51574" y="343814"/>
                  </a:lnTo>
                  <a:lnTo>
                    <a:pt x="68757" y="343814"/>
                  </a:lnTo>
                  <a:lnTo>
                    <a:pt x="68757" y="223481"/>
                  </a:lnTo>
                  <a:close/>
                </a:path>
                <a:path w="120650" h="567689">
                  <a:moveTo>
                    <a:pt x="68757" y="137515"/>
                  </a:moveTo>
                  <a:lnTo>
                    <a:pt x="51574" y="137515"/>
                  </a:lnTo>
                  <a:lnTo>
                    <a:pt x="51574" y="171894"/>
                  </a:lnTo>
                  <a:lnTo>
                    <a:pt x="68757" y="171894"/>
                  </a:lnTo>
                  <a:lnTo>
                    <a:pt x="68757" y="137515"/>
                  </a:lnTo>
                  <a:close/>
                </a:path>
                <a:path w="120650" h="567689">
                  <a:moveTo>
                    <a:pt x="68757" y="103136"/>
                  </a:moveTo>
                  <a:lnTo>
                    <a:pt x="51574" y="103136"/>
                  </a:lnTo>
                  <a:lnTo>
                    <a:pt x="51574" y="120319"/>
                  </a:lnTo>
                  <a:lnTo>
                    <a:pt x="68757" y="120319"/>
                  </a:lnTo>
                  <a:lnTo>
                    <a:pt x="68757" y="103136"/>
                  </a:lnTo>
                  <a:close/>
                </a:path>
                <a:path w="120650" h="567689">
                  <a:moveTo>
                    <a:pt x="68757" y="34378"/>
                  </a:moveTo>
                  <a:lnTo>
                    <a:pt x="51574" y="34378"/>
                  </a:lnTo>
                  <a:lnTo>
                    <a:pt x="51574" y="51562"/>
                  </a:lnTo>
                  <a:lnTo>
                    <a:pt x="51574" y="85940"/>
                  </a:lnTo>
                  <a:lnTo>
                    <a:pt x="68757" y="85940"/>
                  </a:lnTo>
                  <a:lnTo>
                    <a:pt x="68757" y="51562"/>
                  </a:lnTo>
                  <a:lnTo>
                    <a:pt x="68757" y="34378"/>
                  </a:lnTo>
                  <a:close/>
                </a:path>
                <a:path w="120650" h="567689">
                  <a:moveTo>
                    <a:pt x="68757" y="0"/>
                  </a:moveTo>
                  <a:lnTo>
                    <a:pt x="51574" y="0"/>
                  </a:lnTo>
                  <a:lnTo>
                    <a:pt x="51574" y="17183"/>
                  </a:lnTo>
                  <a:lnTo>
                    <a:pt x="68757" y="17183"/>
                  </a:lnTo>
                  <a:lnTo>
                    <a:pt x="68757" y="0"/>
                  </a:lnTo>
                  <a:close/>
                </a:path>
                <a:path w="120650" h="567689">
                  <a:moveTo>
                    <a:pt x="85953" y="481342"/>
                  </a:moveTo>
                  <a:lnTo>
                    <a:pt x="68770" y="481342"/>
                  </a:lnTo>
                  <a:lnTo>
                    <a:pt x="68770" y="532917"/>
                  </a:lnTo>
                  <a:lnTo>
                    <a:pt x="85953" y="532917"/>
                  </a:lnTo>
                  <a:lnTo>
                    <a:pt x="85953" y="481342"/>
                  </a:lnTo>
                  <a:close/>
                </a:path>
                <a:path w="120650" h="567689">
                  <a:moveTo>
                    <a:pt x="85953" y="395376"/>
                  </a:moveTo>
                  <a:lnTo>
                    <a:pt x="68770" y="395376"/>
                  </a:lnTo>
                  <a:lnTo>
                    <a:pt x="68770" y="412559"/>
                  </a:lnTo>
                  <a:lnTo>
                    <a:pt x="85953" y="412559"/>
                  </a:lnTo>
                  <a:lnTo>
                    <a:pt x="85953" y="395376"/>
                  </a:lnTo>
                  <a:close/>
                </a:path>
                <a:path w="120650" h="567689">
                  <a:moveTo>
                    <a:pt x="85953" y="360997"/>
                  </a:moveTo>
                  <a:lnTo>
                    <a:pt x="68770" y="360997"/>
                  </a:lnTo>
                  <a:lnTo>
                    <a:pt x="68770" y="378180"/>
                  </a:lnTo>
                  <a:lnTo>
                    <a:pt x="85953" y="378180"/>
                  </a:lnTo>
                  <a:lnTo>
                    <a:pt x="85953" y="360997"/>
                  </a:lnTo>
                  <a:close/>
                </a:path>
                <a:path w="120650" h="567689">
                  <a:moveTo>
                    <a:pt x="85953" y="206286"/>
                  </a:moveTo>
                  <a:lnTo>
                    <a:pt x="68770" y="206286"/>
                  </a:lnTo>
                  <a:lnTo>
                    <a:pt x="68770" y="223469"/>
                  </a:lnTo>
                  <a:lnTo>
                    <a:pt x="85953" y="223469"/>
                  </a:lnTo>
                  <a:lnTo>
                    <a:pt x="85953" y="206286"/>
                  </a:lnTo>
                  <a:close/>
                </a:path>
                <a:path w="120650" h="567689">
                  <a:moveTo>
                    <a:pt x="85953" y="34378"/>
                  </a:moveTo>
                  <a:lnTo>
                    <a:pt x="68770" y="34378"/>
                  </a:lnTo>
                  <a:lnTo>
                    <a:pt x="68770" y="51562"/>
                  </a:lnTo>
                  <a:lnTo>
                    <a:pt x="68770" y="85940"/>
                  </a:lnTo>
                  <a:lnTo>
                    <a:pt x="85953" y="85940"/>
                  </a:lnTo>
                  <a:lnTo>
                    <a:pt x="85953" y="51562"/>
                  </a:lnTo>
                  <a:lnTo>
                    <a:pt x="85953" y="34378"/>
                  </a:lnTo>
                  <a:close/>
                </a:path>
                <a:path w="120650" h="567689">
                  <a:moveTo>
                    <a:pt x="103136" y="550100"/>
                  </a:moveTo>
                  <a:lnTo>
                    <a:pt x="85953" y="550100"/>
                  </a:lnTo>
                  <a:lnTo>
                    <a:pt x="68770" y="550100"/>
                  </a:lnTo>
                  <a:lnTo>
                    <a:pt x="68770" y="567283"/>
                  </a:lnTo>
                  <a:lnTo>
                    <a:pt x="85953" y="567283"/>
                  </a:lnTo>
                  <a:lnTo>
                    <a:pt x="103136" y="567283"/>
                  </a:lnTo>
                  <a:lnTo>
                    <a:pt x="103136" y="550100"/>
                  </a:lnTo>
                  <a:close/>
                </a:path>
                <a:path w="120650" h="567689">
                  <a:moveTo>
                    <a:pt x="103136" y="446951"/>
                  </a:moveTo>
                  <a:lnTo>
                    <a:pt x="85953" y="446951"/>
                  </a:lnTo>
                  <a:lnTo>
                    <a:pt x="68770" y="446951"/>
                  </a:lnTo>
                  <a:lnTo>
                    <a:pt x="68770" y="464134"/>
                  </a:lnTo>
                  <a:lnTo>
                    <a:pt x="85953" y="464134"/>
                  </a:lnTo>
                  <a:lnTo>
                    <a:pt x="103136" y="464134"/>
                  </a:lnTo>
                  <a:lnTo>
                    <a:pt x="103136" y="446951"/>
                  </a:lnTo>
                  <a:close/>
                </a:path>
                <a:path w="120650" h="567689">
                  <a:moveTo>
                    <a:pt x="103136" y="343801"/>
                  </a:moveTo>
                  <a:lnTo>
                    <a:pt x="85953" y="343801"/>
                  </a:lnTo>
                  <a:lnTo>
                    <a:pt x="85953" y="360984"/>
                  </a:lnTo>
                  <a:lnTo>
                    <a:pt x="103136" y="360984"/>
                  </a:lnTo>
                  <a:lnTo>
                    <a:pt x="103136" y="343801"/>
                  </a:lnTo>
                  <a:close/>
                </a:path>
                <a:path w="120650" h="567689">
                  <a:moveTo>
                    <a:pt x="103136" y="275043"/>
                  </a:moveTo>
                  <a:lnTo>
                    <a:pt x="85953" y="275043"/>
                  </a:lnTo>
                  <a:lnTo>
                    <a:pt x="68770" y="275043"/>
                  </a:lnTo>
                  <a:lnTo>
                    <a:pt x="68770" y="326618"/>
                  </a:lnTo>
                  <a:lnTo>
                    <a:pt x="85953" y="326618"/>
                  </a:lnTo>
                  <a:lnTo>
                    <a:pt x="103136" y="326618"/>
                  </a:lnTo>
                  <a:lnTo>
                    <a:pt x="103136" y="309435"/>
                  </a:lnTo>
                  <a:lnTo>
                    <a:pt x="85953" y="309435"/>
                  </a:lnTo>
                  <a:lnTo>
                    <a:pt x="85953" y="292227"/>
                  </a:lnTo>
                  <a:lnTo>
                    <a:pt x="103136" y="292227"/>
                  </a:lnTo>
                  <a:lnTo>
                    <a:pt x="103136" y="275043"/>
                  </a:lnTo>
                  <a:close/>
                </a:path>
                <a:path w="120650" h="567689">
                  <a:moveTo>
                    <a:pt x="103136" y="240665"/>
                  </a:moveTo>
                  <a:lnTo>
                    <a:pt x="85953" y="240665"/>
                  </a:lnTo>
                  <a:lnTo>
                    <a:pt x="85953" y="257848"/>
                  </a:lnTo>
                  <a:lnTo>
                    <a:pt x="103136" y="257848"/>
                  </a:lnTo>
                  <a:lnTo>
                    <a:pt x="103136" y="240665"/>
                  </a:lnTo>
                  <a:close/>
                </a:path>
                <a:path w="120650" h="567689">
                  <a:moveTo>
                    <a:pt x="103136" y="137515"/>
                  </a:moveTo>
                  <a:lnTo>
                    <a:pt x="85953" y="137515"/>
                  </a:lnTo>
                  <a:lnTo>
                    <a:pt x="68770" y="137515"/>
                  </a:lnTo>
                  <a:lnTo>
                    <a:pt x="68770" y="154698"/>
                  </a:lnTo>
                  <a:lnTo>
                    <a:pt x="85953" y="154698"/>
                  </a:lnTo>
                  <a:lnTo>
                    <a:pt x="85953" y="171907"/>
                  </a:lnTo>
                  <a:lnTo>
                    <a:pt x="68770" y="171907"/>
                  </a:lnTo>
                  <a:lnTo>
                    <a:pt x="68770" y="189090"/>
                  </a:lnTo>
                  <a:lnTo>
                    <a:pt x="85953" y="189090"/>
                  </a:lnTo>
                  <a:lnTo>
                    <a:pt x="85953" y="206286"/>
                  </a:lnTo>
                  <a:lnTo>
                    <a:pt x="103136" y="206286"/>
                  </a:lnTo>
                  <a:lnTo>
                    <a:pt x="103136" y="137515"/>
                  </a:lnTo>
                  <a:close/>
                </a:path>
                <a:path w="120650" h="567689">
                  <a:moveTo>
                    <a:pt x="103136" y="103136"/>
                  </a:moveTo>
                  <a:lnTo>
                    <a:pt x="85953" y="103136"/>
                  </a:lnTo>
                  <a:lnTo>
                    <a:pt x="68770" y="103136"/>
                  </a:lnTo>
                  <a:lnTo>
                    <a:pt x="68770" y="120319"/>
                  </a:lnTo>
                  <a:lnTo>
                    <a:pt x="85953" y="120319"/>
                  </a:lnTo>
                  <a:lnTo>
                    <a:pt x="103136" y="120319"/>
                  </a:lnTo>
                  <a:lnTo>
                    <a:pt x="103136" y="103136"/>
                  </a:lnTo>
                  <a:close/>
                </a:path>
                <a:path w="120650" h="567689">
                  <a:moveTo>
                    <a:pt x="103136" y="0"/>
                  </a:moveTo>
                  <a:lnTo>
                    <a:pt x="85953" y="0"/>
                  </a:lnTo>
                  <a:lnTo>
                    <a:pt x="68770" y="0"/>
                  </a:lnTo>
                  <a:lnTo>
                    <a:pt x="68770" y="17183"/>
                  </a:lnTo>
                  <a:lnTo>
                    <a:pt x="85953" y="17183"/>
                  </a:lnTo>
                  <a:lnTo>
                    <a:pt x="103136" y="17183"/>
                  </a:lnTo>
                  <a:lnTo>
                    <a:pt x="103136" y="0"/>
                  </a:lnTo>
                  <a:close/>
                </a:path>
                <a:path w="120650" h="567689">
                  <a:moveTo>
                    <a:pt x="120332" y="0"/>
                  </a:moveTo>
                  <a:lnTo>
                    <a:pt x="103149" y="0"/>
                  </a:lnTo>
                  <a:lnTo>
                    <a:pt x="103149" y="51562"/>
                  </a:lnTo>
                  <a:lnTo>
                    <a:pt x="120332" y="51562"/>
                  </a:lnTo>
                  <a:lnTo>
                    <a:pt x="120332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829562" y="4979775"/>
              <a:ext cx="0" cy="516255"/>
            </a:xfrm>
            <a:custGeom>
              <a:avLst/>
              <a:gdLst/>
              <a:ahLst/>
              <a:cxnLst/>
              <a:rect l="l" t="t" r="r" b="b"/>
              <a:pathLst>
                <a:path h="516254">
                  <a:moveTo>
                    <a:pt x="0" y="0"/>
                  </a:moveTo>
                  <a:lnTo>
                    <a:pt x="0" y="515712"/>
                  </a:lnTo>
                </a:path>
              </a:pathLst>
            </a:custGeom>
            <a:ln w="17182">
              <a:solidFill>
                <a:srgbClr val="257D11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838164" y="4928215"/>
              <a:ext cx="137795" cy="567690"/>
            </a:xfrm>
            <a:custGeom>
              <a:avLst/>
              <a:gdLst/>
              <a:ahLst/>
              <a:cxnLst/>
              <a:rect l="l" t="t" r="r" b="b"/>
              <a:pathLst>
                <a:path w="137795" h="567689">
                  <a:moveTo>
                    <a:pt x="17183" y="275043"/>
                  </a:moveTo>
                  <a:lnTo>
                    <a:pt x="0" y="275043"/>
                  </a:lnTo>
                  <a:lnTo>
                    <a:pt x="0" y="292227"/>
                  </a:lnTo>
                  <a:lnTo>
                    <a:pt x="17183" y="292227"/>
                  </a:lnTo>
                  <a:lnTo>
                    <a:pt x="17183" y="275043"/>
                  </a:lnTo>
                  <a:close/>
                </a:path>
                <a:path w="137795" h="567689">
                  <a:moveTo>
                    <a:pt x="17183" y="240665"/>
                  </a:moveTo>
                  <a:lnTo>
                    <a:pt x="0" y="240665"/>
                  </a:lnTo>
                  <a:lnTo>
                    <a:pt x="0" y="257848"/>
                  </a:lnTo>
                  <a:lnTo>
                    <a:pt x="17183" y="257848"/>
                  </a:lnTo>
                  <a:lnTo>
                    <a:pt x="17183" y="240665"/>
                  </a:lnTo>
                  <a:close/>
                </a:path>
                <a:path w="137795" h="567689">
                  <a:moveTo>
                    <a:pt x="17183" y="154711"/>
                  </a:moveTo>
                  <a:lnTo>
                    <a:pt x="0" y="154711"/>
                  </a:lnTo>
                  <a:lnTo>
                    <a:pt x="0" y="171894"/>
                  </a:lnTo>
                  <a:lnTo>
                    <a:pt x="17183" y="171894"/>
                  </a:lnTo>
                  <a:lnTo>
                    <a:pt x="17183" y="154711"/>
                  </a:lnTo>
                  <a:close/>
                </a:path>
                <a:path w="137795" h="567689">
                  <a:moveTo>
                    <a:pt x="34366" y="550100"/>
                  </a:moveTo>
                  <a:lnTo>
                    <a:pt x="17183" y="550100"/>
                  </a:lnTo>
                  <a:lnTo>
                    <a:pt x="17183" y="567283"/>
                  </a:lnTo>
                  <a:lnTo>
                    <a:pt x="34366" y="567283"/>
                  </a:lnTo>
                  <a:lnTo>
                    <a:pt x="34366" y="550100"/>
                  </a:lnTo>
                  <a:close/>
                </a:path>
                <a:path w="137795" h="567689">
                  <a:moveTo>
                    <a:pt x="34366" y="464146"/>
                  </a:moveTo>
                  <a:lnTo>
                    <a:pt x="17183" y="464146"/>
                  </a:lnTo>
                  <a:lnTo>
                    <a:pt x="17183" y="532917"/>
                  </a:lnTo>
                  <a:lnTo>
                    <a:pt x="34366" y="532917"/>
                  </a:lnTo>
                  <a:lnTo>
                    <a:pt x="34366" y="464146"/>
                  </a:lnTo>
                  <a:close/>
                </a:path>
                <a:path w="137795" h="567689">
                  <a:moveTo>
                    <a:pt x="34366" y="429768"/>
                  </a:moveTo>
                  <a:lnTo>
                    <a:pt x="17183" y="429768"/>
                  </a:lnTo>
                  <a:lnTo>
                    <a:pt x="17183" y="446951"/>
                  </a:lnTo>
                  <a:lnTo>
                    <a:pt x="34366" y="446951"/>
                  </a:lnTo>
                  <a:lnTo>
                    <a:pt x="34366" y="429768"/>
                  </a:lnTo>
                  <a:close/>
                </a:path>
                <a:path w="137795" h="567689">
                  <a:moveTo>
                    <a:pt x="34366" y="378193"/>
                  </a:moveTo>
                  <a:lnTo>
                    <a:pt x="17183" y="378193"/>
                  </a:lnTo>
                  <a:lnTo>
                    <a:pt x="17183" y="395376"/>
                  </a:lnTo>
                  <a:lnTo>
                    <a:pt x="34366" y="395376"/>
                  </a:lnTo>
                  <a:lnTo>
                    <a:pt x="34366" y="378193"/>
                  </a:lnTo>
                  <a:close/>
                </a:path>
                <a:path w="137795" h="567689">
                  <a:moveTo>
                    <a:pt x="34366" y="360997"/>
                  </a:moveTo>
                  <a:lnTo>
                    <a:pt x="17183" y="360997"/>
                  </a:lnTo>
                  <a:lnTo>
                    <a:pt x="0" y="360997"/>
                  </a:lnTo>
                  <a:lnTo>
                    <a:pt x="0" y="378180"/>
                  </a:lnTo>
                  <a:lnTo>
                    <a:pt x="17183" y="378180"/>
                  </a:lnTo>
                  <a:lnTo>
                    <a:pt x="34366" y="378180"/>
                  </a:lnTo>
                  <a:lnTo>
                    <a:pt x="34366" y="360997"/>
                  </a:lnTo>
                  <a:close/>
                </a:path>
                <a:path w="137795" h="567689">
                  <a:moveTo>
                    <a:pt x="34366" y="292239"/>
                  </a:moveTo>
                  <a:lnTo>
                    <a:pt x="17183" y="292239"/>
                  </a:lnTo>
                  <a:lnTo>
                    <a:pt x="17183" y="326631"/>
                  </a:lnTo>
                  <a:lnTo>
                    <a:pt x="0" y="326631"/>
                  </a:lnTo>
                  <a:lnTo>
                    <a:pt x="0" y="343801"/>
                  </a:lnTo>
                  <a:lnTo>
                    <a:pt x="17183" y="343801"/>
                  </a:lnTo>
                  <a:lnTo>
                    <a:pt x="34366" y="343801"/>
                  </a:lnTo>
                  <a:lnTo>
                    <a:pt x="34366" y="292239"/>
                  </a:lnTo>
                  <a:close/>
                </a:path>
                <a:path w="137795" h="567689">
                  <a:moveTo>
                    <a:pt x="34366" y="257860"/>
                  </a:moveTo>
                  <a:lnTo>
                    <a:pt x="17183" y="257860"/>
                  </a:lnTo>
                  <a:lnTo>
                    <a:pt x="17183" y="275043"/>
                  </a:lnTo>
                  <a:lnTo>
                    <a:pt x="34366" y="275043"/>
                  </a:lnTo>
                  <a:lnTo>
                    <a:pt x="34366" y="257860"/>
                  </a:lnTo>
                  <a:close/>
                </a:path>
                <a:path w="137795" h="567689">
                  <a:moveTo>
                    <a:pt x="34366" y="223481"/>
                  </a:moveTo>
                  <a:lnTo>
                    <a:pt x="17183" y="223481"/>
                  </a:lnTo>
                  <a:lnTo>
                    <a:pt x="17183" y="240665"/>
                  </a:lnTo>
                  <a:lnTo>
                    <a:pt x="34366" y="240665"/>
                  </a:lnTo>
                  <a:lnTo>
                    <a:pt x="34366" y="223481"/>
                  </a:lnTo>
                  <a:close/>
                </a:path>
                <a:path w="137795" h="567689">
                  <a:moveTo>
                    <a:pt x="34366" y="171907"/>
                  </a:moveTo>
                  <a:lnTo>
                    <a:pt x="17183" y="171907"/>
                  </a:lnTo>
                  <a:lnTo>
                    <a:pt x="17183" y="206286"/>
                  </a:lnTo>
                  <a:lnTo>
                    <a:pt x="34366" y="206286"/>
                  </a:lnTo>
                  <a:lnTo>
                    <a:pt x="34366" y="171907"/>
                  </a:lnTo>
                  <a:close/>
                </a:path>
                <a:path w="137795" h="567689">
                  <a:moveTo>
                    <a:pt x="34366" y="34378"/>
                  </a:moveTo>
                  <a:lnTo>
                    <a:pt x="17183" y="34378"/>
                  </a:lnTo>
                  <a:lnTo>
                    <a:pt x="17183" y="51562"/>
                  </a:lnTo>
                  <a:lnTo>
                    <a:pt x="17183" y="137515"/>
                  </a:lnTo>
                  <a:lnTo>
                    <a:pt x="34366" y="137515"/>
                  </a:lnTo>
                  <a:lnTo>
                    <a:pt x="34366" y="51562"/>
                  </a:lnTo>
                  <a:lnTo>
                    <a:pt x="34366" y="34378"/>
                  </a:lnTo>
                  <a:close/>
                </a:path>
                <a:path w="137795" h="567689">
                  <a:moveTo>
                    <a:pt x="51562" y="550100"/>
                  </a:moveTo>
                  <a:lnTo>
                    <a:pt x="34378" y="550100"/>
                  </a:lnTo>
                  <a:lnTo>
                    <a:pt x="34378" y="567283"/>
                  </a:lnTo>
                  <a:lnTo>
                    <a:pt x="51562" y="567283"/>
                  </a:lnTo>
                  <a:lnTo>
                    <a:pt x="51562" y="550100"/>
                  </a:lnTo>
                  <a:close/>
                </a:path>
                <a:path w="137795" h="567689">
                  <a:moveTo>
                    <a:pt x="51562" y="360997"/>
                  </a:moveTo>
                  <a:lnTo>
                    <a:pt x="34378" y="360997"/>
                  </a:lnTo>
                  <a:lnTo>
                    <a:pt x="34378" y="378180"/>
                  </a:lnTo>
                  <a:lnTo>
                    <a:pt x="51562" y="378180"/>
                  </a:lnTo>
                  <a:lnTo>
                    <a:pt x="51562" y="360997"/>
                  </a:lnTo>
                  <a:close/>
                </a:path>
                <a:path w="137795" h="567689">
                  <a:moveTo>
                    <a:pt x="51562" y="223481"/>
                  </a:moveTo>
                  <a:lnTo>
                    <a:pt x="34378" y="223481"/>
                  </a:lnTo>
                  <a:lnTo>
                    <a:pt x="34378" y="257848"/>
                  </a:lnTo>
                  <a:lnTo>
                    <a:pt x="51562" y="257848"/>
                  </a:lnTo>
                  <a:lnTo>
                    <a:pt x="51562" y="223481"/>
                  </a:lnTo>
                  <a:close/>
                </a:path>
                <a:path w="137795" h="567689">
                  <a:moveTo>
                    <a:pt x="68745" y="515721"/>
                  </a:moveTo>
                  <a:lnTo>
                    <a:pt x="51562" y="515721"/>
                  </a:lnTo>
                  <a:lnTo>
                    <a:pt x="51562" y="532904"/>
                  </a:lnTo>
                  <a:lnTo>
                    <a:pt x="68745" y="532904"/>
                  </a:lnTo>
                  <a:lnTo>
                    <a:pt x="68745" y="515721"/>
                  </a:lnTo>
                  <a:close/>
                </a:path>
                <a:path w="137795" h="567689">
                  <a:moveTo>
                    <a:pt x="68745" y="395376"/>
                  </a:moveTo>
                  <a:lnTo>
                    <a:pt x="51562" y="395376"/>
                  </a:lnTo>
                  <a:lnTo>
                    <a:pt x="34378" y="395376"/>
                  </a:lnTo>
                  <a:lnTo>
                    <a:pt x="34378" y="412559"/>
                  </a:lnTo>
                  <a:lnTo>
                    <a:pt x="51562" y="412559"/>
                  </a:lnTo>
                  <a:lnTo>
                    <a:pt x="51562" y="429755"/>
                  </a:lnTo>
                  <a:lnTo>
                    <a:pt x="68745" y="429755"/>
                  </a:lnTo>
                  <a:lnTo>
                    <a:pt x="68745" y="395376"/>
                  </a:lnTo>
                  <a:close/>
                </a:path>
                <a:path w="137795" h="567689">
                  <a:moveTo>
                    <a:pt x="68745" y="326631"/>
                  </a:moveTo>
                  <a:lnTo>
                    <a:pt x="51562" y="326631"/>
                  </a:lnTo>
                  <a:lnTo>
                    <a:pt x="51562" y="360997"/>
                  </a:lnTo>
                  <a:lnTo>
                    <a:pt x="68745" y="360997"/>
                  </a:lnTo>
                  <a:lnTo>
                    <a:pt x="68745" y="326631"/>
                  </a:lnTo>
                  <a:close/>
                </a:path>
                <a:path w="137795" h="567689">
                  <a:moveTo>
                    <a:pt x="68745" y="257860"/>
                  </a:moveTo>
                  <a:lnTo>
                    <a:pt x="51562" y="257860"/>
                  </a:lnTo>
                  <a:lnTo>
                    <a:pt x="51562" y="275043"/>
                  </a:lnTo>
                  <a:lnTo>
                    <a:pt x="68745" y="275043"/>
                  </a:lnTo>
                  <a:lnTo>
                    <a:pt x="68745" y="257860"/>
                  </a:lnTo>
                  <a:close/>
                </a:path>
                <a:path w="137795" h="567689">
                  <a:moveTo>
                    <a:pt x="68745" y="206286"/>
                  </a:moveTo>
                  <a:lnTo>
                    <a:pt x="51562" y="206286"/>
                  </a:lnTo>
                  <a:lnTo>
                    <a:pt x="51562" y="223469"/>
                  </a:lnTo>
                  <a:lnTo>
                    <a:pt x="68745" y="223469"/>
                  </a:lnTo>
                  <a:lnTo>
                    <a:pt x="68745" y="206286"/>
                  </a:lnTo>
                  <a:close/>
                </a:path>
                <a:path w="137795" h="567689">
                  <a:moveTo>
                    <a:pt x="68745" y="137515"/>
                  </a:moveTo>
                  <a:lnTo>
                    <a:pt x="51562" y="137515"/>
                  </a:lnTo>
                  <a:lnTo>
                    <a:pt x="34378" y="137515"/>
                  </a:lnTo>
                  <a:lnTo>
                    <a:pt x="34378" y="189090"/>
                  </a:lnTo>
                  <a:lnTo>
                    <a:pt x="51562" y="189090"/>
                  </a:lnTo>
                  <a:lnTo>
                    <a:pt x="68745" y="189090"/>
                  </a:lnTo>
                  <a:lnTo>
                    <a:pt x="68745" y="171907"/>
                  </a:lnTo>
                  <a:lnTo>
                    <a:pt x="51562" y="171907"/>
                  </a:lnTo>
                  <a:lnTo>
                    <a:pt x="51562" y="154698"/>
                  </a:lnTo>
                  <a:lnTo>
                    <a:pt x="68745" y="154698"/>
                  </a:lnTo>
                  <a:lnTo>
                    <a:pt x="68745" y="137515"/>
                  </a:lnTo>
                  <a:close/>
                </a:path>
                <a:path w="137795" h="567689">
                  <a:moveTo>
                    <a:pt x="68745" y="103136"/>
                  </a:moveTo>
                  <a:lnTo>
                    <a:pt x="51562" y="103136"/>
                  </a:lnTo>
                  <a:lnTo>
                    <a:pt x="51562" y="120319"/>
                  </a:lnTo>
                  <a:lnTo>
                    <a:pt x="68745" y="120319"/>
                  </a:lnTo>
                  <a:lnTo>
                    <a:pt x="68745" y="103136"/>
                  </a:lnTo>
                  <a:close/>
                </a:path>
                <a:path w="137795" h="567689">
                  <a:moveTo>
                    <a:pt x="68745" y="0"/>
                  </a:moveTo>
                  <a:lnTo>
                    <a:pt x="51562" y="0"/>
                  </a:lnTo>
                  <a:lnTo>
                    <a:pt x="51562" y="51562"/>
                  </a:lnTo>
                  <a:lnTo>
                    <a:pt x="34378" y="51562"/>
                  </a:lnTo>
                  <a:lnTo>
                    <a:pt x="34378" y="103136"/>
                  </a:lnTo>
                  <a:lnTo>
                    <a:pt x="51562" y="103136"/>
                  </a:lnTo>
                  <a:lnTo>
                    <a:pt x="51562" y="68745"/>
                  </a:lnTo>
                  <a:lnTo>
                    <a:pt x="68745" y="68745"/>
                  </a:lnTo>
                  <a:lnTo>
                    <a:pt x="68745" y="51562"/>
                  </a:lnTo>
                  <a:lnTo>
                    <a:pt x="68745" y="0"/>
                  </a:lnTo>
                  <a:close/>
                </a:path>
                <a:path w="137795" h="567689">
                  <a:moveTo>
                    <a:pt x="85940" y="550100"/>
                  </a:moveTo>
                  <a:lnTo>
                    <a:pt x="68757" y="550100"/>
                  </a:lnTo>
                  <a:lnTo>
                    <a:pt x="68757" y="567283"/>
                  </a:lnTo>
                  <a:lnTo>
                    <a:pt x="85940" y="567283"/>
                  </a:lnTo>
                  <a:lnTo>
                    <a:pt x="85940" y="550100"/>
                  </a:lnTo>
                  <a:close/>
                </a:path>
                <a:path w="137795" h="567689">
                  <a:moveTo>
                    <a:pt x="85940" y="481342"/>
                  </a:moveTo>
                  <a:lnTo>
                    <a:pt x="68757" y="481342"/>
                  </a:lnTo>
                  <a:lnTo>
                    <a:pt x="68757" y="498525"/>
                  </a:lnTo>
                  <a:lnTo>
                    <a:pt x="85940" y="498525"/>
                  </a:lnTo>
                  <a:lnTo>
                    <a:pt x="85940" y="481342"/>
                  </a:lnTo>
                  <a:close/>
                </a:path>
                <a:path w="137795" h="567689">
                  <a:moveTo>
                    <a:pt x="85940" y="446951"/>
                  </a:moveTo>
                  <a:lnTo>
                    <a:pt x="68757" y="446951"/>
                  </a:lnTo>
                  <a:lnTo>
                    <a:pt x="68757" y="464134"/>
                  </a:lnTo>
                  <a:lnTo>
                    <a:pt x="85940" y="464134"/>
                  </a:lnTo>
                  <a:lnTo>
                    <a:pt x="85940" y="446951"/>
                  </a:lnTo>
                  <a:close/>
                </a:path>
                <a:path w="137795" h="567689">
                  <a:moveTo>
                    <a:pt x="85940" y="412572"/>
                  </a:moveTo>
                  <a:lnTo>
                    <a:pt x="68757" y="412572"/>
                  </a:lnTo>
                  <a:lnTo>
                    <a:pt x="68757" y="429755"/>
                  </a:lnTo>
                  <a:lnTo>
                    <a:pt x="85940" y="429755"/>
                  </a:lnTo>
                  <a:lnTo>
                    <a:pt x="85940" y="412572"/>
                  </a:lnTo>
                  <a:close/>
                </a:path>
                <a:path w="137795" h="567689">
                  <a:moveTo>
                    <a:pt x="85940" y="378193"/>
                  </a:moveTo>
                  <a:lnTo>
                    <a:pt x="68757" y="378193"/>
                  </a:lnTo>
                  <a:lnTo>
                    <a:pt x="68757" y="395376"/>
                  </a:lnTo>
                  <a:lnTo>
                    <a:pt x="85940" y="395376"/>
                  </a:lnTo>
                  <a:lnTo>
                    <a:pt x="85940" y="378193"/>
                  </a:lnTo>
                  <a:close/>
                </a:path>
                <a:path w="137795" h="567689">
                  <a:moveTo>
                    <a:pt x="85940" y="343801"/>
                  </a:moveTo>
                  <a:lnTo>
                    <a:pt x="68757" y="343801"/>
                  </a:lnTo>
                  <a:lnTo>
                    <a:pt x="68757" y="360984"/>
                  </a:lnTo>
                  <a:lnTo>
                    <a:pt x="85940" y="360984"/>
                  </a:lnTo>
                  <a:lnTo>
                    <a:pt x="85940" y="343801"/>
                  </a:lnTo>
                  <a:close/>
                </a:path>
                <a:path w="137795" h="567689">
                  <a:moveTo>
                    <a:pt x="85940" y="292239"/>
                  </a:moveTo>
                  <a:lnTo>
                    <a:pt x="68757" y="292239"/>
                  </a:lnTo>
                  <a:lnTo>
                    <a:pt x="68757" y="326618"/>
                  </a:lnTo>
                  <a:lnTo>
                    <a:pt x="85940" y="326618"/>
                  </a:lnTo>
                  <a:lnTo>
                    <a:pt x="85940" y="292239"/>
                  </a:lnTo>
                  <a:close/>
                </a:path>
                <a:path w="137795" h="567689">
                  <a:moveTo>
                    <a:pt x="85940" y="206286"/>
                  </a:moveTo>
                  <a:lnTo>
                    <a:pt x="68757" y="206286"/>
                  </a:lnTo>
                  <a:lnTo>
                    <a:pt x="68757" y="240665"/>
                  </a:lnTo>
                  <a:lnTo>
                    <a:pt x="85940" y="240665"/>
                  </a:lnTo>
                  <a:lnTo>
                    <a:pt x="85940" y="206286"/>
                  </a:lnTo>
                  <a:close/>
                </a:path>
                <a:path w="137795" h="567689">
                  <a:moveTo>
                    <a:pt x="85940" y="154711"/>
                  </a:moveTo>
                  <a:lnTo>
                    <a:pt x="68757" y="154711"/>
                  </a:lnTo>
                  <a:lnTo>
                    <a:pt x="68757" y="171894"/>
                  </a:lnTo>
                  <a:lnTo>
                    <a:pt x="85940" y="171894"/>
                  </a:lnTo>
                  <a:lnTo>
                    <a:pt x="85940" y="154711"/>
                  </a:lnTo>
                  <a:close/>
                </a:path>
                <a:path w="137795" h="567689">
                  <a:moveTo>
                    <a:pt x="85940" y="120332"/>
                  </a:moveTo>
                  <a:lnTo>
                    <a:pt x="68757" y="120332"/>
                  </a:lnTo>
                  <a:lnTo>
                    <a:pt x="68757" y="137515"/>
                  </a:lnTo>
                  <a:lnTo>
                    <a:pt x="85940" y="137515"/>
                  </a:lnTo>
                  <a:lnTo>
                    <a:pt x="85940" y="120332"/>
                  </a:lnTo>
                  <a:close/>
                </a:path>
                <a:path w="137795" h="567689">
                  <a:moveTo>
                    <a:pt x="85940" y="51562"/>
                  </a:moveTo>
                  <a:lnTo>
                    <a:pt x="68757" y="51562"/>
                  </a:lnTo>
                  <a:lnTo>
                    <a:pt x="68757" y="85940"/>
                  </a:lnTo>
                  <a:lnTo>
                    <a:pt x="85940" y="85940"/>
                  </a:lnTo>
                  <a:lnTo>
                    <a:pt x="85940" y="51562"/>
                  </a:lnTo>
                  <a:close/>
                </a:path>
                <a:path w="137795" h="567689">
                  <a:moveTo>
                    <a:pt x="85940" y="0"/>
                  </a:moveTo>
                  <a:lnTo>
                    <a:pt x="68757" y="0"/>
                  </a:lnTo>
                  <a:lnTo>
                    <a:pt x="68757" y="34366"/>
                  </a:lnTo>
                  <a:lnTo>
                    <a:pt x="85940" y="34366"/>
                  </a:lnTo>
                  <a:lnTo>
                    <a:pt x="85940" y="0"/>
                  </a:lnTo>
                  <a:close/>
                </a:path>
                <a:path w="137795" h="567689">
                  <a:moveTo>
                    <a:pt x="103136" y="395376"/>
                  </a:moveTo>
                  <a:lnTo>
                    <a:pt x="85953" y="395376"/>
                  </a:lnTo>
                  <a:lnTo>
                    <a:pt x="85953" y="429755"/>
                  </a:lnTo>
                  <a:lnTo>
                    <a:pt x="103136" y="429755"/>
                  </a:lnTo>
                  <a:lnTo>
                    <a:pt x="103136" y="395376"/>
                  </a:lnTo>
                  <a:close/>
                </a:path>
                <a:path w="137795" h="567689">
                  <a:moveTo>
                    <a:pt x="103136" y="309435"/>
                  </a:moveTo>
                  <a:lnTo>
                    <a:pt x="85953" y="309435"/>
                  </a:lnTo>
                  <a:lnTo>
                    <a:pt x="85953" y="343801"/>
                  </a:lnTo>
                  <a:lnTo>
                    <a:pt x="103136" y="343801"/>
                  </a:lnTo>
                  <a:lnTo>
                    <a:pt x="103136" y="309435"/>
                  </a:lnTo>
                  <a:close/>
                </a:path>
                <a:path w="137795" h="567689">
                  <a:moveTo>
                    <a:pt x="103136" y="206286"/>
                  </a:moveTo>
                  <a:lnTo>
                    <a:pt x="85953" y="206286"/>
                  </a:lnTo>
                  <a:lnTo>
                    <a:pt x="85953" y="223469"/>
                  </a:lnTo>
                  <a:lnTo>
                    <a:pt x="103136" y="223469"/>
                  </a:lnTo>
                  <a:lnTo>
                    <a:pt x="103136" y="206286"/>
                  </a:lnTo>
                  <a:close/>
                </a:path>
                <a:path w="137795" h="567689">
                  <a:moveTo>
                    <a:pt x="103136" y="85953"/>
                  </a:moveTo>
                  <a:lnTo>
                    <a:pt x="85953" y="85953"/>
                  </a:lnTo>
                  <a:lnTo>
                    <a:pt x="85953" y="120332"/>
                  </a:lnTo>
                  <a:lnTo>
                    <a:pt x="103136" y="120332"/>
                  </a:lnTo>
                  <a:lnTo>
                    <a:pt x="103136" y="85953"/>
                  </a:lnTo>
                  <a:close/>
                </a:path>
                <a:path w="137795" h="567689">
                  <a:moveTo>
                    <a:pt x="120319" y="464146"/>
                  </a:moveTo>
                  <a:lnTo>
                    <a:pt x="103136" y="464146"/>
                  </a:lnTo>
                  <a:lnTo>
                    <a:pt x="103136" y="481342"/>
                  </a:lnTo>
                  <a:lnTo>
                    <a:pt x="85953" y="481342"/>
                  </a:lnTo>
                  <a:lnTo>
                    <a:pt x="85953" y="515721"/>
                  </a:lnTo>
                  <a:lnTo>
                    <a:pt x="103136" y="515721"/>
                  </a:lnTo>
                  <a:lnTo>
                    <a:pt x="103136" y="532904"/>
                  </a:lnTo>
                  <a:lnTo>
                    <a:pt x="85953" y="532904"/>
                  </a:lnTo>
                  <a:lnTo>
                    <a:pt x="85953" y="567283"/>
                  </a:lnTo>
                  <a:lnTo>
                    <a:pt x="103136" y="567283"/>
                  </a:lnTo>
                  <a:lnTo>
                    <a:pt x="120319" y="567283"/>
                  </a:lnTo>
                  <a:lnTo>
                    <a:pt x="120319" y="532917"/>
                  </a:lnTo>
                  <a:lnTo>
                    <a:pt x="120319" y="464146"/>
                  </a:lnTo>
                  <a:close/>
                </a:path>
                <a:path w="137795" h="567689">
                  <a:moveTo>
                    <a:pt x="120319" y="343801"/>
                  </a:moveTo>
                  <a:lnTo>
                    <a:pt x="103136" y="343801"/>
                  </a:lnTo>
                  <a:lnTo>
                    <a:pt x="103136" y="360984"/>
                  </a:lnTo>
                  <a:lnTo>
                    <a:pt x="120319" y="360984"/>
                  </a:lnTo>
                  <a:lnTo>
                    <a:pt x="120319" y="343801"/>
                  </a:lnTo>
                  <a:close/>
                </a:path>
                <a:path w="137795" h="567689">
                  <a:moveTo>
                    <a:pt x="120319" y="257860"/>
                  </a:moveTo>
                  <a:lnTo>
                    <a:pt x="103136" y="257860"/>
                  </a:lnTo>
                  <a:lnTo>
                    <a:pt x="103136" y="275043"/>
                  </a:lnTo>
                  <a:lnTo>
                    <a:pt x="85953" y="275043"/>
                  </a:lnTo>
                  <a:lnTo>
                    <a:pt x="85953" y="292227"/>
                  </a:lnTo>
                  <a:lnTo>
                    <a:pt x="103136" y="292227"/>
                  </a:lnTo>
                  <a:lnTo>
                    <a:pt x="120319" y="292239"/>
                  </a:lnTo>
                  <a:lnTo>
                    <a:pt x="120319" y="257860"/>
                  </a:lnTo>
                  <a:close/>
                </a:path>
                <a:path w="137795" h="567689">
                  <a:moveTo>
                    <a:pt x="120319" y="137515"/>
                  </a:moveTo>
                  <a:lnTo>
                    <a:pt x="103136" y="137515"/>
                  </a:lnTo>
                  <a:lnTo>
                    <a:pt x="103136" y="154698"/>
                  </a:lnTo>
                  <a:lnTo>
                    <a:pt x="120319" y="154698"/>
                  </a:lnTo>
                  <a:lnTo>
                    <a:pt x="120319" y="137515"/>
                  </a:lnTo>
                  <a:close/>
                </a:path>
                <a:path w="137795" h="567689">
                  <a:moveTo>
                    <a:pt x="120319" y="0"/>
                  </a:moveTo>
                  <a:lnTo>
                    <a:pt x="103136" y="0"/>
                  </a:lnTo>
                  <a:lnTo>
                    <a:pt x="103136" y="17183"/>
                  </a:lnTo>
                  <a:lnTo>
                    <a:pt x="85953" y="17183"/>
                  </a:lnTo>
                  <a:lnTo>
                    <a:pt x="85953" y="51562"/>
                  </a:lnTo>
                  <a:lnTo>
                    <a:pt x="85953" y="68745"/>
                  </a:lnTo>
                  <a:lnTo>
                    <a:pt x="103136" y="68745"/>
                  </a:lnTo>
                  <a:lnTo>
                    <a:pt x="103136" y="51562"/>
                  </a:lnTo>
                  <a:lnTo>
                    <a:pt x="120319" y="51562"/>
                  </a:lnTo>
                  <a:lnTo>
                    <a:pt x="120319" y="0"/>
                  </a:lnTo>
                  <a:close/>
                </a:path>
                <a:path w="137795" h="567689">
                  <a:moveTo>
                    <a:pt x="137502" y="515721"/>
                  </a:moveTo>
                  <a:lnTo>
                    <a:pt x="120332" y="515721"/>
                  </a:lnTo>
                  <a:lnTo>
                    <a:pt x="120332" y="532904"/>
                  </a:lnTo>
                  <a:lnTo>
                    <a:pt x="120332" y="567283"/>
                  </a:lnTo>
                  <a:lnTo>
                    <a:pt x="137502" y="567283"/>
                  </a:lnTo>
                  <a:lnTo>
                    <a:pt x="137502" y="532904"/>
                  </a:lnTo>
                  <a:lnTo>
                    <a:pt x="137502" y="515721"/>
                  </a:lnTo>
                  <a:close/>
                </a:path>
                <a:path w="137795" h="567689">
                  <a:moveTo>
                    <a:pt x="137502" y="429768"/>
                  </a:moveTo>
                  <a:lnTo>
                    <a:pt x="120332" y="429768"/>
                  </a:lnTo>
                  <a:lnTo>
                    <a:pt x="120332" y="446951"/>
                  </a:lnTo>
                  <a:lnTo>
                    <a:pt x="137502" y="446951"/>
                  </a:lnTo>
                  <a:lnTo>
                    <a:pt x="137502" y="429768"/>
                  </a:lnTo>
                  <a:close/>
                </a:path>
                <a:path w="137795" h="567689">
                  <a:moveTo>
                    <a:pt x="137502" y="360997"/>
                  </a:moveTo>
                  <a:lnTo>
                    <a:pt x="120332" y="360997"/>
                  </a:lnTo>
                  <a:lnTo>
                    <a:pt x="120332" y="378180"/>
                  </a:lnTo>
                  <a:lnTo>
                    <a:pt x="137502" y="378180"/>
                  </a:lnTo>
                  <a:lnTo>
                    <a:pt x="137502" y="360997"/>
                  </a:lnTo>
                  <a:close/>
                </a:path>
                <a:path w="137795" h="567689">
                  <a:moveTo>
                    <a:pt x="137502" y="326631"/>
                  </a:moveTo>
                  <a:lnTo>
                    <a:pt x="120332" y="326631"/>
                  </a:lnTo>
                  <a:lnTo>
                    <a:pt x="120332" y="343801"/>
                  </a:lnTo>
                  <a:lnTo>
                    <a:pt x="137502" y="343801"/>
                  </a:lnTo>
                  <a:lnTo>
                    <a:pt x="137502" y="326631"/>
                  </a:lnTo>
                  <a:close/>
                </a:path>
                <a:path w="137795" h="567689">
                  <a:moveTo>
                    <a:pt x="137502" y="257860"/>
                  </a:moveTo>
                  <a:lnTo>
                    <a:pt x="120332" y="257860"/>
                  </a:lnTo>
                  <a:lnTo>
                    <a:pt x="120332" y="309435"/>
                  </a:lnTo>
                  <a:lnTo>
                    <a:pt x="137502" y="309435"/>
                  </a:lnTo>
                  <a:lnTo>
                    <a:pt x="137502" y="257860"/>
                  </a:lnTo>
                  <a:close/>
                </a:path>
                <a:path w="137795" h="567689">
                  <a:moveTo>
                    <a:pt x="137502" y="223481"/>
                  </a:moveTo>
                  <a:lnTo>
                    <a:pt x="120332" y="223481"/>
                  </a:lnTo>
                  <a:lnTo>
                    <a:pt x="120332" y="240665"/>
                  </a:lnTo>
                  <a:lnTo>
                    <a:pt x="137502" y="240665"/>
                  </a:lnTo>
                  <a:lnTo>
                    <a:pt x="137502" y="223481"/>
                  </a:lnTo>
                  <a:close/>
                </a:path>
                <a:path w="137795" h="567689">
                  <a:moveTo>
                    <a:pt x="137502" y="189103"/>
                  </a:moveTo>
                  <a:lnTo>
                    <a:pt x="120332" y="189103"/>
                  </a:lnTo>
                  <a:lnTo>
                    <a:pt x="120332" y="206286"/>
                  </a:lnTo>
                  <a:lnTo>
                    <a:pt x="137502" y="206286"/>
                  </a:lnTo>
                  <a:lnTo>
                    <a:pt x="137502" y="189103"/>
                  </a:lnTo>
                  <a:close/>
                </a:path>
                <a:path w="137795" h="567689">
                  <a:moveTo>
                    <a:pt x="137502" y="137515"/>
                  </a:moveTo>
                  <a:lnTo>
                    <a:pt x="120332" y="137515"/>
                  </a:lnTo>
                  <a:lnTo>
                    <a:pt x="120332" y="154698"/>
                  </a:lnTo>
                  <a:lnTo>
                    <a:pt x="137502" y="154698"/>
                  </a:lnTo>
                  <a:lnTo>
                    <a:pt x="137502" y="137515"/>
                  </a:lnTo>
                  <a:close/>
                </a:path>
                <a:path w="137795" h="567689">
                  <a:moveTo>
                    <a:pt x="137502" y="103136"/>
                  </a:moveTo>
                  <a:lnTo>
                    <a:pt x="120332" y="103136"/>
                  </a:lnTo>
                  <a:lnTo>
                    <a:pt x="120332" y="120319"/>
                  </a:lnTo>
                  <a:lnTo>
                    <a:pt x="137502" y="120319"/>
                  </a:lnTo>
                  <a:lnTo>
                    <a:pt x="137502" y="103136"/>
                  </a:lnTo>
                  <a:close/>
                </a:path>
                <a:path w="137795" h="567689">
                  <a:moveTo>
                    <a:pt x="137502" y="51562"/>
                  </a:moveTo>
                  <a:lnTo>
                    <a:pt x="120332" y="51562"/>
                  </a:lnTo>
                  <a:lnTo>
                    <a:pt x="120332" y="68745"/>
                  </a:lnTo>
                  <a:lnTo>
                    <a:pt x="137502" y="68745"/>
                  </a:lnTo>
                  <a:lnTo>
                    <a:pt x="137502" y="51562"/>
                  </a:lnTo>
                  <a:close/>
                </a:path>
                <a:path w="137795" h="567689">
                  <a:moveTo>
                    <a:pt x="137502" y="0"/>
                  </a:moveTo>
                  <a:lnTo>
                    <a:pt x="120332" y="0"/>
                  </a:lnTo>
                  <a:lnTo>
                    <a:pt x="120332" y="34366"/>
                  </a:lnTo>
                  <a:lnTo>
                    <a:pt x="137502" y="34366"/>
                  </a:lnTo>
                  <a:lnTo>
                    <a:pt x="137502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958496" y="4928215"/>
              <a:ext cx="137795" cy="567690"/>
            </a:xfrm>
            <a:custGeom>
              <a:avLst/>
              <a:gdLst/>
              <a:ahLst/>
              <a:cxnLst/>
              <a:rect l="l" t="t" r="r" b="b"/>
              <a:pathLst>
                <a:path w="137794" h="567689">
                  <a:moveTo>
                    <a:pt x="17170" y="532904"/>
                  </a:moveTo>
                  <a:lnTo>
                    <a:pt x="0" y="532904"/>
                  </a:lnTo>
                  <a:lnTo>
                    <a:pt x="0" y="567283"/>
                  </a:lnTo>
                  <a:lnTo>
                    <a:pt x="17170" y="567283"/>
                  </a:lnTo>
                  <a:lnTo>
                    <a:pt x="17170" y="532904"/>
                  </a:lnTo>
                  <a:close/>
                </a:path>
                <a:path w="137794" h="567689">
                  <a:moveTo>
                    <a:pt x="34366" y="515721"/>
                  </a:moveTo>
                  <a:lnTo>
                    <a:pt x="17183" y="515721"/>
                  </a:lnTo>
                  <a:lnTo>
                    <a:pt x="17183" y="532904"/>
                  </a:lnTo>
                  <a:lnTo>
                    <a:pt x="34366" y="532904"/>
                  </a:lnTo>
                  <a:lnTo>
                    <a:pt x="34366" y="515721"/>
                  </a:lnTo>
                  <a:close/>
                </a:path>
                <a:path w="137794" h="567689">
                  <a:moveTo>
                    <a:pt x="34366" y="481342"/>
                  </a:moveTo>
                  <a:lnTo>
                    <a:pt x="17183" y="481342"/>
                  </a:lnTo>
                  <a:lnTo>
                    <a:pt x="17183" y="498525"/>
                  </a:lnTo>
                  <a:lnTo>
                    <a:pt x="34366" y="498525"/>
                  </a:lnTo>
                  <a:lnTo>
                    <a:pt x="34366" y="481342"/>
                  </a:lnTo>
                  <a:close/>
                </a:path>
                <a:path w="137794" h="567689">
                  <a:moveTo>
                    <a:pt x="34366" y="412572"/>
                  </a:moveTo>
                  <a:lnTo>
                    <a:pt x="17183" y="412572"/>
                  </a:lnTo>
                  <a:lnTo>
                    <a:pt x="17183" y="429755"/>
                  </a:lnTo>
                  <a:lnTo>
                    <a:pt x="34366" y="429755"/>
                  </a:lnTo>
                  <a:lnTo>
                    <a:pt x="34366" y="412572"/>
                  </a:lnTo>
                  <a:close/>
                </a:path>
                <a:path w="137794" h="567689">
                  <a:moveTo>
                    <a:pt x="34366" y="309435"/>
                  </a:moveTo>
                  <a:lnTo>
                    <a:pt x="17183" y="309435"/>
                  </a:lnTo>
                  <a:lnTo>
                    <a:pt x="17183" y="343801"/>
                  </a:lnTo>
                  <a:lnTo>
                    <a:pt x="34366" y="343801"/>
                  </a:lnTo>
                  <a:lnTo>
                    <a:pt x="34366" y="309435"/>
                  </a:lnTo>
                  <a:close/>
                </a:path>
                <a:path w="137794" h="567689">
                  <a:moveTo>
                    <a:pt x="34366" y="275043"/>
                  </a:moveTo>
                  <a:lnTo>
                    <a:pt x="17183" y="275043"/>
                  </a:lnTo>
                  <a:lnTo>
                    <a:pt x="17183" y="292227"/>
                  </a:lnTo>
                  <a:lnTo>
                    <a:pt x="34366" y="292227"/>
                  </a:lnTo>
                  <a:lnTo>
                    <a:pt x="34366" y="275043"/>
                  </a:lnTo>
                  <a:close/>
                </a:path>
                <a:path w="137794" h="567689">
                  <a:moveTo>
                    <a:pt x="34366" y="240665"/>
                  </a:moveTo>
                  <a:lnTo>
                    <a:pt x="17183" y="240665"/>
                  </a:lnTo>
                  <a:lnTo>
                    <a:pt x="17183" y="257848"/>
                  </a:lnTo>
                  <a:lnTo>
                    <a:pt x="34366" y="257848"/>
                  </a:lnTo>
                  <a:lnTo>
                    <a:pt x="34366" y="240665"/>
                  </a:lnTo>
                  <a:close/>
                </a:path>
                <a:path w="137794" h="567689">
                  <a:moveTo>
                    <a:pt x="51549" y="532904"/>
                  </a:moveTo>
                  <a:lnTo>
                    <a:pt x="34366" y="532904"/>
                  </a:lnTo>
                  <a:lnTo>
                    <a:pt x="34366" y="567283"/>
                  </a:lnTo>
                  <a:lnTo>
                    <a:pt x="51549" y="567283"/>
                  </a:lnTo>
                  <a:lnTo>
                    <a:pt x="51549" y="532904"/>
                  </a:lnTo>
                  <a:close/>
                </a:path>
                <a:path w="137794" h="567689">
                  <a:moveTo>
                    <a:pt x="51549" y="498525"/>
                  </a:moveTo>
                  <a:lnTo>
                    <a:pt x="34366" y="498525"/>
                  </a:lnTo>
                  <a:lnTo>
                    <a:pt x="34366" y="515708"/>
                  </a:lnTo>
                  <a:lnTo>
                    <a:pt x="51549" y="515708"/>
                  </a:lnTo>
                  <a:lnTo>
                    <a:pt x="51549" y="498525"/>
                  </a:lnTo>
                  <a:close/>
                </a:path>
                <a:path w="137794" h="567689">
                  <a:moveTo>
                    <a:pt x="51549" y="429768"/>
                  </a:moveTo>
                  <a:lnTo>
                    <a:pt x="34366" y="429768"/>
                  </a:lnTo>
                  <a:lnTo>
                    <a:pt x="34366" y="446951"/>
                  </a:lnTo>
                  <a:lnTo>
                    <a:pt x="17183" y="446951"/>
                  </a:lnTo>
                  <a:lnTo>
                    <a:pt x="17183" y="464134"/>
                  </a:lnTo>
                  <a:lnTo>
                    <a:pt x="34366" y="464134"/>
                  </a:lnTo>
                  <a:lnTo>
                    <a:pt x="51549" y="464134"/>
                  </a:lnTo>
                  <a:lnTo>
                    <a:pt x="51549" y="446951"/>
                  </a:lnTo>
                  <a:lnTo>
                    <a:pt x="51549" y="429768"/>
                  </a:lnTo>
                  <a:close/>
                </a:path>
                <a:path w="137794" h="567689">
                  <a:moveTo>
                    <a:pt x="51549" y="378193"/>
                  </a:moveTo>
                  <a:lnTo>
                    <a:pt x="34366" y="378193"/>
                  </a:lnTo>
                  <a:lnTo>
                    <a:pt x="17183" y="378193"/>
                  </a:lnTo>
                  <a:lnTo>
                    <a:pt x="17183" y="395376"/>
                  </a:lnTo>
                  <a:lnTo>
                    <a:pt x="34366" y="395376"/>
                  </a:lnTo>
                  <a:lnTo>
                    <a:pt x="51549" y="395376"/>
                  </a:lnTo>
                  <a:lnTo>
                    <a:pt x="51549" y="378193"/>
                  </a:lnTo>
                  <a:close/>
                </a:path>
                <a:path w="137794" h="567689">
                  <a:moveTo>
                    <a:pt x="51549" y="360997"/>
                  </a:moveTo>
                  <a:lnTo>
                    <a:pt x="34366" y="360997"/>
                  </a:lnTo>
                  <a:lnTo>
                    <a:pt x="34366" y="378180"/>
                  </a:lnTo>
                  <a:lnTo>
                    <a:pt x="51549" y="378180"/>
                  </a:lnTo>
                  <a:lnTo>
                    <a:pt x="51549" y="360997"/>
                  </a:lnTo>
                  <a:close/>
                </a:path>
                <a:path w="137794" h="567689">
                  <a:moveTo>
                    <a:pt x="51549" y="292239"/>
                  </a:moveTo>
                  <a:lnTo>
                    <a:pt x="34366" y="292239"/>
                  </a:lnTo>
                  <a:lnTo>
                    <a:pt x="34366" y="309422"/>
                  </a:lnTo>
                  <a:lnTo>
                    <a:pt x="51549" y="309422"/>
                  </a:lnTo>
                  <a:lnTo>
                    <a:pt x="51549" y="292239"/>
                  </a:lnTo>
                  <a:close/>
                </a:path>
                <a:path w="137794" h="567689">
                  <a:moveTo>
                    <a:pt x="51549" y="257860"/>
                  </a:moveTo>
                  <a:lnTo>
                    <a:pt x="34366" y="257860"/>
                  </a:lnTo>
                  <a:lnTo>
                    <a:pt x="34366" y="275043"/>
                  </a:lnTo>
                  <a:lnTo>
                    <a:pt x="51549" y="275043"/>
                  </a:lnTo>
                  <a:lnTo>
                    <a:pt x="51549" y="257860"/>
                  </a:lnTo>
                  <a:close/>
                </a:path>
                <a:path w="137794" h="567689">
                  <a:moveTo>
                    <a:pt x="51549" y="223481"/>
                  </a:moveTo>
                  <a:lnTo>
                    <a:pt x="34366" y="223481"/>
                  </a:lnTo>
                  <a:lnTo>
                    <a:pt x="34366" y="240665"/>
                  </a:lnTo>
                  <a:lnTo>
                    <a:pt x="51549" y="240665"/>
                  </a:lnTo>
                  <a:lnTo>
                    <a:pt x="51549" y="223481"/>
                  </a:lnTo>
                  <a:close/>
                </a:path>
                <a:path w="137794" h="567689">
                  <a:moveTo>
                    <a:pt x="51549" y="85953"/>
                  </a:moveTo>
                  <a:lnTo>
                    <a:pt x="34366" y="85953"/>
                  </a:lnTo>
                  <a:lnTo>
                    <a:pt x="34366" y="51562"/>
                  </a:lnTo>
                  <a:lnTo>
                    <a:pt x="34366" y="17183"/>
                  </a:lnTo>
                  <a:lnTo>
                    <a:pt x="17183" y="17183"/>
                  </a:lnTo>
                  <a:lnTo>
                    <a:pt x="17183" y="51562"/>
                  </a:lnTo>
                  <a:lnTo>
                    <a:pt x="17183" y="103136"/>
                  </a:lnTo>
                  <a:lnTo>
                    <a:pt x="34366" y="103136"/>
                  </a:lnTo>
                  <a:lnTo>
                    <a:pt x="34366" y="120332"/>
                  </a:lnTo>
                  <a:lnTo>
                    <a:pt x="17183" y="120332"/>
                  </a:lnTo>
                  <a:lnTo>
                    <a:pt x="17183" y="137515"/>
                  </a:lnTo>
                  <a:lnTo>
                    <a:pt x="34366" y="137515"/>
                  </a:lnTo>
                  <a:lnTo>
                    <a:pt x="34366" y="171907"/>
                  </a:lnTo>
                  <a:lnTo>
                    <a:pt x="17183" y="171907"/>
                  </a:lnTo>
                  <a:lnTo>
                    <a:pt x="17183" y="189090"/>
                  </a:lnTo>
                  <a:lnTo>
                    <a:pt x="34366" y="189090"/>
                  </a:lnTo>
                  <a:lnTo>
                    <a:pt x="34366" y="206298"/>
                  </a:lnTo>
                  <a:lnTo>
                    <a:pt x="51549" y="206298"/>
                  </a:lnTo>
                  <a:lnTo>
                    <a:pt x="51549" y="85953"/>
                  </a:lnTo>
                  <a:close/>
                </a:path>
                <a:path w="137794" h="567689">
                  <a:moveTo>
                    <a:pt x="51549" y="0"/>
                  </a:moveTo>
                  <a:lnTo>
                    <a:pt x="34366" y="0"/>
                  </a:lnTo>
                  <a:lnTo>
                    <a:pt x="34366" y="17183"/>
                  </a:lnTo>
                  <a:lnTo>
                    <a:pt x="51549" y="17183"/>
                  </a:lnTo>
                  <a:lnTo>
                    <a:pt x="51549" y="0"/>
                  </a:lnTo>
                  <a:close/>
                </a:path>
                <a:path w="137794" h="567689">
                  <a:moveTo>
                    <a:pt x="68770" y="550100"/>
                  </a:moveTo>
                  <a:lnTo>
                    <a:pt x="51574" y="550100"/>
                  </a:lnTo>
                  <a:lnTo>
                    <a:pt x="51574" y="567283"/>
                  </a:lnTo>
                  <a:lnTo>
                    <a:pt x="68770" y="567283"/>
                  </a:lnTo>
                  <a:lnTo>
                    <a:pt x="68770" y="550100"/>
                  </a:lnTo>
                  <a:close/>
                </a:path>
                <a:path w="137794" h="567689">
                  <a:moveTo>
                    <a:pt x="68770" y="378193"/>
                  </a:moveTo>
                  <a:lnTo>
                    <a:pt x="51574" y="378193"/>
                  </a:lnTo>
                  <a:lnTo>
                    <a:pt x="51574" y="395376"/>
                  </a:lnTo>
                  <a:lnTo>
                    <a:pt x="68770" y="395376"/>
                  </a:lnTo>
                  <a:lnTo>
                    <a:pt x="68770" y="378193"/>
                  </a:lnTo>
                  <a:close/>
                </a:path>
                <a:path w="137794" h="567689">
                  <a:moveTo>
                    <a:pt x="68770" y="137515"/>
                  </a:moveTo>
                  <a:lnTo>
                    <a:pt x="51574" y="137515"/>
                  </a:lnTo>
                  <a:lnTo>
                    <a:pt x="51574" y="154698"/>
                  </a:lnTo>
                  <a:lnTo>
                    <a:pt x="68770" y="154698"/>
                  </a:lnTo>
                  <a:lnTo>
                    <a:pt x="68770" y="137515"/>
                  </a:lnTo>
                  <a:close/>
                </a:path>
                <a:path w="137794" h="567689">
                  <a:moveTo>
                    <a:pt x="85940" y="481342"/>
                  </a:moveTo>
                  <a:lnTo>
                    <a:pt x="68770" y="481342"/>
                  </a:lnTo>
                  <a:lnTo>
                    <a:pt x="51574" y="481342"/>
                  </a:lnTo>
                  <a:lnTo>
                    <a:pt x="51574" y="532917"/>
                  </a:lnTo>
                  <a:lnTo>
                    <a:pt x="68770" y="532917"/>
                  </a:lnTo>
                  <a:lnTo>
                    <a:pt x="68770" y="515721"/>
                  </a:lnTo>
                  <a:lnTo>
                    <a:pt x="85940" y="515721"/>
                  </a:lnTo>
                  <a:lnTo>
                    <a:pt x="85940" y="481342"/>
                  </a:lnTo>
                  <a:close/>
                </a:path>
                <a:path w="137794" h="567689">
                  <a:moveTo>
                    <a:pt x="85940" y="412572"/>
                  </a:moveTo>
                  <a:lnTo>
                    <a:pt x="68770" y="412572"/>
                  </a:lnTo>
                  <a:lnTo>
                    <a:pt x="51574" y="412572"/>
                  </a:lnTo>
                  <a:lnTo>
                    <a:pt x="51574" y="446951"/>
                  </a:lnTo>
                  <a:lnTo>
                    <a:pt x="51574" y="464134"/>
                  </a:lnTo>
                  <a:lnTo>
                    <a:pt x="68770" y="464134"/>
                  </a:lnTo>
                  <a:lnTo>
                    <a:pt x="68770" y="446951"/>
                  </a:lnTo>
                  <a:lnTo>
                    <a:pt x="85940" y="446951"/>
                  </a:lnTo>
                  <a:lnTo>
                    <a:pt x="85940" y="412572"/>
                  </a:lnTo>
                  <a:close/>
                </a:path>
                <a:path w="137794" h="567689">
                  <a:moveTo>
                    <a:pt x="85940" y="360997"/>
                  </a:moveTo>
                  <a:lnTo>
                    <a:pt x="68757" y="360997"/>
                  </a:lnTo>
                  <a:lnTo>
                    <a:pt x="68757" y="378180"/>
                  </a:lnTo>
                  <a:lnTo>
                    <a:pt x="85940" y="378180"/>
                  </a:lnTo>
                  <a:lnTo>
                    <a:pt x="85940" y="360997"/>
                  </a:lnTo>
                  <a:close/>
                </a:path>
                <a:path w="137794" h="567689">
                  <a:moveTo>
                    <a:pt x="85940" y="292239"/>
                  </a:moveTo>
                  <a:lnTo>
                    <a:pt x="68757" y="292239"/>
                  </a:lnTo>
                  <a:lnTo>
                    <a:pt x="68757" y="309435"/>
                  </a:lnTo>
                  <a:lnTo>
                    <a:pt x="51574" y="309435"/>
                  </a:lnTo>
                  <a:lnTo>
                    <a:pt x="51574" y="326618"/>
                  </a:lnTo>
                  <a:lnTo>
                    <a:pt x="68757" y="326618"/>
                  </a:lnTo>
                  <a:lnTo>
                    <a:pt x="68757" y="343801"/>
                  </a:lnTo>
                  <a:lnTo>
                    <a:pt x="51574" y="343801"/>
                  </a:lnTo>
                  <a:lnTo>
                    <a:pt x="51574" y="360984"/>
                  </a:lnTo>
                  <a:lnTo>
                    <a:pt x="68770" y="360984"/>
                  </a:lnTo>
                  <a:lnTo>
                    <a:pt x="68770" y="343801"/>
                  </a:lnTo>
                  <a:lnTo>
                    <a:pt x="85940" y="343801"/>
                  </a:lnTo>
                  <a:lnTo>
                    <a:pt x="85940" y="292239"/>
                  </a:lnTo>
                  <a:close/>
                </a:path>
                <a:path w="137794" h="567689">
                  <a:moveTo>
                    <a:pt x="85940" y="240665"/>
                  </a:moveTo>
                  <a:lnTo>
                    <a:pt x="68770" y="240665"/>
                  </a:lnTo>
                  <a:lnTo>
                    <a:pt x="51574" y="240665"/>
                  </a:lnTo>
                  <a:lnTo>
                    <a:pt x="51574" y="257848"/>
                  </a:lnTo>
                  <a:lnTo>
                    <a:pt x="68757" y="257848"/>
                  </a:lnTo>
                  <a:lnTo>
                    <a:pt x="68757" y="275043"/>
                  </a:lnTo>
                  <a:lnTo>
                    <a:pt x="51574" y="275043"/>
                  </a:lnTo>
                  <a:lnTo>
                    <a:pt x="51574" y="292227"/>
                  </a:lnTo>
                  <a:lnTo>
                    <a:pt x="68770" y="292227"/>
                  </a:lnTo>
                  <a:lnTo>
                    <a:pt x="68770" y="275043"/>
                  </a:lnTo>
                  <a:lnTo>
                    <a:pt x="85940" y="275043"/>
                  </a:lnTo>
                  <a:lnTo>
                    <a:pt x="85940" y="240665"/>
                  </a:lnTo>
                  <a:close/>
                </a:path>
                <a:path w="137794" h="567689">
                  <a:moveTo>
                    <a:pt x="85940" y="189103"/>
                  </a:moveTo>
                  <a:lnTo>
                    <a:pt x="68757" y="189103"/>
                  </a:lnTo>
                  <a:lnTo>
                    <a:pt x="68757" y="206286"/>
                  </a:lnTo>
                  <a:lnTo>
                    <a:pt x="51574" y="206286"/>
                  </a:lnTo>
                  <a:lnTo>
                    <a:pt x="51574" y="223469"/>
                  </a:lnTo>
                  <a:lnTo>
                    <a:pt x="68770" y="223469"/>
                  </a:lnTo>
                  <a:lnTo>
                    <a:pt x="68770" y="206286"/>
                  </a:lnTo>
                  <a:lnTo>
                    <a:pt x="85940" y="206286"/>
                  </a:lnTo>
                  <a:lnTo>
                    <a:pt x="85940" y="189103"/>
                  </a:lnTo>
                  <a:close/>
                </a:path>
                <a:path w="137794" h="567689">
                  <a:moveTo>
                    <a:pt x="85940" y="34378"/>
                  </a:moveTo>
                  <a:lnTo>
                    <a:pt x="68757" y="34378"/>
                  </a:lnTo>
                  <a:lnTo>
                    <a:pt x="68757" y="51562"/>
                  </a:lnTo>
                  <a:lnTo>
                    <a:pt x="51574" y="51562"/>
                  </a:lnTo>
                  <a:lnTo>
                    <a:pt x="51574" y="103136"/>
                  </a:lnTo>
                  <a:lnTo>
                    <a:pt x="68757" y="103136"/>
                  </a:lnTo>
                  <a:lnTo>
                    <a:pt x="68757" y="120319"/>
                  </a:lnTo>
                  <a:lnTo>
                    <a:pt x="85940" y="120319"/>
                  </a:lnTo>
                  <a:lnTo>
                    <a:pt x="85940" y="103136"/>
                  </a:lnTo>
                  <a:lnTo>
                    <a:pt x="68770" y="103136"/>
                  </a:lnTo>
                  <a:lnTo>
                    <a:pt x="68770" y="51562"/>
                  </a:lnTo>
                  <a:lnTo>
                    <a:pt x="85940" y="51562"/>
                  </a:lnTo>
                  <a:lnTo>
                    <a:pt x="85940" y="34378"/>
                  </a:lnTo>
                  <a:close/>
                </a:path>
                <a:path w="137794" h="567689">
                  <a:moveTo>
                    <a:pt x="85940" y="0"/>
                  </a:moveTo>
                  <a:lnTo>
                    <a:pt x="68770" y="0"/>
                  </a:lnTo>
                  <a:lnTo>
                    <a:pt x="51574" y="0"/>
                  </a:lnTo>
                  <a:lnTo>
                    <a:pt x="51574" y="34366"/>
                  </a:lnTo>
                  <a:lnTo>
                    <a:pt x="68770" y="34366"/>
                  </a:lnTo>
                  <a:lnTo>
                    <a:pt x="68770" y="17183"/>
                  </a:lnTo>
                  <a:lnTo>
                    <a:pt x="85940" y="17183"/>
                  </a:lnTo>
                  <a:lnTo>
                    <a:pt x="85940" y="0"/>
                  </a:lnTo>
                  <a:close/>
                </a:path>
                <a:path w="137794" h="567689">
                  <a:moveTo>
                    <a:pt x="103136" y="532904"/>
                  </a:moveTo>
                  <a:lnTo>
                    <a:pt x="85953" y="532904"/>
                  </a:lnTo>
                  <a:lnTo>
                    <a:pt x="85953" y="550100"/>
                  </a:lnTo>
                  <a:lnTo>
                    <a:pt x="103136" y="550100"/>
                  </a:lnTo>
                  <a:lnTo>
                    <a:pt x="103136" y="532904"/>
                  </a:lnTo>
                  <a:close/>
                </a:path>
                <a:path w="137794" h="567689">
                  <a:moveTo>
                    <a:pt x="103136" y="360997"/>
                  </a:moveTo>
                  <a:lnTo>
                    <a:pt x="85953" y="360997"/>
                  </a:lnTo>
                  <a:lnTo>
                    <a:pt x="85953" y="378180"/>
                  </a:lnTo>
                  <a:lnTo>
                    <a:pt x="103136" y="378180"/>
                  </a:lnTo>
                  <a:lnTo>
                    <a:pt x="103136" y="360997"/>
                  </a:lnTo>
                  <a:close/>
                </a:path>
                <a:path w="137794" h="567689">
                  <a:moveTo>
                    <a:pt x="103136" y="137515"/>
                  </a:moveTo>
                  <a:lnTo>
                    <a:pt x="85953" y="137515"/>
                  </a:lnTo>
                  <a:lnTo>
                    <a:pt x="85953" y="171894"/>
                  </a:lnTo>
                  <a:lnTo>
                    <a:pt x="103136" y="171894"/>
                  </a:lnTo>
                  <a:lnTo>
                    <a:pt x="103136" y="137515"/>
                  </a:lnTo>
                  <a:close/>
                </a:path>
                <a:path w="137794" h="567689">
                  <a:moveTo>
                    <a:pt x="120319" y="498525"/>
                  </a:moveTo>
                  <a:lnTo>
                    <a:pt x="103136" y="498525"/>
                  </a:lnTo>
                  <a:lnTo>
                    <a:pt x="85953" y="498525"/>
                  </a:lnTo>
                  <a:lnTo>
                    <a:pt x="85953" y="515708"/>
                  </a:lnTo>
                  <a:lnTo>
                    <a:pt x="103136" y="515708"/>
                  </a:lnTo>
                  <a:lnTo>
                    <a:pt x="120319" y="515708"/>
                  </a:lnTo>
                  <a:lnTo>
                    <a:pt x="120319" y="498525"/>
                  </a:lnTo>
                  <a:close/>
                </a:path>
                <a:path w="137794" h="567689">
                  <a:moveTo>
                    <a:pt x="120319" y="464146"/>
                  </a:moveTo>
                  <a:lnTo>
                    <a:pt x="103136" y="464146"/>
                  </a:lnTo>
                  <a:lnTo>
                    <a:pt x="103136" y="481330"/>
                  </a:lnTo>
                  <a:lnTo>
                    <a:pt x="120319" y="481330"/>
                  </a:lnTo>
                  <a:lnTo>
                    <a:pt x="120319" y="464146"/>
                  </a:lnTo>
                  <a:close/>
                </a:path>
                <a:path w="137794" h="567689">
                  <a:moveTo>
                    <a:pt x="120319" y="429768"/>
                  </a:moveTo>
                  <a:lnTo>
                    <a:pt x="103136" y="429768"/>
                  </a:lnTo>
                  <a:lnTo>
                    <a:pt x="85953" y="429768"/>
                  </a:lnTo>
                  <a:lnTo>
                    <a:pt x="85953" y="446951"/>
                  </a:lnTo>
                  <a:lnTo>
                    <a:pt x="103136" y="446951"/>
                  </a:lnTo>
                  <a:lnTo>
                    <a:pt x="120319" y="446951"/>
                  </a:lnTo>
                  <a:lnTo>
                    <a:pt x="120319" y="429768"/>
                  </a:lnTo>
                  <a:close/>
                </a:path>
                <a:path w="137794" h="567689">
                  <a:moveTo>
                    <a:pt x="120319" y="395376"/>
                  </a:moveTo>
                  <a:lnTo>
                    <a:pt x="103136" y="395376"/>
                  </a:lnTo>
                  <a:lnTo>
                    <a:pt x="103136" y="412559"/>
                  </a:lnTo>
                  <a:lnTo>
                    <a:pt x="120319" y="412559"/>
                  </a:lnTo>
                  <a:lnTo>
                    <a:pt x="120319" y="395376"/>
                  </a:lnTo>
                  <a:close/>
                </a:path>
                <a:path w="137794" h="567689">
                  <a:moveTo>
                    <a:pt x="137502" y="223481"/>
                  </a:moveTo>
                  <a:lnTo>
                    <a:pt x="120319" y="223481"/>
                  </a:lnTo>
                  <a:lnTo>
                    <a:pt x="103136" y="223481"/>
                  </a:lnTo>
                  <a:lnTo>
                    <a:pt x="103136" y="206286"/>
                  </a:lnTo>
                  <a:lnTo>
                    <a:pt x="85953" y="206286"/>
                  </a:lnTo>
                  <a:lnTo>
                    <a:pt x="85953" y="240665"/>
                  </a:lnTo>
                  <a:lnTo>
                    <a:pt x="103136" y="240665"/>
                  </a:lnTo>
                  <a:lnTo>
                    <a:pt x="103136" y="257860"/>
                  </a:lnTo>
                  <a:lnTo>
                    <a:pt x="85953" y="257860"/>
                  </a:lnTo>
                  <a:lnTo>
                    <a:pt x="85953" y="309435"/>
                  </a:lnTo>
                  <a:lnTo>
                    <a:pt x="103136" y="309435"/>
                  </a:lnTo>
                  <a:lnTo>
                    <a:pt x="103136" y="326631"/>
                  </a:lnTo>
                  <a:lnTo>
                    <a:pt x="120319" y="326631"/>
                  </a:lnTo>
                  <a:lnTo>
                    <a:pt x="120319" y="240665"/>
                  </a:lnTo>
                  <a:lnTo>
                    <a:pt x="137502" y="240665"/>
                  </a:lnTo>
                  <a:lnTo>
                    <a:pt x="137502" y="223481"/>
                  </a:lnTo>
                  <a:close/>
                </a:path>
                <a:path w="137794" h="567689">
                  <a:moveTo>
                    <a:pt x="137502" y="171907"/>
                  </a:moveTo>
                  <a:lnTo>
                    <a:pt x="120319" y="171907"/>
                  </a:lnTo>
                  <a:lnTo>
                    <a:pt x="103136" y="171907"/>
                  </a:lnTo>
                  <a:lnTo>
                    <a:pt x="103136" y="189090"/>
                  </a:lnTo>
                  <a:lnTo>
                    <a:pt x="120319" y="189090"/>
                  </a:lnTo>
                  <a:lnTo>
                    <a:pt x="120319" y="206286"/>
                  </a:lnTo>
                  <a:lnTo>
                    <a:pt x="137502" y="206286"/>
                  </a:lnTo>
                  <a:lnTo>
                    <a:pt x="137502" y="171907"/>
                  </a:lnTo>
                  <a:close/>
                </a:path>
                <a:path w="137794" h="567689">
                  <a:moveTo>
                    <a:pt x="137502" y="120332"/>
                  </a:moveTo>
                  <a:lnTo>
                    <a:pt x="120319" y="120332"/>
                  </a:lnTo>
                  <a:lnTo>
                    <a:pt x="120319" y="137515"/>
                  </a:lnTo>
                  <a:lnTo>
                    <a:pt x="137502" y="137515"/>
                  </a:lnTo>
                  <a:lnTo>
                    <a:pt x="137502" y="120332"/>
                  </a:lnTo>
                  <a:close/>
                </a:path>
                <a:path w="137794" h="567689">
                  <a:moveTo>
                    <a:pt x="137502" y="34378"/>
                  </a:moveTo>
                  <a:lnTo>
                    <a:pt x="120319" y="34378"/>
                  </a:lnTo>
                  <a:lnTo>
                    <a:pt x="103136" y="34378"/>
                  </a:lnTo>
                  <a:lnTo>
                    <a:pt x="85953" y="34378"/>
                  </a:lnTo>
                  <a:lnTo>
                    <a:pt x="85953" y="51562"/>
                  </a:lnTo>
                  <a:lnTo>
                    <a:pt x="85953" y="85940"/>
                  </a:lnTo>
                  <a:lnTo>
                    <a:pt x="103136" y="85940"/>
                  </a:lnTo>
                  <a:lnTo>
                    <a:pt x="103136" y="120332"/>
                  </a:lnTo>
                  <a:lnTo>
                    <a:pt x="120319" y="120332"/>
                  </a:lnTo>
                  <a:lnTo>
                    <a:pt x="120319" y="85940"/>
                  </a:lnTo>
                  <a:lnTo>
                    <a:pt x="137502" y="85940"/>
                  </a:lnTo>
                  <a:lnTo>
                    <a:pt x="137502" y="68757"/>
                  </a:lnTo>
                  <a:lnTo>
                    <a:pt x="120319" y="68757"/>
                  </a:lnTo>
                  <a:lnTo>
                    <a:pt x="103136" y="68757"/>
                  </a:lnTo>
                  <a:lnTo>
                    <a:pt x="103136" y="51562"/>
                  </a:lnTo>
                  <a:lnTo>
                    <a:pt x="120319" y="51562"/>
                  </a:lnTo>
                  <a:lnTo>
                    <a:pt x="137502" y="51562"/>
                  </a:lnTo>
                  <a:lnTo>
                    <a:pt x="137502" y="34378"/>
                  </a:lnTo>
                  <a:close/>
                </a:path>
                <a:path w="137794" h="567689">
                  <a:moveTo>
                    <a:pt x="137502" y="0"/>
                  </a:moveTo>
                  <a:lnTo>
                    <a:pt x="120319" y="0"/>
                  </a:lnTo>
                  <a:lnTo>
                    <a:pt x="103136" y="0"/>
                  </a:lnTo>
                  <a:lnTo>
                    <a:pt x="85953" y="0"/>
                  </a:lnTo>
                  <a:lnTo>
                    <a:pt x="85953" y="17183"/>
                  </a:lnTo>
                  <a:lnTo>
                    <a:pt x="103136" y="17183"/>
                  </a:lnTo>
                  <a:lnTo>
                    <a:pt x="120319" y="17183"/>
                  </a:lnTo>
                  <a:lnTo>
                    <a:pt x="137502" y="17183"/>
                  </a:lnTo>
                  <a:lnTo>
                    <a:pt x="137502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078816" y="4928215"/>
              <a:ext cx="103505" cy="567690"/>
            </a:xfrm>
            <a:custGeom>
              <a:avLst/>
              <a:gdLst/>
              <a:ahLst/>
              <a:cxnLst/>
              <a:rect l="l" t="t" r="r" b="b"/>
              <a:pathLst>
                <a:path w="103505" h="567689">
                  <a:moveTo>
                    <a:pt x="17183" y="532904"/>
                  </a:moveTo>
                  <a:lnTo>
                    <a:pt x="0" y="532904"/>
                  </a:lnTo>
                  <a:lnTo>
                    <a:pt x="0" y="550100"/>
                  </a:lnTo>
                  <a:lnTo>
                    <a:pt x="17183" y="550100"/>
                  </a:lnTo>
                  <a:lnTo>
                    <a:pt x="17183" y="532904"/>
                  </a:lnTo>
                  <a:close/>
                </a:path>
                <a:path w="103505" h="567689">
                  <a:moveTo>
                    <a:pt x="17183" y="498525"/>
                  </a:moveTo>
                  <a:lnTo>
                    <a:pt x="0" y="498525"/>
                  </a:lnTo>
                  <a:lnTo>
                    <a:pt x="0" y="515708"/>
                  </a:lnTo>
                  <a:lnTo>
                    <a:pt x="17183" y="515708"/>
                  </a:lnTo>
                  <a:lnTo>
                    <a:pt x="17183" y="498525"/>
                  </a:lnTo>
                  <a:close/>
                </a:path>
                <a:path w="103505" h="567689">
                  <a:moveTo>
                    <a:pt x="17183" y="429768"/>
                  </a:moveTo>
                  <a:lnTo>
                    <a:pt x="0" y="429768"/>
                  </a:lnTo>
                  <a:lnTo>
                    <a:pt x="0" y="446951"/>
                  </a:lnTo>
                  <a:lnTo>
                    <a:pt x="0" y="481330"/>
                  </a:lnTo>
                  <a:lnTo>
                    <a:pt x="17183" y="481330"/>
                  </a:lnTo>
                  <a:lnTo>
                    <a:pt x="17183" y="446951"/>
                  </a:lnTo>
                  <a:lnTo>
                    <a:pt x="17183" y="429768"/>
                  </a:lnTo>
                  <a:close/>
                </a:path>
                <a:path w="103505" h="567689">
                  <a:moveTo>
                    <a:pt x="17183" y="395376"/>
                  </a:moveTo>
                  <a:lnTo>
                    <a:pt x="0" y="395376"/>
                  </a:lnTo>
                  <a:lnTo>
                    <a:pt x="0" y="412559"/>
                  </a:lnTo>
                  <a:lnTo>
                    <a:pt x="17183" y="412559"/>
                  </a:lnTo>
                  <a:lnTo>
                    <a:pt x="17183" y="395376"/>
                  </a:lnTo>
                  <a:close/>
                </a:path>
                <a:path w="103505" h="567689">
                  <a:moveTo>
                    <a:pt x="17183" y="326631"/>
                  </a:moveTo>
                  <a:lnTo>
                    <a:pt x="0" y="326631"/>
                  </a:lnTo>
                  <a:lnTo>
                    <a:pt x="0" y="343801"/>
                  </a:lnTo>
                  <a:lnTo>
                    <a:pt x="17183" y="343801"/>
                  </a:lnTo>
                  <a:lnTo>
                    <a:pt x="17183" y="326631"/>
                  </a:lnTo>
                  <a:close/>
                </a:path>
                <a:path w="103505" h="567689">
                  <a:moveTo>
                    <a:pt x="17183" y="257860"/>
                  </a:moveTo>
                  <a:lnTo>
                    <a:pt x="0" y="257860"/>
                  </a:lnTo>
                  <a:lnTo>
                    <a:pt x="0" y="275043"/>
                  </a:lnTo>
                  <a:lnTo>
                    <a:pt x="17183" y="275043"/>
                  </a:lnTo>
                  <a:lnTo>
                    <a:pt x="17183" y="257860"/>
                  </a:lnTo>
                  <a:close/>
                </a:path>
                <a:path w="103505" h="567689">
                  <a:moveTo>
                    <a:pt x="17183" y="223481"/>
                  </a:moveTo>
                  <a:lnTo>
                    <a:pt x="0" y="223481"/>
                  </a:lnTo>
                  <a:lnTo>
                    <a:pt x="0" y="240665"/>
                  </a:lnTo>
                  <a:lnTo>
                    <a:pt x="17183" y="240665"/>
                  </a:lnTo>
                  <a:lnTo>
                    <a:pt x="17183" y="223481"/>
                  </a:lnTo>
                  <a:close/>
                </a:path>
                <a:path w="103505" h="567689">
                  <a:moveTo>
                    <a:pt x="34378" y="550100"/>
                  </a:moveTo>
                  <a:lnTo>
                    <a:pt x="17195" y="550100"/>
                  </a:lnTo>
                  <a:lnTo>
                    <a:pt x="17195" y="567283"/>
                  </a:lnTo>
                  <a:lnTo>
                    <a:pt x="34378" y="567283"/>
                  </a:lnTo>
                  <a:lnTo>
                    <a:pt x="34378" y="550100"/>
                  </a:lnTo>
                  <a:close/>
                </a:path>
                <a:path w="103505" h="567689">
                  <a:moveTo>
                    <a:pt x="34378" y="464146"/>
                  </a:moveTo>
                  <a:lnTo>
                    <a:pt x="17195" y="464146"/>
                  </a:lnTo>
                  <a:lnTo>
                    <a:pt x="17195" y="515721"/>
                  </a:lnTo>
                  <a:lnTo>
                    <a:pt x="34378" y="515721"/>
                  </a:lnTo>
                  <a:lnTo>
                    <a:pt x="34378" y="464146"/>
                  </a:lnTo>
                  <a:close/>
                </a:path>
                <a:path w="103505" h="567689">
                  <a:moveTo>
                    <a:pt x="34378" y="378193"/>
                  </a:moveTo>
                  <a:lnTo>
                    <a:pt x="17195" y="378193"/>
                  </a:lnTo>
                  <a:lnTo>
                    <a:pt x="17195" y="446951"/>
                  </a:lnTo>
                  <a:lnTo>
                    <a:pt x="34378" y="446951"/>
                  </a:lnTo>
                  <a:lnTo>
                    <a:pt x="34378" y="378193"/>
                  </a:lnTo>
                  <a:close/>
                </a:path>
                <a:path w="103505" h="567689">
                  <a:moveTo>
                    <a:pt x="34378" y="343801"/>
                  </a:moveTo>
                  <a:lnTo>
                    <a:pt x="17195" y="343801"/>
                  </a:lnTo>
                  <a:lnTo>
                    <a:pt x="17195" y="360984"/>
                  </a:lnTo>
                  <a:lnTo>
                    <a:pt x="34378" y="360984"/>
                  </a:lnTo>
                  <a:lnTo>
                    <a:pt x="34378" y="343801"/>
                  </a:lnTo>
                  <a:close/>
                </a:path>
                <a:path w="103505" h="567689">
                  <a:moveTo>
                    <a:pt x="34378" y="275043"/>
                  </a:moveTo>
                  <a:lnTo>
                    <a:pt x="17195" y="275043"/>
                  </a:lnTo>
                  <a:lnTo>
                    <a:pt x="17195" y="292227"/>
                  </a:lnTo>
                  <a:lnTo>
                    <a:pt x="34378" y="292227"/>
                  </a:lnTo>
                  <a:lnTo>
                    <a:pt x="34378" y="275043"/>
                  </a:lnTo>
                  <a:close/>
                </a:path>
                <a:path w="103505" h="567689">
                  <a:moveTo>
                    <a:pt x="34378" y="189103"/>
                  </a:moveTo>
                  <a:lnTo>
                    <a:pt x="17195" y="189103"/>
                  </a:lnTo>
                  <a:lnTo>
                    <a:pt x="17195" y="240665"/>
                  </a:lnTo>
                  <a:lnTo>
                    <a:pt x="34378" y="240665"/>
                  </a:lnTo>
                  <a:lnTo>
                    <a:pt x="34378" y="189103"/>
                  </a:lnTo>
                  <a:close/>
                </a:path>
                <a:path w="103505" h="567689">
                  <a:moveTo>
                    <a:pt x="34378" y="137515"/>
                  </a:moveTo>
                  <a:lnTo>
                    <a:pt x="17195" y="137515"/>
                  </a:lnTo>
                  <a:lnTo>
                    <a:pt x="17195" y="154698"/>
                  </a:lnTo>
                  <a:lnTo>
                    <a:pt x="34378" y="154698"/>
                  </a:lnTo>
                  <a:lnTo>
                    <a:pt x="34378" y="137515"/>
                  </a:lnTo>
                  <a:close/>
                </a:path>
                <a:path w="103505" h="567689">
                  <a:moveTo>
                    <a:pt x="34378" y="103136"/>
                  </a:moveTo>
                  <a:lnTo>
                    <a:pt x="17195" y="103136"/>
                  </a:lnTo>
                  <a:lnTo>
                    <a:pt x="17195" y="120319"/>
                  </a:lnTo>
                  <a:lnTo>
                    <a:pt x="34378" y="120319"/>
                  </a:lnTo>
                  <a:lnTo>
                    <a:pt x="34378" y="103136"/>
                  </a:lnTo>
                  <a:close/>
                </a:path>
                <a:path w="103505" h="567689">
                  <a:moveTo>
                    <a:pt x="34378" y="0"/>
                  </a:moveTo>
                  <a:lnTo>
                    <a:pt x="17195" y="0"/>
                  </a:lnTo>
                  <a:lnTo>
                    <a:pt x="17195" y="51562"/>
                  </a:lnTo>
                  <a:lnTo>
                    <a:pt x="17195" y="68745"/>
                  </a:lnTo>
                  <a:lnTo>
                    <a:pt x="34378" y="68745"/>
                  </a:lnTo>
                  <a:lnTo>
                    <a:pt x="34378" y="51562"/>
                  </a:lnTo>
                  <a:lnTo>
                    <a:pt x="34378" y="0"/>
                  </a:lnTo>
                  <a:close/>
                </a:path>
                <a:path w="103505" h="567689">
                  <a:moveTo>
                    <a:pt x="51574" y="360997"/>
                  </a:moveTo>
                  <a:lnTo>
                    <a:pt x="34391" y="360997"/>
                  </a:lnTo>
                  <a:lnTo>
                    <a:pt x="34391" y="378180"/>
                  </a:lnTo>
                  <a:lnTo>
                    <a:pt x="51574" y="378180"/>
                  </a:lnTo>
                  <a:lnTo>
                    <a:pt x="51574" y="360997"/>
                  </a:lnTo>
                  <a:close/>
                </a:path>
                <a:path w="103505" h="567689">
                  <a:moveTo>
                    <a:pt x="51574" y="326631"/>
                  </a:moveTo>
                  <a:lnTo>
                    <a:pt x="34391" y="326631"/>
                  </a:lnTo>
                  <a:lnTo>
                    <a:pt x="34391" y="343801"/>
                  </a:lnTo>
                  <a:lnTo>
                    <a:pt x="51574" y="343801"/>
                  </a:lnTo>
                  <a:lnTo>
                    <a:pt x="51574" y="326631"/>
                  </a:lnTo>
                  <a:close/>
                </a:path>
                <a:path w="103505" h="567689">
                  <a:moveTo>
                    <a:pt x="51574" y="154711"/>
                  </a:moveTo>
                  <a:lnTo>
                    <a:pt x="34391" y="154711"/>
                  </a:lnTo>
                  <a:lnTo>
                    <a:pt x="34391" y="171894"/>
                  </a:lnTo>
                  <a:lnTo>
                    <a:pt x="51574" y="171894"/>
                  </a:lnTo>
                  <a:lnTo>
                    <a:pt x="51574" y="154711"/>
                  </a:lnTo>
                  <a:close/>
                </a:path>
                <a:path w="103505" h="567689">
                  <a:moveTo>
                    <a:pt x="51574" y="68757"/>
                  </a:moveTo>
                  <a:lnTo>
                    <a:pt x="34391" y="68757"/>
                  </a:lnTo>
                  <a:lnTo>
                    <a:pt x="34391" y="85940"/>
                  </a:lnTo>
                  <a:lnTo>
                    <a:pt x="51574" y="85940"/>
                  </a:lnTo>
                  <a:lnTo>
                    <a:pt x="51574" y="68757"/>
                  </a:lnTo>
                  <a:close/>
                </a:path>
                <a:path w="103505" h="567689">
                  <a:moveTo>
                    <a:pt x="51574" y="0"/>
                  </a:moveTo>
                  <a:lnTo>
                    <a:pt x="34391" y="0"/>
                  </a:lnTo>
                  <a:lnTo>
                    <a:pt x="34391" y="17183"/>
                  </a:lnTo>
                  <a:lnTo>
                    <a:pt x="51574" y="17183"/>
                  </a:lnTo>
                  <a:lnTo>
                    <a:pt x="51574" y="0"/>
                  </a:lnTo>
                  <a:close/>
                </a:path>
                <a:path w="103505" h="567689">
                  <a:moveTo>
                    <a:pt x="68757" y="515721"/>
                  </a:moveTo>
                  <a:lnTo>
                    <a:pt x="51574" y="515721"/>
                  </a:lnTo>
                  <a:lnTo>
                    <a:pt x="51574" y="498525"/>
                  </a:lnTo>
                  <a:lnTo>
                    <a:pt x="34391" y="498525"/>
                  </a:lnTo>
                  <a:lnTo>
                    <a:pt x="34391" y="532904"/>
                  </a:lnTo>
                  <a:lnTo>
                    <a:pt x="34391" y="567283"/>
                  </a:lnTo>
                  <a:lnTo>
                    <a:pt x="51574" y="567283"/>
                  </a:lnTo>
                  <a:lnTo>
                    <a:pt x="68757" y="567283"/>
                  </a:lnTo>
                  <a:lnTo>
                    <a:pt x="68757" y="550100"/>
                  </a:lnTo>
                  <a:lnTo>
                    <a:pt x="51574" y="550100"/>
                  </a:lnTo>
                  <a:lnTo>
                    <a:pt x="51574" y="532904"/>
                  </a:lnTo>
                  <a:lnTo>
                    <a:pt x="68757" y="532904"/>
                  </a:lnTo>
                  <a:lnTo>
                    <a:pt x="68757" y="515721"/>
                  </a:lnTo>
                  <a:close/>
                </a:path>
                <a:path w="103505" h="567689">
                  <a:moveTo>
                    <a:pt x="68757" y="378193"/>
                  </a:moveTo>
                  <a:lnTo>
                    <a:pt x="51574" y="378193"/>
                  </a:lnTo>
                  <a:lnTo>
                    <a:pt x="51574" y="395376"/>
                  </a:lnTo>
                  <a:lnTo>
                    <a:pt x="34391" y="395376"/>
                  </a:lnTo>
                  <a:lnTo>
                    <a:pt x="34391" y="412559"/>
                  </a:lnTo>
                  <a:lnTo>
                    <a:pt x="51574" y="412559"/>
                  </a:lnTo>
                  <a:lnTo>
                    <a:pt x="51574" y="429768"/>
                  </a:lnTo>
                  <a:lnTo>
                    <a:pt x="34391" y="429768"/>
                  </a:lnTo>
                  <a:lnTo>
                    <a:pt x="34391" y="446951"/>
                  </a:lnTo>
                  <a:lnTo>
                    <a:pt x="34391" y="481330"/>
                  </a:lnTo>
                  <a:lnTo>
                    <a:pt x="51574" y="481330"/>
                  </a:lnTo>
                  <a:lnTo>
                    <a:pt x="51574" y="498525"/>
                  </a:lnTo>
                  <a:lnTo>
                    <a:pt x="68757" y="498525"/>
                  </a:lnTo>
                  <a:lnTo>
                    <a:pt x="68757" y="446951"/>
                  </a:lnTo>
                  <a:lnTo>
                    <a:pt x="68757" y="378193"/>
                  </a:lnTo>
                  <a:close/>
                </a:path>
                <a:path w="103505" h="567689">
                  <a:moveTo>
                    <a:pt x="68757" y="343801"/>
                  </a:moveTo>
                  <a:lnTo>
                    <a:pt x="51574" y="343801"/>
                  </a:lnTo>
                  <a:lnTo>
                    <a:pt x="51574" y="360984"/>
                  </a:lnTo>
                  <a:lnTo>
                    <a:pt x="68757" y="360984"/>
                  </a:lnTo>
                  <a:lnTo>
                    <a:pt x="68757" y="343801"/>
                  </a:lnTo>
                  <a:close/>
                </a:path>
                <a:path w="103505" h="567689">
                  <a:moveTo>
                    <a:pt x="68757" y="275043"/>
                  </a:moveTo>
                  <a:lnTo>
                    <a:pt x="51574" y="275043"/>
                  </a:lnTo>
                  <a:lnTo>
                    <a:pt x="51574" y="292239"/>
                  </a:lnTo>
                  <a:lnTo>
                    <a:pt x="34391" y="292239"/>
                  </a:lnTo>
                  <a:lnTo>
                    <a:pt x="34391" y="309422"/>
                  </a:lnTo>
                  <a:lnTo>
                    <a:pt x="51574" y="309422"/>
                  </a:lnTo>
                  <a:lnTo>
                    <a:pt x="68757" y="309422"/>
                  </a:lnTo>
                  <a:lnTo>
                    <a:pt x="68757" y="275043"/>
                  </a:lnTo>
                  <a:close/>
                </a:path>
                <a:path w="103505" h="567689">
                  <a:moveTo>
                    <a:pt x="68757" y="206286"/>
                  </a:moveTo>
                  <a:lnTo>
                    <a:pt x="51574" y="206286"/>
                  </a:lnTo>
                  <a:lnTo>
                    <a:pt x="51574" y="189103"/>
                  </a:lnTo>
                  <a:lnTo>
                    <a:pt x="34391" y="189103"/>
                  </a:lnTo>
                  <a:lnTo>
                    <a:pt x="34391" y="240665"/>
                  </a:lnTo>
                  <a:lnTo>
                    <a:pt x="51574" y="240665"/>
                  </a:lnTo>
                  <a:lnTo>
                    <a:pt x="51574" y="223469"/>
                  </a:lnTo>
                  <a:lnTo>
                    <a:pt x="68757" y="223469"/>
                  </a:lnTo>
                  <a:lnTo>
                    <a:pt x="68757" y="206286"/>
                  </a:lnTo>
                  <a:close/>
                </a:path>
                <a:path w="103505" h="567689">
                  <a:moveTo>
                    <a:pt x="68757" y="171907"/>
                  </a:moveTo>
                  <a:lnTo>
                    <a:pt x="51574" y="171907"/>
                  </a:lnTo>
                  <a:lnTo>
                    <a:pt x="51574" y="189090"/>
                  </a:lnTo>
                  <a:lnTo>
                    <a:pt x="68757" y="189090"/>
                  </a:lnTo>
                  <a:lnTo>
                    <a:pt x="68757" y="171907"/>
                  </a:lnTo>
                  <a:close/>
                </a:path>
                <a:path w="103505" h="567689">
                  <a:moveTo>
                    <a:pt x="68757" y="137515"/>
                  </a:moveTo>
                  <a:lnTo>
                    <a:pt x="51574" y="137515"/>
                  </a:lnTo>
                  <a:lnTo>
                    <a:pt x="51574" y="154698"/>
                  </a:lnTo>
                  <a:lnTo>
                    <a:pt x="68757" y="154698"/>
                  </a:lnTo>
                  <a:lnTo>
                    <a:pt x="68757" y="137515"/>
                  </a:lnTo>
                  <a:close/>
                </a:path>
                <a:path w="103505" h="567689">
                  <a:moveTo>
                    <a:pt x="68757" y="103136"/>
                  </a:moveTo>
                  <a:lnTo>
                    <a:pt x="51574" y="103136"/>
                  </a:lnTo>
                  <a:lnTo>
                    <a:pt x="51574" y="120319"/>
                  </a:lnTo>
                  <a:lnTo>
                    <a:pt x="68757" y="120319"/>
                  </a:lnTo>
                  <a:lnTo>
                    <a:pt x="68757" y="103136"/>
                  </a:lnTo>
                  <a:close/>
                </a:path>
                <a:path w="103505" h="567689">
                  <a:moveTo>
                    <a:pt x="68757" y="34378"/>
                  </a:moveTo>
                  <a:lnTo>
                    <a:pt x="51574" y="34378"/>
                  </a:lnTo>
                  <a:lnTo>
                    <a:pt x="51574" y="51562"/>
                  </a:lnTo>
                  <a:lnTo>
                    <a:pt x="68757" y="51562"/>
                  </a:lnTo>
                  <a:lnTo>
                    <a:pt x="68757" y="34378"/>
                  </a:lnTo>
                  <a:close/>
                </a:path>
                <a:path w="103505" h="567689">
                  <a:moveTo>
                    <a:pt x="85966" y="481342"/>
                  </a:moveTo>
                  <a:lnTo>
                    <a:pt x="68783" y="481342"/>
                  </a:lnTo>
                  <a:lnTo>
                    <a:pt x="68783" y="532904"/>
                  </a:lnTo>
                  <a:lnTo>
                    <a:pt x="68783" y="550100"/>
                  </a:lnTo>
                  <a:lnTo>
                    <a:pt x="85966" y="550100"/>
                  </a:lnTo>
                  <a:lnTo>
                    <a:pt x="85966" y="532917"/>
                  </a:lnTo>
                  <a:lnTo>
                    <a:pt x="85966" y="481342"/>
                  </a:lnTo>
                  <a:close/>
                </a:path>
                <a:path w="103505" h="567689">
                  <a:moveTo>
                    <a:pt x="85966" y="240665"/>
                  </a:moveTo>
                  <a:lnTo>
                    <a:pt x="68783" y="240665"/>
                  </a:lnTo>
                  <a:lnTo>
                    <a:pt x="68783" y="378193"/>
                  </a:lnTo>
                  <a:lnTo>
                    <a:pt x="68783" y="429768"/>
                  </a:lnTo>
                  <a:lnTo>
                    <a:pt x="85966" y="429768"/>
                  </a:lnTo>
                  <a:lnTo>
                    <a:pt x="85966" y="378193"/>
                  </a:lnTo>
                  <a:lnTo>
                    <a:pt x="85966" y="240665"/>
                  </a:lnTo>
                  <a:close/>
                </a:path>
                <a:path w="103505" h="567689">
                  <a:moveTo>
                    <a:pt x="85966" y="189103"/>
                  </a:moveTo>
                  <a:lnTo>
                    <a:pt x="68783" y="189103"/>
                  </a:lnTo>
                  <a:lnTo>
                    <a:pt x="68783" y="206286"/>
                  </a:lnTo>
                  <a:lnTo>
                    <a:pt x="85966" y="206286"/>
                  </a:lnTo>
                  <a:lnTo>
                    <a:pt x="85966" y="189103"/>
                  </a:lnTo>
                  <a:close/>
                </a:path>
                <a:path w="103505" h="567689">
                  <a:moveTo>
                    <a:pt x="103149" y="0"/>
                  </a:moveTo>
                  <a:lnTo>
                    <a:pt x="85966" y="0"/>
                  </a:lnTo>
                  <a:lnTo>
                    <a:pt x="85966" y="51562"/>
                  </a:lnTo>
                  <a:lnTo>
                    <a:pt x="103149" y="51562"/>
                  </a:lnTo>
                  <a:lnTo>
                    <a:pt x="103149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173384" y="4979775"/>
              <a:ext cx="0" cy="481330"/>
            </a:xfrm>
            <a:custGeom>
              <a:avLst/>
              <a:gdLst/>
              <a:ahLst/>
              <a:cxnLst/>
              <a:rect l="l" t="t" r="r" b="b"/>
              <a:pathLst>
                <a:path h="481329">
                  <a:moveTo>
                    <a:pt x="0" y="0"/>
                  </a:moveTo>
                  <a:lnTo>
                    <a:pt x="0" y="481336"/>
                  </a:lnTo>
                </a:path>
              </a:pathLst>
            </a:custGeom>
            <a:ln w="17182">
              <a:solidFill>
                <a:srgbClr val="257D11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181965" y="4928215"/>
              <a:ext cx="103505" cy="567690"/>
            </a:xfrm>
            <a:custGeom>
              <a:avLst/>
              <a:gdLst/>
              <a:ahLst/>
              <a:cxnLst/>
              <a:rect l="l" t="t" r="r" b="b"/>
              <a:pathLst>
                <a:path w="103505" h="567689">
                  <a:moveTo>
                    <a:pt x="17183" y="550100"/>
                  </a:moveTo>
                  <a:lnTo>
                    <a:pt x="0" y="550100"/>
                  </a:lnTo>
                  <a:lnTo>
                    <a:pt x="0" y="567283"/>
                  </a:lnTo>
                  <a:lnTo>
                    <a:pt x="17183" y="567283"/>
                  </a:lnTo>
                  <a:lnTo>
                    <a:pt x="17183" y="550100"/>
                  </a:lnTo>
                  <a:close/>
                </a:path>
                <a:path w="103505" h="567689">
                  <a:moveTo>
                    <a:pt x="17183" y="515721"/>
                  </a:moveTo>
                  <a:lnTo>
                    <a:pt x="0" y="515721"/>
                  </a:lnTo>
                  <a:lnTo>
                    <a:pt x="0" y="532904"/>
                  </a:lnTo>
                  <a:lnTo>
                    <a:pt x="17183" y="532904"/>
                  </a:lnTo>
                  <a:lnTo>
                    <a:pt x="17183" y="515721"/>
                  </a:lnTo>
                  <a:close/>
                </a:path>
                <a:path w="103505" h="567689">
                  <a:moveTo>
                    <a:pt x="17183" y="481342"/>
                  </a:moveTo>
                  <a:lnTo>
                    <a:pt x="0" y="481342"/>
                  </a:lnTo>
                  <a:lnTo>
                    <a:pt x="0" y="498525"/>
                  </a:lnTo>
                  <a:lnTo>
                    <a:pt x="17183" y="498525"/>
                  </a:lnTo>
                  <a:lnTo>
                    <a:pt x="17183" y="481342"/>
                  </a:lnTo>
                  <a:close/>
                </a:path>
                <a:path w="103505" h="567689">
                  <a:moveTo>
                    <a:pt x="17183" y="412572"/>
                  </a:moveTo>
                  <a:lnTo>
                    <a:pt x="0" y="412572"/>
                  </a:lnTo>
                  <a:lnTo>
                    <a:pt x="0" y="429755"/>
                  </a:lnTo>
                  <a:lnTo>
                    <a:pt x="17183" y="429755"/>
                  </a:lnTo>
                  <a:lnTo>
                    <a:pt x="17183" y="412572"/>
                  </a:lnTo>
                  <a:close/>
                </a:path>
                <a:path w="103505" h="567689">
                  <a:moveTo>
                    <a:pt x="17183" y="275043"/>
                  </a:moveTo>
                  <a:lnTo>
                    <a:pt x="0" y="275043"/>
                  </a:lnTo>
                  <a:lnTo>
                    <a:pt x="0" y="360997"/>
                  </a:lnTo>
                  <a:lnTo>
                    <a:pt x="17183" y="360997"/>
                  </a:lnTo>
                  <a:lnTo>
                    <a:pt x="17183" y="275043"/>
                  </a:lnTo>
                  <a:close/>
                </a:path>
                <a:path w="103505" h="567689">
                  <a:moveTo>
                    <a:pt x="17183" y="137515"/>
                  </a:moveTo>
                  <a:lnTo>
                    <a:pt x="0" y="137515"/>
                  </a:lnTo>
                  <a:lnTo>
                    <a:pt x="0" y="171894"/>
                  </a:lnTo>
                  <a:lnTo>
                    <a:pt x="17183" y="171894"/>
                  </a:lnTo>
                  <a:lnTo>
                    <a:pt x="17183" y="137515"/>
                  </a:lnTo>
                  <a:close/>
                </a:path>
                <a:path w="103505" h="567689">
                  <a:moveTo>
                    <a:pt x="17183" y="103136"/>
                  </a:moveTo>
                  <a:lnTo>
                    <a:pt x="0" y="103136"/>
                  </a:lnTo>
                  <a:lnTo>
                    <a:pt x="0" y="120319"/>
                  </a:lnTo>
                  <a:lnTo>
                    <a:pt x="17183" y="120319"/>
                  </a:lnTo>
                  <a:lnTo>
                    <a:pt x="17183" y="103136"/>
                  </a:lnTo>
                  <a:close/>
                </a:path>
                <a:path w="103505" h="567689">
                  <a:moveTo>
                    <a:pt x="17183" y="0"/>
                  </a:moveTo>
                  <a:lnTo>
                    <a:pt x="0" y="0"/>
                  </a:lnTo>
                  <a:lnTo>
                    <a:pt x="0" y="17183"/>
                  </a:lnTo>
                  <a:lnTo>
                    <a:pt x="17183" y="17183"/>
                  </a:lnTo>
                  <a:lnTo>
                    <a:pt x="17183" y="0"/>
                  </a:lnTo>
                  <a:close/>
                </a:path>
                <a:path w="103505" h="567689">
                  <a:moveTo>
                    <a:pt x="34378" y="532904"/>
                  </a:moveTo>
                  <a:lnTo>
                    <a:pt x="17195" y="532904"/>
                  </a:lnTo>
                  <a:lnTo>
                    <a:pt x="17195" y="550100"/>
                  </a:lnTo>
                  <a:lnTo>
                    <a:pt x="34378" y="550100"/>
                  </a:lnTo>
                  <a:lnTo>
                    <a:pt x="34378" y="532904"/>
                  </a:lnTo>
                  <a:close/>
                </a:path>
                <a:path w="103505" h="567689">
                  <a:moveTo>
                    <a:pt x="34378" y="412572"/>
                  </a:moveTo>
                  <a:lnTo>
                    <a:pt x="17195" y="412572"/>
                  </a:lnTo>
                  <a:lnTo>
                    <a:pt x="17195" y="446951"/>
                  </a:lnTo>
                  <a:lnTo>
                    <a:pt x="17195" y="515721"/>
                  </a:lnTo>
                  <a:lnTo>
                    <a:pt x="34378" y="515721"/>
                  </a:lnTo>
                  <a:lnTo>
                    <a:pt x="34378" y="446951"/>
                  </a:lnTo>
                  <a:lnTo>
                    <a:pt x="34378" y="412572"/>
                  </a:lnTo>
                  <a:close/>
                </a:path>
                <a:path w="103505" h="567689">
                  <a:moveTo>
                    <a:pt x="34378" y="309435"/>
                  </a:moveTo>
                  <a:lnTo>
                    <a:pt x="17195" y="309435"/>
                  </a:lnTo>
                  <a:lnTo>
                    <a:pt x="17195" y="360997"/>
                  </a:lnTo>
                  <a:lnTo>
                    <a:pt x="34378" y="360997"/>
                  </a:lnTo>
                  <a:lnTo>
                    <a:pt x="34378" y="309435"/>
                  </a:lnTo>
                  <a:close/>
                </a:path>
                <a:path w="103505" h="567689">
                  <a:moveTo>
                    <a:pt x="34378" y="275043"/>
                  </a:moveTo>
                  <a:lnTo>
                    <a:pt x="17195" y="275043"/>
                  </a:lnTo>
                  <a:lnTo>
                    <a:pt x="17195" y="292227"/>
                  </a:lnTo>
                  <a:lnTo>
                    <a:pt x="34378" y="292227"/>
                  </a:lnTo>
                  <a:lnTo>
                    <a:pt x="34378" y="275043"/>
                  </a:lnTo>
                  <a:close/>
                </a:path>
                <a:path w="103505" h="567689">
                  <a:moveTo>
                    <a:pt x="34378" y="171907"/>
                  </a:moveTo>
                  <a:lnTo>
                    <a:pt x="17195" y="171907"/>
                  </a:lnTo>
                  <a:lnTo>
                    <a:pt x="17195" y="223481"/>
                  </a:lnTo>
                  <a:lnTo>
                    <a:pt x="34378" y="223481"/>
                  </a:lnTo>
                  <a:lnTo>
                    <a:pt x="34378" y="171907"/>
                  </a:lnTo>
                  <a:close/>
                </a:path>
                <a:path w="103505" h="567689">
                  <a:moveTo>
                    <a:pt x="34378" y="137515"/>
                  </a:moveTo>
                  <a:lnTo>
                    <a:pt x="17195" y="137515"/>
                  </a:lnTo>
                  <a:lnTo>
                    <a:pt x="17195" y="154698"/>
                  </a:lnTo>
                  <a:lnTo>
                    <a:pt x="34378" y="154698"/>
                  </a:lnTo>
                  <a:lnTo>
                    <a:pt x="34378" y="137515"/>
                  </a:lnTo>
                  <a:close/>
                </a:path>
                <a:path w="103505" h="567689">
                  <a:moveTo>
                    <a:pt x="34378" y="103136"/>
                  </a:moveTo>
                  <a:lnTo>
                    <a:pt x="17195" y="103136"/>
                  </a:lnTo>
                  <a:lnTo>
                    <a:pt x="17195" y="120319"/>
                  </a:lnTo>
                  <a:lnTo>
                    <a:pt x="34378" y="120319"/>
                  </a:lnTo>
                  <a:lnTo>
                    <a:pt x="34378" y="103136"/>
                  </a:lnTo>
                  <a:close/>
                </a:path>
                <a:path w="103505" h="567689">
                  <a:moveTo>
                    <a:pt x="34378" y="34378"/>
                  </a:moveTo>
                  <a:lnTo>
                    <a:pt x="17195" y="34378"/>
                  </a:lnTo>
                  <a:lnTo>
                    <a:pt x="17195" y="51562"/>
                  </a:lnTo>
                  <a:lnTo>
                    <a:pt x="17195" y="85940"/>
                  </a:lnTo>
                  <a:lnTo>
                    <a:pt x="34378" y="85940"/>
                  </a:lnTo>
                  <a:lnTo>
                    <a:pt x="34378" y="51562"/>
                  </a:lnTo>
                  <a:lnTo>
                    <a:pt x="34378" y="34378"/>
                  </a:lnTo>
                  <a:close/>
                </a:path>
                <a:path w="103505" h="567689">
                  <a:moveTo>
                    <a:pt x="34378" y="0"/>
                  </a:moveTo>
                  <a:lnTo>
                    <a:pt x="17195" y="0"/>
                  </a:lnTo>
                  <a:lnTo>
                    <a:pt x="17195" y="17183"/>
                  </a:lnTo>
                  <a:lnTo>
                    <a:pt x="34378" y="17183"/>
                  </a:lnTo>
                  <a:lnTo>
                    <a:pt x="34378" y="0"/>
                  </a:lnTo>
                  <a:close/>
                </a:path>
                <a:path w="103505" h="567689">
                  <a:moveTo>
                    <a:pt x="68757" y="532904"/>
                  </a:moveTo>
                  <a:lnTo>
                    <a:pt x="51574" y="532904"/>
                  </a:lnTo>
                  <a:lnTo>
                    <a:pt x="34391" y="532904"/>
                  </a:lnTo>
                  <a:lnTo>
                    <a:pt x="34391" y="550100"/>
                  </a:lnTo>
                  <a:lnTo>
                    <a:pt x="51574" y="550100"/>
                  </a:lnTo>
                  <a:lnTo>
                    <a:pt x="68757" y="550100"/>
                  </a:lnTo>
                  <a:lnTo>
                    <a:pt x="68757" y="532904"/>
                  </a:lnTo>
                  <a:close/>
                </a:path>
                <a:path w="103505" h="567689">
                  <a:moveTo>
                    <a:pt x="68757" y="498525"/>
                  </a:moveTo>
                  <a:lnTo>
                    <a:pt x="51574" y="498525"/>
                  </a:lnTo>
                  <a:lnTo>
                    <a:pt x="51574" y="515708"/>
                  </a:lnTo>
                  <a:lnTo>
                    <a:pt x="68757" y="515708"/>
                  </a:lnTo>
                  <a:lnTo>
                    <a:pt x="68757" y="498525"/>
                  </a:lnTo>
                  <a:close/>
                </a:path>
                <a:path w="103505" h="567689">
                  <a:moveTo>
                    <a:pt x="68757" y="429768"/>
                  </a:moveTo>
                  <a:lnTo>
                    <a:pt x="51574" y="429768"/>
                  </a:lnTo>
                  <a:lnTo>
                    <a:pt x="51574" y="446951"/>
                  </a:lnTo>
                  <a:lnTo>
                    <a:pt x="51574" y="464146"/>
                  </a:lnTo>
                  <a:lnTo>
                    <a:pt x="34391" y="464146"/>
                  </a:lnTo>
                  <a:lnTo>
                    <a:pt x="34391" y="498525"/>
                  </a:lnTo>
                  <a:lnTo>
                    <a:pt x="51574" y="498525"/>
                  </a:lnTo>
                  <a:lnTo>
                    <a:pt x="51574" y="481330"/>
                  </a:lnTo>
                  <a:lnTo>
                    <a:pt x="68757" y="481330"/>
                  </a:lnTo>
                  <a:lnTo>
                    <a:pt x="68757" y="446951"/>
                  </a:lnTo>
                  <a:lnTo>
                    <a:pt x="68757" y="429768"/>
                  </a:lnTo>
                  <a:close/>
                </a:path>
                <a:path w="103505" h="567689">
                  <a:moveTo>
                    <a:pt x="68757" y="378193"/>
                  </a:moveTo>
                  <a:lnTo>
                    <a:pt x="51574" y="378193"/>
                  </a:lnTo>
                  <a:lnTo>
                    <a:pt x="51574" y="395376"/>
                  </a:lnTo>
                  <a:lnTo>
                    <a:pt x="34391" y="395376"/>
                  </a:lnTo>
                  <a:lnTo>
                    <a:pt x="34391" y="429755"/>
                  </a:lnTo>
                  <a:lnTo>
                    <a:pt x="51574" y="429755"/>
                  </a:lnTo>
                  <a:lnTo>
                    <a:pt x="51574" y="412572"/>
                  </a:lnTo>
                  <a:lnTo>
                    <a:pt x="68757" y="412572"/>
                  </a:lnTo>
                  <a:lnTo>
                    <a:pt x="68757" y="378193"/>
                  </a:lnTo>
                  <a:close/>
                </a:path>
                <a:path w="103505" h="567689">
                  <a:moveTo>
                    <a:pt x="68757" y="137515"/>
                  </a:moveTo>
                  <a:lnTo>
                    <a:pt x="51574" y="137515"/>
                  </a:lnTo>
                  <a:lnTo>
                    <a:pt x="34391" y="137515"/>
                  </a:lnTo>
                  <a:lnTo>
                    <a:pt x="34391" y="171894"/>
                  </a:lnTo>
                  <a:lnTo>
                    <a:pt x="51574" y="171894"/>
                  </a:lnTo>
                  <a:lnTo>
                    <a:pt x="51574" y="189103"/>
                  </a:lnTo>
                  <a:lnTo>
                    <a:pt x="34391" y="189103"/>
                  </a:lnTo>
                  <a:lnTo>
                    <a:pt x="34391" y="309448"/>
                  </a:lnTo>
                  <a:lnTo>
                    <a:pt x="51574" y="309448"/>
                  </a:lnTo>
                  <a:lnTo>
                    <a:pt x="51574" y="326631"/>
                  </a:lnTo>
                  <a:lnTo>
                    <a:pt x="34391" y="326631"/>
                  </a:lnTo>
                  <a:lnTo>
                    <a:pt x="34391" y="378193"/>
                  </a:lnTo>
                  <a:lnTo>
                    <a:pt x="51574" y="378193"/>
                  </a:lnTo>
                  <a:lnTo>
                    <a:pt x="68757" y="378180"/>
                  </a:lnTo>
                  <a:lnTo>
                    <a:pt x="68757" y="360997"/>
                  </a:lnTo>
                  <a:lnTo>
                    <a:pt x="51574" y="360997"/>
                  </a:lnTo>
                  <a:lnTo>
                    <a:pt x="51574" y="343801"/>
                  </a:lnTo>
                  <a:lnTo>
                    <a:pt x="68757" y="343801"/>
                  </a:lnTo>
                  <a:lnTo>
                    <a:pt x="68757" y="292239"/>
                  </a:lnTo>
                  <a:lnTo>
                    <a:pt x="51574" y="292239"/>
                  </a:lnTo>
                  <a:lnTo>
                    <a:pt x="51574" y="275043"/>
                  </a:lnTo>
                  <a:lnTo>
                    <a:pt x="68757" y="275043"/>
                  </a:lnTo>
                  <a:lnTo>
                    <a:pt x="68757" y="257860"/>
                  </a:lnTo>
                  <a:lnTo>
                    <a:pt x="51574" y="257860"/>
                  </a:lnTo>
                  <a:lnTo>
                    <a:pt x="51574" y="206286"/>
                  </a:lnTo>
                  <a:lnTo>
                    <a:pt x="68757" y="206286"/>
                  </a:lnTo>
                  <a:lnTo>
                    <a:pt x="68757" y="137515"/>
                  </a:lnTo>
                  <a:close/>
                </a:path>
                <a:path w="103505" h="567689">
                  <a:moveTo>
                    <a:pt x="68757" y="103136"/>
                  </a:moveTo>
                  <a:lnTo>
                    <a:pt x="51574" y="103136"/>
                  </a:lnTo>
                  <a:lnTo>
                    <a:pt x="34391" y="103136"/>
                  </a:lnTo>
                  <a:lnTo>
                    <a:pt x="34391" y="120319"/>
                  </a:lnTo>
                  <a:lnTo>
                    <a:pt x="51574" y="120319"/>
                  </a:lnTo>
                  <a:lnTo>
                    <a:pt x="68757" y="120319"/>
                  </a:lnTo>
                  <a:lnTo>
                    <a:pt x="68757" y="103136"/>
                  </a:lnTo>
                  <a:close/>
                </a:path>
                <a:path w="103505" h="567689">
                  <a:moveTo>
                    <a:pt x="68757" y="34378"/>
                  </a:moveTo>
                  <a:lnTo>
                    <a:pt x="51574" y="34378"/>
                  </a:lnTo>
                  <a:lnTo>
                    <a:pt x="34391" y="34378"/>
                  </a:lnTo>
                  <a:lnTo>
                    <a:pt x="34391" y="51562"/>
                  </a:lnTo>
                  <a:lnTo>
                    <a:pt x="34391" y="85940"/>
                  </a:lnTo>
                  <a:lnTo>
                    <a:pt x="51574" y="85940"/>
                  </a:lnTo>
                  <a:lnTo>
                    <a:pt x="68757" y="85940"/>
                  </a:lnTo>
                  <a:lnTo>
                    <a:pt x="68757" y="51562"/>
                  </a:lnTo>
                  <a:lnTo>
                    <a:pt x="68757" y="34378"/>
                  </a:lnTo>
                  <a:close/>
                </a:path>
                <a:path w="103505" h="567689">
                  <a:moveTo>
                    <a:pt x="68757" y="0"/>
                  </a:moveTo>
                  <a:lnTo>
                    <a:pt x="51574" y="0"/>
                  </a:lnTo>
                  <a:lnTo>
                    <a:pt x="34391" y="0"/>
                  </a:lnTo>
                  <a:lnTo>
                    <a:pt x="34391" y="17183"/>
                  </a:lnTo>
                  <a:lnTo>
                    <a:pt x="51574" y="17183"/>
                  </a:lnTo>
                  <a:lnTo>
                    <a:pt x="68757" y="17183"/>
                  </a:lnTo>
                  <a:lnTo>
                    <a:pt x="68757" y="0"/>
                  </a:lnTo>
                  <a:close/>
                </a:path>
                <a:path w="103505" h="567689">
                  <a:moveTo>
                    <a:pt x="85953" y="550100"/>
                  </a:moveTo>
                  <a:lnTo>
                    <a:pt x="68770" y="550100"/>
                  </a:lnTo>
                  <a:lnTo>
                    <a:pt x="68770" y="567283"/>
                  </a:lnTo>
                  <a:lnTo>
                    <a:pt x="85953" y="567283"/>
                  </a:lnTo>
                  <a:lnTo>
                    <a:pt x="85953" y="550100"/>
                  </a:lnTo>
                  <a:close/>
                </a:path>
                <a:path w="103505" h="567689">
                  <a:moveTo>
                    <a:pt x="85953" y="446951"/>
                  </a:moveTo>
                  <a:lnTo>
                    <a:pt x="68770" y="446951"/>
                  </a:lnTo>
                  <a:lnTo>
                    <a:pt x="68770" y="481330"/>
                  </a:lnTo>
                  <a:lnTo>
                    <a:pt x="85953" y="481330"/>
                  </a:lnTo>
                  <a:lnTo>
                    <a:pt x="85953" y="446951"/>
                  </a:lnTo>
                  <a:close/>
                </a:path>
                <a:path w="103505" h="567689">
                  <a:moveTo>
                    <a:pt x="85953" y="378193"/>
                  </a:moveTo>
                  <a:lnTo>
                    <a:pt x="68770" y="378193"/>
                  </a:lnTo>
                  <a:lnTo>
                    <a:pt x="68770" y="395376"/>
                  </a:lnTo>
                  <a:lnTo>
                    <a:pt x="85953" y="395376"/>
                  </a:lnTo>
                  <a:lnTo>
                    <a:pt x="85953" y="378193"/>
                  </a:lnTo>
                  <a:close/>
                </a:path>
                <a:path w="103505" h="567689">
                  <a:moveTo>
                    <a:pt x="85953" y="309435"/>
                  </a:moveTo>
                  <a:lnTo>
                    <a:pt x="68770" y="309435"/>
                  </a:lnTo>
                  <a:lnTo>
                    <a:pt x="68770" y="326618"/>
                  </a:lnTo>
                  <a:lnTo>
                    <a:pt x="85953" y="326618"/>
                  </a:lnTo>
                  <a:lnTo>
                    <a:pt x="85953" y="309435"/>
                  </a:lnTo>
                  <a:close/>
                </a:path>
                <a:path w="103505" h="567689">
                  <a:moveTo>
                    <a:pt x="103136" y="481342"/>
                  </a:moveTo>
                  <a:lnTo>
                    <a:pt x="85953" y="481342"/>
                  </a:lnTo>
                  <a:lnTo>
                    <a:pt x="85953" y="498525"/>
                  </a:lnTo>
                  <a:lnTo>
                    <a:pt x="68770" y="498525"/>
                  </a:lnTo>
                  <a:lnTo>
                    <a:pt x="68770" y="515708"/>
                  </a:lnTo>
                  <a:lnTo>
                    <a:pt x="85953" y="515708"/>
                  </a:lnTo>
                  <a:lnTo>
                    <a:pt x="103136" y="515721"/>
                  </a:lnTo>
                  <a:lnTo>
                    <a:pt x="103136" y="481342"/>
                  </a:lnTo>
                  <a:close/>
                </a:path>
                <a:path w="103505" h="567689">
                  <a:moveTo>
                    <a:pt x="103136" y="412572"/>
                  </a:moveTo>
                  <a:lnTo>
                    <a:pt x="85953" y="412572"/>
                  </a:lnTo>
                  <a:lnTo>
                    <a:pt x="68770" y="412572"/>
                  </a:lnTo>
                  <a:lnTo>
                    <a:pt x="68770" y="429755"/>
                  </a:lnTo>
                  <a:lnTo>
                    <a:pt x="85953" y="429755"/>
                  </a:lnTo>
                  <a:lnTo>
                    <a:pt x="85953" y="446951"/>
                  </a:lnTo>
                  <a:lnTo>
                    <a:pt x="103136" y="446951"/>
                  </a:lnTo>
                  <a:lnTo>
                    <a:pt x="103136" y="412572"/>
                  </a:lnTo>
                  <a:close/>
                </a:path>
                <a:path w="103505" h="567689">
                  <a:moveTo>
                    <a:pt x="103136" y="326631"/>
                  </a:moveTo>
                  <a:lnTo>
                    <a:pt x="85953" y="326631"/>
                  </a:lnTo>
                  <a:lnTo>
                    <a:pt x="85953" y="343801"/>
                  </a:lnTo>
                  <a:lnTo>
                    <a:pt x="68770" y="343801"/>
                  </a:lnTo>
                  <a:lnTo>
                    <a:pt x="68770" y="360984"/>
                  </a:lnTo>
                  <a:lnTo>
                    <a:pt x="85953" y="360984"/>
                  </a:lnTo>
                  <a:lnTo>
                    <a:pt x="85953" y="378193"/>
                  </a:lnTo>
                  <a:lnTo>
                    <a:pt x="103136" y="378193"/>
                  </a:lnTo>
                  <a:lnTo>
                    <a:pt x="103136" y="326631"/>
                  </a:lnTo>
                  <a:close/>
                </a:path>
                <a:path w="103505" h="567689">
                  <a:moveTo>
                    <a:pt x="103136" y="275043"/>
                  </a:moveTo>
                  <a:lnTo>
                    <a:pt x="85953" y="275043"/>
                  </a:lnTo>
                  <a:lnTo>
                    <a:pt x="85953" y="309422"/>
                  </a:lnTo>
                  <a:lnTo>
                    <a:pt x="103136" y="309422"/>
                  </a:lnTo>
                  <a:lnTo>
                    <a:pt x="103136" y="275043"/>
                  </a:lnTo>
                  <a:close/>
                </a:path>
                <a:path w="103505" h="567689">
                  <a:moveTo>
                    <a:pt x="103136" y="189103"/>
                  </a:moveTo>
                  <a:lnTo>
                    <a:pt x="85953" y="189103"/>
                  </a:lnTo>
                  <a:lnTo>
                    <a:pt x="68770" y="189103"/>
                  </a:lnTo>
                  <a:lnTo>
                    <a:pt x="68770" y="257860"/>
                  </a:lnTo>
                  <a:lnTo>
                    <a:pt x="85953" y="257860"/>
                  </a:lnTo>
                  <a:lnTo>
                    <a:pt x="85953" y="240665"/>
                  </a:lnTo>
                  <a:lnTo>
                    <a:pt x="103136" y="240665"/>
                  </a:lnTo>
                  <a:lnTo>
                    <a:pt x="103136" y="223481"/>
                  </a:lnTo>
                  <a:lnTo>
                    <a:pt x="85953" y="223481"/>
                  </a:lnTo>
                  <a:lnTo>
                    <a:pt x="85953" y="206286"/>
                  </a:lnTo>
                  <a:lnTo>
                    <a:pt x="103136" y="206286"/>
                  </a:lnTo>
                  <a:lnTo>
                    <a:pt x="103136" y="189103"/>
                  </a:lnTo>
                  <a:close/>
                </a:path>
                <a:path w="103505" h="567689">
                  <a:moveTo>
                    <a:pt x="103136" y="154711"/>
                  </a:moveTo>
                  <a:lnTo>
                    <a:pt x="85953" y="154711"/>
                  </a:lnTo>
                  <a:lnTo>
                    <a:pt x="85953" y="171894"/>
                  </a:lnTo>
                  <a:lnTo>
                    <a:pt x="103136" y="171894"/>
                  </a:lnTo>
                  <a:lnTo>
                    <a:pt x="103136" y="154711"/>
                  </a:lnTo>
                  <a:close/>
                </a:path>
                <a:path w="103505" h="567689">
                  <a:moveTo>
                    <a:pt x="103136" y="0"/>
                  </a:moveTo>
                  <a:lnTo>
                    <a:pt x="85953" y="0"/>
                  </a:lnTo>
                  <a:lnTo>
                    <a:pt x="68770" y="0"/>
                  </a:lnTo>
                  <a:lnTo>
                    <a:pt x="68770" y="17183"/>
                  </a:lnTo>
                  <a:lnTo>
                    <a:pt x="85953" y="17183"/>
                  </a:lnTo>
                  <a:lnTo>
                    <a:pt x="85953" y="51562"/>
                  </a:lnTo>
                  <a:lnTo>
                    <a:pt x="85953" y="103136"/>
                  </a:lnTo>
                  <a:lnTo>
                    <a:pt x="68770" y="103136"/>
                  </a:lnTo>
                  <a:lnTo>
                    <a:pt x="68770" y="120319"/>
                  </a:lnTo>
                  <a:lnTo>
                    <a:pt x="85953" y="120319"/>
                  </a:lnTo>
                  <a:lnTo>
                    <a:pt x="103136" y="120332"/>
                  </a:lnTo>
                  <a:lnTo>
                    <a:pt x="103136" y="51562"/>
                  </a:lnTo>
                  <a:lnTo>
                    <a:pt x="103136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5581309" y="7732156"/>
            <a:ext cx="1430020" cy="485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Eastern</a:t>
            </a:r>
            <a:r>
              <a:rPr sz="900" b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25">
                <a:solidFill>
                  <a:srgbClr val="257D11"/>
                </a:solidFill>
                <a:latin typeface="Arial"/>
                <a:cs typeface="Arial"/>
              </a:rPr>
              <a:t>Red</a:t>
            </a:r>
            <a:r>
              <a:rPr sz="900" b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Cedar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20">
                <a:solidFill>
                  <a:srgbClr val="333333"/>
                </a:solidFill>
                <a:latin typeface="Arial"/>
                <a:cs typeface="Arial"/>
              </a:rPr>
              <a:t>Zones</a:t>
            </a:r>
            <a:r>
              <a:rPr sz="650" i="1" spc="-10">
                <a:solidFill>
                  <a:srgbClr val="333333"/>
                </a:solidFill>
                <a:latin typeface="Arial"/>
                <a:cs typeface="Arial"/>
              </a:rPr>
              <a:t> 2a–9b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ts val="890"/>
              </a:lnSpc>
              <a:spcBef>
                <a:spcPts val="20"/>
              </a:spcBef>
            </a:pP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Heat-tolerant</a:t>
            </a:r>
            <a:r>
              <a:rPr sz="650" spc="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evergreen,</a:t>
            </a:r>
            <a:r>
              <a:rPr sz="650" spc="8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25">
                <a:solidFill>
                  <a:srgbClr val="333333"/>
                </a:solidFill>
                <a:latin typeface="Arial"/>
                <a:cs typeface="Arial"/>
              </a:rPr>
              <a:t>low</a:t>
            </a:r>
            <a:r>
              <a:rPr sz="6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maintenance,</a:t>
            </a:r>
            <a:r>
              <a:rPr sz="65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bears</a:t>
            </a:r>
            <a:r>
              <a:rPr sz="65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food</a:t>
            </a:r>
            <a:r>
              <a:rPr sz="650" spc="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sz="65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wildlife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825925" y="4157572"/>
            <a:ext cx="1222375" cy="485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>
                <a:solidFill>
                  <a:srgbClr val="257D11"/>
                </a:solidFill>
                <a:latin typeface="Arial"/>
                <a:cs typeface="Arial"/>
              </a:rPr>
              <a:t>Silver</a:t>
            </a:r>
            <a:r>
              <a:rPr sz="900" b="1" spc="-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Linden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20">
                <a:solidFill>
                  <a:srgbClr val="333333"/>
                </a:solidFill>
                <a:latin typeface="Arial"/>
                <a:cs typeface="Arial"/>
              </a:rPr>
              <a:t>Zones</a:t>
            </a:r>
            <a:r>
              <a:rPr sz="650" i="1" spc="-10">
                <a:solidFill>
                  <a:srgbClr val="333333"/>
                </a:solidFill>
                <a:latin typeface="Arial"/>
                <a:cs typeface="Arial"/>
              </a:rPr>
              <a:t> 4a–7b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ts val="890"/>
              </a:lnSpc>
              <a:spcBef>
                <a:spcPts val="20"/>
              </a:spcBef>
            </a:pP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Nonnative,</a:t>
            </a:r>
            <a:r>
              <a:rPr sz="65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adaptable,</a:t>
            </a:r>
            <a:r>
              <a:rPr sz="6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drought</a:t>
            </a:r>
            <a:r>
              <a:rPr sz="6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tolerant,</a:t>
            </a:r>
            <a:r>
              <a:rPr sz="6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moderate</a:t>
            </a:r>
            <a:r>
              <a:rPr sz="65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growth</a:t>
            </a:r>
            <a:r>
              <a:rPr sz="65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333333"/>
                </a:solidFill>
                <a:latin typeface="Arial"/>
                <a:cs typeface="Arial"/>
              </a:rPr>
              <a:t>rate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755221" y="5535825"/>
            <a:ext cx="1176020" cy="485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35">
                <a:solidFill>
                  <a:srgbClr val="257D11"/>
                </a:solidFill>
                <a:latin typeface="Arial"/>
                <a:cs typeface="Arial"/>
              </a:rPr>
              <a:t>London</a:t>
            </a:r>
            <a:r>
              <a:rPr sz="900" b="1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Planetree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20">
                <a:solidFill>
                  <a:srgbClr val="333333"/>
                </a:solidFill>
                <a:latin typeface="Arial"/>
                <a:cs typeface="Arial"/>
              </a:rPr>
              <a:t>Zones</a:t>
            </a:r>
            <a:r>
              <a:rPr sz="650" i="1" spc="-10">
                <a:solidFill>
                  <a:srgbClr val="333333"/>
                </a:solidFill>
                <a:latin typeface="Arial"/>
                <a:cs typeface="Arial"/>
              </a:rPr>
              <a:t> 6a–9b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ts val="890"/>
              </a:lnSpc>
              <a:spcBef>
                <a:spcPts val="20"/>
              </a:spcBef>
            </a:pP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Leafy,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robust,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hardy,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pollution</a:t>
            </a:r>
            <a:r>
              <a:rPr sz="6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tolerant,</a:t>
            </a:r>
            <a:r>
              <a:rPr sz="6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fast</a:t>
            </a:r>
            <a:r>
              <a:rPr sz="65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growing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085958" y="5662156"/>
            <a:ext cx="1207135" cy="485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Crape</a:t>
            </a:r>
            <a:r>
              <a:rPr sz="900" b="1" spc="-3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Myrtle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20">
                <a:solidFill>
                  <a:srgbClr val="333333"/>
                </a:solidFill>
                <a:latin typeface="Arial"/>
                <a:cs typeface="Arial"/>
              </a:rPr>
              <a:t>Zones</a:t>
            </a:r>
            <a:r>
              <a:rPr sz="650" i="1" spc="-10">
                <a:solidFill>
                  <a:srgbClr val="333333"/>
                </a:solidFill>
                <a:latin typeface="Arial"/>
                <a:cs typeface="Arial"/>
              </a:rPr>
              <a:t> 6a–10b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ts val="890"/>
              </a:lnSpc>
              <a:spcBef>
                <a:spcPts val="20"/>
              </a:spcBef>
            </a:pP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Summer</a:t>
            </a:r>
            <a:r>
              <a:rPr sz="6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blooms,</a:t>
            </a:r>
            <a:r>
              <a:rPr sz="650" spc="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sun</a:t>
            </a:r>
            <a:r>
              <a:rPr sz="6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lovers,</a:t>
            </a:r>
            <a:r>
              <a:rPr sz="6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tough,</a:t>
            </a:r>
            <a:r>
              <a:rPr sz="6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durable,</a:t>
            </a:r>
            <a:r>
              <a:rPr sz="65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simple</a:t>
            </a:r>
            <a:r>
              <a:rPr sz="6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sz="65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333333"/>
                </a:solidFill>
                <a:latin typeface="Arial"/>
                <a:cs typeface="Arial"/>
              </a:rPr>
              <a:t>grow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438655" y="7085936"/>
            <a:ext cx="1207770" cy="485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>
                <a:solidFill>
                  <a:srgbClr val="257D11"/>
                </a:solidFill>
                <a:latin typeface="Arial"/>
                <a:cs typeface="Arial"/>
              </a:rPr>
              <a:t>Black</a:t>
            </a:r>
            <a:r>
              <a:rPr sz="900" b="1" spc="-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Olive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20">
                <a:solidFill>
                  <a:srgbClr val="333333"/>
                </a:solidFill>
                <a:latin typeface="Arial"/>
                <a:cs typeface="Arial"/>
              </a:rPr>
              <a:t>Zones</a:t>
            </a:r>
            <a:r>
              <a:rPr sz="650" i="1" spc="-10">
                <a:solidFill>
                  <a:srgbClr val="333333"/>
                </a:solidFill>
                <a:latin typeface="Arial"/>
                <a:cs typeface="Arial"/>
              </a:rPr>
              <a:t> 10b–11b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ts val="890"/>
              </a:lnSpc>
              <a:spcBef>
                <a:spcPts val="20"/>
              </a:spcBef>
            </a:pP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Saline</a:t>
            </a:r>
            <a:r>
              <a:rPr sz="6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tolerant,</a:t>
            </a:r>
            <a:r>
              <a:rPr sz="65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wind</a:t>
            </a:r>
            <a:r>
              <a:rPr sz="65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resistant,</a:t>
            </a:r>
            <a:r>
              <a:rPr sz="6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flowering,</a:t>
            </a:r>
            <a:r>
              <a:rPr sz="65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333333"/>
                </a:solidFill>
                <a:latin typeface="Arial"/>
                <a:cs typeface="Arial"/>
              </a:rPr>
              <a:t>dense</a:t>
            </a:r>
            <a:r>
              <a:rPr sz="6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333333"/>
                </a:solidFill>
                <a:latin typeface="Arial"/>
                <a:cs typeface="Arial"/>
              </a:rPr>
              <a:t>canopy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701758" y="5527809"/>
            <a:ext cx="779780" cy="177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0300"/>
              </a:lnSpc>
              <a:spcBef>
                <a:spcPts val="100"/>
              </a:spcBef>
            </a:pPr>
            <a:r>
              <a:rPr sz="450" i="1" spc="-10">
                <a:solidFill>
                  <a:srgbClr val="257D11"/>
                </a:solidFill>
                <a:latin typeface="Arial"/>
                <a:cs typeface="Arial"/>
              </a:rPr>
              <a:t>Answer</a:t>
            </a:r>
            <a:r>
              <a:rPr sz="450" i="1" spc="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 spc="-20">
                <a:solidFill>
                  <a:srgbClr val="257D11"/>
                </a:solidFill>
                <a:latin typeface="Arial"/>
                <a:cs typeface="Arial"/>
              </a:rPr>
              <a:t>a</a:t>
            </a:r>
            <a:r>
              <a:rPr sz="450" i="1" spc="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few quick</a:t>
            </a:r>
            <a:r>
              <a:rPr sz="450" i="1" spc="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257D11"/>
                </a:solidFill>
                <a:latin typeface="Arial"/>
                <a:cs typeface="Arial"/>
              </a:rPr>
              <a:t>questions.</a:t>
            </a:r>
            <a:r>
              <a:rPr sz="450" i="1" spc="5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Find</a:t>
            </a:r>
            <a:r>
              <a:rPr sz="450" i="1" spc="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450" i="1" spc="1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right</a:t>
            </a:r>
            <a:r>
              <a:rPr sz="450" i="1" spc="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r>
              <a:rPr sz="450" i="1" spc="1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>
                <a:solidFill>
                  <a:srgbClr val="257D11"/>
                </a:solidFill>
                <a:latin typeface="Arial"/>
                <a:cs typeface="Arial"/>
              </a:rPr>
              <a:t>for</a:t>
            </a:r>
            <a:r>
              <a:rPr sz="450" i="1" spc="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 spc="-20">
                <a:solidFill>
                  <a:srgbClr val="257D11"/>
                </a:solidFill>
                <a:latin typeface="Arial"/>
                <a:cs typeface="Arial"/>
              </a:rPr>
              <a:t>you.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18199" y="4888870"/>
            <a:ext cx="1718310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5799"/>
              </a:lnSpc>
              <a:spcBef>
                <a:spcPts val="100"/>
              </a:spcBef>
            </a:pP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40">
                <a:solidFill>
                  <a:srgbClr val="4D4D4D"/>
                </a:solidFill>
                <a:latin typeface="Arial"/>
                <a:cs typeface="Arial"/>
              </a:rPr>
              <a:t>U.S.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gardeners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growers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standard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based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average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yearly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winter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temperature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determine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0">
                <a:solidFill>
                  <a:srgbClr val="4D4D4D"/>
                </a:solidFill>
                <a:latin typeface="Arial"/>
                <a:cs typeface="Arial"/>
              </a:rPr>
              <a:t>which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plants</a:t>
            </a:r>
            <a:r>
              <a:rPr sz="7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most</a:t>
            </a:r>
            <a:r>
              <a:rPr sz="7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likely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7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7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7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thrive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area.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496843" y="5789292"/>
            <a:ext cx="3081020" cy="2171700"/>
            <a:chOff x="10496843" y="5789292"/>
            <a:chExt cx="3081020" cy="2171700"/>
          </a:xfrm>
        </p:grpSpPr>
        <p:pic>
          <p:nvPicPr>
            <p:cNvPr id="44" name="object 4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6843" y="5789292"/>
              <a:ext cx="3080649" cy="19995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3616" y="7145740"/>
              <a:ext cx="871847" cy="8151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1180" y="7553319"/>
              <a:ext cx="381977" cy="256850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0525162" y="8332521"/>
            <a:ext cx="1490980" cy="9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450">
                <a:solidFill>
                  <a:srgbClr val="257D11"/>
                </a:solidFill>
                <a:latin typeface="Arial"/>
                <a:cs typeface="Arial"/>
              </a:rPr>
              <a:t>Hardiness</a:t>
            </a:r>
            <a:r>
              <a:rPr sz="450" spc="-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257D11"/>
                </a:solidFill>
                <a:latin typeface="Arial"/>
                <a:cs typeface="Arial"/>
              </a:rPr>
              <a:t>Zone</a:t>
            </a:r>
            <a:r>
              <a:rPr sz="450" spc="-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257D11"/>
                </a:solidFill>
                <a:latin typeface="Arial"/>
                <a:cs typeface="Arial"/>
              </a:rPr>
              <a:t>Map</a:t>
            </a:r>
            <a:r>
              <a:rPr sz="450" spc="-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257D11"/>
                </a:solidFill>
                <a:latin typeface="Arial"/>
                <a:cs typeface="Arial"/>
              </a:rPr>
              <a:t>Source:</a:t>
            </a:r>
            <a:r>
              <a:rPr sz="450" spc="-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450" i="1" spc="-10">
                <a:solidFill>
                  <a:srgbClr val="257D11"/>
                </a:solidFill>
                <a:latin typeface="Arial"/>
                <a:cs typeface="Arial"/>
              </a:rPr>
              <a:t>planthardiness.ars.usda.gov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0525166" y="7455155"/>
            <a:ext cx="2930525" cy="713740"/>
            <a:chOff x="10525166" y="7455155"/>
            <a:chExt cx="2930525" cy="713740"/>
          </a:xfrm>
        </p:grpSpPr>
        <p:sp>
          <p:nvSpPr>
            <p:cNvPr id="49" name="object 49"/>
            <p:cNvSpPr/>
            <p:nvPr/>
          </p:nvSpPr>
          <p:spPr>
            <a:xfrm>
              <a:off x="10525166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D6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637864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C4C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750562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ABA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863260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6A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975969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ED8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088667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DC7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201365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AE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314063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5278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426761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63A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539470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12C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652168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00B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764866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5CC8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877564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A1D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990273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CBD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102971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1D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2215669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2C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328367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E2B4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441076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FB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553774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9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666472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7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779170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29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84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891868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F87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004577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E54F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3117275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C600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229973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A424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3342672" y="8055932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698" y="0"/>
                  </a:moveTo>
                  <a:lnTo>
                    <a:pt x="0" y="0"/>
                  </a:lnTo>
                  <a:lnTo>
                    <a:pt x="0" y="112698"/>
                  </a:lnTo>
                  <a:lnTo>
                    <a:pt x="112698" y="112698"/>
                  </a:lnTo>
                  <a:lnTo>
                    <a:pt x="112698" y="0"/>
                  </a:lnTo>
                  <a:close/>
                </a:path>
              </a:pathLst>
            </a:custGeom>
            <a:solidFill>
              <a:srgbClr val="810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457912" y="7455159"/>
              <a:ext cx="415290" cy="334645"/>
            </a:xfrm>
            <a:custGeom>
              <a:avLst/>
              <a:gdLst/>
              <a:ahLst/>
              <a:cxnLst/>
              <a:rect l="l" t="t" r="r" b="b"/>
              <a:pathLst>
                <a:path w="415290" h="334645">
                  <a:moveTo>
                    <a:pt x="414921" y="31864"/>
                  </a:moveTo>
                  <a:lnTo>
                    <a:pt x="390156" y="31864"/>
                  </a:lnTo>
                  <a:lnTo>
                    <a:pt x="390156" y="0"/>
                  </a:lnTo>
                  <a:lnTo>
                    <a:pt x="365353" y="0"/>
                  </a:lnTo>
                  <a:lnTo>
                    <a:pt x="365353" y="100037"/>
                  </a:lnTo>
                  <a:lnTo>
                    <a:pt x="365353" y="233654"/>
                  </a:lnTo>
                  <a:lnTo>
                    <a:pt x="49568" y="233654"/>
                  </a:lnTo>
                  <a:lnTo>
                    <a:pt x="49568" y="100037"/>
                  </a:lnTo>
                  <a:lnTo>
                    <a:pt x="365353" y="100037"/>
                  </a:lnTo>
                  <a:lnTo>
                    <a:pt x="365353" y="0"/>
                  </a:lnTo>
                  <a:lnTo>
                    <a:pt x="44958" y="0"/>
                  </a:lnTo>
                  <a:lnTo>
                    <a:pt x="44958" y="31864"/>
                  </a:lnTo>
                  <a:lnTo>
                    <a:pt x="0" y="31864"/>
                  </a:lnTo>
                  <a:lnTo>
                    <a:pt x="0" y="334213"/>
                  </a:lnTo>
                  <a:lnTo>
                    <a:pt x="49568" y="334213"/>
                  </a:lnTo>
                  <a:lnTo>
                    <a:pt x="49568" y="333692"/>
                  </a:lnTo>
                  <a:lnTo>
                    <a:pt x="365353" y="333692"/>
                  </a:lnTo>
                  <a:lnTo>
                    <a:pt x="365353" y="334213"/>
                  </a:lnTo>
                  <a:lnTo>
                    <a:pt x="414921" y="334213"/>
                  </a:lnTo>
                  <a:lnTo>
                    <a:pt x="414921" y="31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1001485" y="7398604"/>
            <a:ext cx="50800" cy="57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" b="1" spc="-25">
                <a:solidFill>
                  <a:srgbClr val="343433"/>
                </a:solidFill>
                <a:latin typeface="Arial"/>
                <a:cs typeface="Arial"/>
              </a:rPr>
              <a:t>AK</a:t>
            </a:r>
            <a:endParaRPr sz="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502875" y="7609649"/>
            <a:ext cx="345440" cy="57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05"/>
              </a:spcBef>
            </a:pPr>
            <a:r>
              <a:rPr sz="200" b="1" spc="-25">
                <a:solidFill>
                  <a:srgbClr val="343433"/>
                </a:solidFill>
                <a:latin typeface="Arial"/>
                <a:cs typeface="Arial"/>
              </a:rPr>
              <a:t>PR</a:t>
            </a:r>
            <a:endParaRPr sz="2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559480" y="7726388"/>
            <a:ext cx="2896235" cy="429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432434" algn="ctr">
              <a:lnSpc>
                <a:spcPct val="100000"/>
              </a:lnSpc>
              <a:spcBef>
                <a:spcPts val="105"/>
              </a:spcBef>
            </a:pPr>
            <a:r>
              <a:rPr sz="200" b="1" spc="-25">
                <a:solidFill>
                  <a:srgbClr val="343433"/>
                </a:solidFill>
                <a:latin typeface="Arial"/>
                <a:cs typeface="Arial"/>
              </a:rPr>
              <a:t>HI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1a</a:t>
            </a:r>
            <a:r>
              <a:rPr sz="450" spc="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1b</a:t>
            </a:r>
            <a:r>
              <a:rPr sz="45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2a</a:t>
            </a:r>
            <a:r>
              <a:rPr sz="450" spc="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2b</a:t>
            </a:r>
            <a:r>
              <a:rPr sz="450" spc="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3a</a:t>
            </a:r>
            <a:r>
              <a:rPr sz="45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3b</a:t>
            </a:r>
            <a:r>
              <a:rPr sz="45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4a</a:t>
            </a:r>
            <a:r>
              <a:rPr sz="45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4b</a:t>
            </a:r>
            <a:r>
              <a:rPr sz="45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5a</a:t>
            </a:r>
            <a:r>
              <a:rPr sz="450" spc="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5b</a:t>
            </a:r>
            <a:r>
              <a:rPr sz="45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6a</a:t>
            </a:r>
            <a:r>
              <a:rPr sz="45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6b</a:t>
            </a:r>
            <a:r>
              <a:rPr sz="450" spc="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7a</a:t>
            </a:r>
            <a:r>
              <a:rPr sz="450" spc="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7b</a:t>
            </a:r>
            <a:r>
              <a:rPr sz="45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8a</a:t>
            </a:r>
            <a:r>
              <a:rPr sz="450" spc="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8b</a:t>
            </a:r>
            <a:r>
              <a:rPr sz="450" spc="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9a</a:t>
            </a:r>
            <a:r>
              <a:rPr sz="45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9b</a:t>
            </a:r>
            <a:r>
              <a:rPr sz="45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10a</a:t>
            </a:r>
            <a:r>
              <a:rPr sz="45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10b</a:t>
            </a:r>
            <a:r>
              <a:rPr sz="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FFFFFF"/>
                </a:solidFill>
                <a:latin typeface="Arial"/>
                <a:cs typeface="Arial"/>
              </a:rPr>
              <a:t>11a</a:t>
            </a:r>
            <a:r>
              <a:rPr sz="45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FFFFFF"/>
                </a:solidFill>
                <a:latin typeface="Arial"/>
                <a:cs typeface="Arial"/>
              </a:rPr>
              <a:t>11b</a:t>
            </a:r>
            <a:r>
              <a:rPr sz="45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12a</a:t>
            </a:r>
            <a:r>
              <a:rPr sz="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12b</a:t>
            </a:r>
            <a:r>
              <a:rPr sz="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13a</a:t>
            </a:r>
            <a:r>
              <a:rPr sz="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>
                <a:solidFill>
                  <a:srgbClr val="FFFFFF"/>
                </a:solidFill>
                <a:latin typeface="Arial"/>
                <a:cs typeface="Arial"/>
              </a:rPr>
              <a:t>13b</a:t>
            </a:r>
            <a:endParaRPr sz="4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251876" y="3525955"/>
            <a:ext cx="9091930" cy="5105400"/>
          </a:xfrm>
          <a:custGeom>
            <a:avLst/>
            <a:gdLst/>
            <a:ahLst/>
            <a:cxnLst/>
            <a:rect l="l" t="t" r="r" b="b"/>
            <a:pathLst>
              <a:path w="9091930" h="5105400">
                <a:moveTo>
                  <a:pt x="0" y="5105289"/>
                </a:moveTo>
                <a:lnTo>
                  <a:pt x="9091712" y="5105289"/>
                </a:lnTo>
                <a:lnTo>
                  <a:pt x="9091712" y="0"/>
                </a:lnTo>
                <a:lnTo>
                  <a:pt x="0" y="0"/>
                </a:lnTo>
                <a:lnTo>
                  <a:pt x="0" y="5105289"/>
                </a:lnTo>
                <a:close/>
              </a:path>
            </a:pathLst>
          </a:custGeom>
          <a:ln w="13203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753898" y="2136065"/>
            <a:ext cx="9105265" cy="5118735"/>
            <a:chOff x="753898" y="2136065"/>
            <a:chExt cx="9105265" cy="5118735"/>
          </a:xfrm>
        </p:grpSpPr>
        <p:pic>
          <p:nvPicPr>
            <p:cNvPr id="81" name="object 8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545" y="2142667"/>
              <a:ext cx="8834859" cy="510528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60500" y="2142667"/>
              <a:ext cx="9091930" cy="5105400"/>
            </a:xfrm>
            <a:custGeom>
              <a:avLst/>
              <a:gdLst/>
              <a:ahLst/>
              <a:cxnLst/>
              <a:rect l="l" t="t" r="r" b="b"/>
              <a:pathLst>
                <a:path w="9091930" h="5105400">
                  <a:moveTo>
                    <a:pt x="0" y="5105289"/>
                  </a:moveTo>
                  <a:lnTo>
                    <a:pt x="9091712" y="5105289"/>
                  </a:lnTo>
                  <a:lnTo>
                    <a:pt x="9091712" y="0"/>
                  </a:lnTo>
                  <a:lnTo>
                    <a:pt x="0" y="0"/>
                  </a:lnTo>
                  <a:lnTo>
                    <a:pt x="0" y="5105289"/>
                  </a:lnTo>
                  <a:close/>
                </a:path>
              </a:pathLst>
            </a:custGeom>
            <a:ln w="13203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22</a:t>
            </a:fld>
            <a:endParaRPr spc="-25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87363" y="3697975"/>
            <a:ext cx="3895725" cy="13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3815"/>
              </a:lnSpc>
              <a:spcBef>
                <a:spcPts val="100"/>
              </a:spcBef>
            </a:pPr>
            <a:r>
              <a:rPr sz="3200" b="1" i="1" spc="-25">
                <a:solidFill>
                  <a:srgbClr val="257D11"/>
                </a:solidFill>
                <a:latin typeface="Arial"/>
                <a:cs typeface="Arial"/>
              </a:rPr>
              <a:t>Green</a:t>
            </a:r>
            <a:r>
              <a:rPr sz="3200" b="1" i="1" spc="-1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10">
                <a:solidFill>
                  <a:srgbClr val="257D11"/>
                </a:solidFill>
                <a:latin typeface="Arial"/>
                <a:cs typeface="Arial"/>
              </a:rPr>
              <a:t>Spaces: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2615"/>
              </a:lnSpc>
            </a:pPr>
            <a:r>
              <a:rPr sz="2200" spc="-50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2200" spc="-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257D11"/>
                </a:solidFill>
                <a:latin typeface="Arial"/>
                <a:cs typeface="Arial"/>
              </a:rPr>
              <a:t>Ultimate</a:t>
            </a:r>
            <a:r>
              <a:rPr sz="2200" spc="-9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257D11"/>
                </a:solidFill>
                <a:latin typeface="Arial"/>
                <a:cs typeface="Arial"/>
              </a:rPr>
              <a:t>Cultural</a:t>
            </a:r>
            <a:r>
              <a:rPr sz="2200" spc="-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200" spc="-10">
                <a:solidFill>
                  <a:srgbClr val="257D11"/>
                </a:solidFill>
                <a:latin typeface="Arial"/>
                <a:cs typeface="Arial"/>
              </a:rPr>
              <a:t>Exchange</a:t>
            </a:r>
            <a:endParaRPr sz="2200">
              <a:latin typeface="Arial"/>
              <a:cs typeface="Arial"/>
            </a:endParaRPr>
          </a:p>
          <a:p>
            <a:pPr marL="34290" marR="1073785">
              <a:lnSpc>
                <a:spcPct val="115799"/>
              </a:lnSpc>
              <a:spcBef>
                <a:spcPts val="545"/>
              </a:spcBef>
            </a:pP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mindfully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increase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canopy,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invest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 infrastructure,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ways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that consider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needs</a:t>
            </a:r>
            <a:r>
              <a:rPr sz="7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7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community,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life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even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7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beautiful.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203" y="8004528"/>
            <a:ext cx="1542881" cy="4114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01789" y="7242150"/>
            <a:ext cx="1285240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Reflect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Enjoy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space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meditate,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relax,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write,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teach,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perform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59957" y="7295762"/>
            <a:ext cx="1392555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Engage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Share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positivity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interact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from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backgrounds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56226" y="7957828"/>
            <a:ext cx="1231265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Commune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Organize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events</a:t>
            </a:r>
            <a:r>
              <a:rPr sz="6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6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6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5">
                <a:solidFill>
                  <a:srgbClr val="4D4D4D"/>
                </a:solidFill>
                <a:latin typeface="Arial"/>
                <a:cs typeface="Arial"/>
              </a:rPr>
              <a:t>can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gather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friends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family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132969" y="5933640"/>
            <a:ext cx="5113020" cy="633095"/>
            <a:chOff x="12132969" y="5933640"/>
            <a:chExt cx="5113020" cy="633095"/>
          </a:xfrm>
        </p:grpSpPr>
        <p:sp>
          <p:nvSpPr>
            <p:cNvPr id="8" name="object 8"/>
            <p:cNvSpPr/>
            <p:nvPr/>
          </p:nvSpPr>
          <p:spPr>
            <a:xfrm>
              <a:off x="17018907" y="5940942"/>
              <a:ext cx="219710" cy="360680"/>
            </a:xfrm>
            <a:custGeom>
              <a:avLst/>
              <a:gdLst/>
              <a:ahLst/>
              <a:cxnLst/>
              <a:rect l="l" t="t" r="r" b="b"/>
              <a:pathLst>
                <a:path w="219709" h="360679">
                  <a:moveTo>
                    <a:pt x="0" y="360198"/>
                  </a:moveTo>
                  <a:lnTo>
                    <a:pt x="219166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607726" y="6201624"/>
              <a:ext cx="153035" cy="187325"/>
            </a:xfrm>
            <a:custGeom>
              <a:avLst/>
              <a:gdLst/>
              <a:ahLst/>
              <a:cxnLst/>
              <a:rect l="l" t="t" r="r" b="b"/>
              <a:pathLst>
                <a:path w="153034" h="187325">
                  <a:moveTo>
                    <a:pt x="0" y="0"/>
                  </a:moveTo>
                  <a:lnTo>
                    <a:pt x="153000" y="187104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253286" y="6134091"/>
              <a:ext cx="130175" cy="127635"/>
            </a:xfrm>
            <a:custGeom>
              <a:avLst/>
              <a:gdLst/>
              <a:ahLst/>
              <a:cxnLst/>
              <a:rect l="l" t="t" r="r" b="b"/>
              <a:pathLst>
                <a:path w="130175" h="127635">
                  <a:moveTo>
                    <a:pt x="0" y="127535"/>
                  </a:moveTo>
                  <a:lnTo>
                    <a:pt x="130153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40271" y="6470002"/>
              <a:ext cx="170815" cy="89535"/>
            </a:xfrm>
            <a:custGeom>
              <a:avLst/>
              <a:gdLst/>
              <a:ahLst/>
              <a:cxnLst/>
              <a:rect l="l" t="t" r="r" b="b"/>
              <a:pathLst>
                <a:path w="170815" h="89534">
                  <a:moveTo>
                    <a:pt x="0" y="0"/>
                  </a:moveTo>
                  <a:lnTo>
                    <a:pt x="170549" y="88971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80889" y="5295269"/>
            <a:ext cx="1398905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Inspire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Instill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sense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wonder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children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6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safe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place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6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4D4D4D"/>
                </a:solidFill>
                <a:latin typeface="Arial"/>
                <a:cs typeface="Arial"/>
              </a:rPr>
              <a:t>play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96702" y="6215309"/>
            <a:ext cx="1200785" cy="495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Connect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Nurture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relationship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endParaRPr sz="650">
              <a:latin typeface="Arial"/>
              <a:cs typeface="Arial"/>
            </a:endParaRPr>
          </a:p>
          <a:p>
            <a:pPr marR="5080">
              <a:lnSpc>
                <a:spcPct val="114500"/>
              </a:lnSpc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natural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surroundings </a:t>
            </a:r>
            <a:r>
              <a:rPr sz="650" spc="-2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6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world</a:t>
            </a:r>
            <a:r>
              <a:rPr sz="6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around</a:t>
            </a:r>
            <a:r>
              <a:rPr sz="6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5">
                <a:solidFill>
                  <a:srgbClr val="4D4D4D"/>
                </a:solidFill>
                <a:latin typeface="Arial"/>
                <a:cs typeface="Arial"/>
              </a:rPr>
              <a:t>us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245274" y="3533374"/>
            <a:ext cx="9105265" cy="5118735"/>
            <a:chOff x="10245274" y="3533374"/>
            <a:chExt cx="9105265" cy="5118735"/>
          </a:xfrm>
        </p:grpSpPr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06782" y="4672444"/>
              <a:ext cx="1651352" cy="16513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4035" y="5988079"/>
              <a:ext cx="2245366" cy="22453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8748" y="5238133"/>
              <a:ext cx="1651373" cy="16513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898" y="3798114"/>
              <a:ext cx="2223251" cy="222323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5393" y="6227391"/>
              <a:ext cx="2012347" cy="20123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425663" y="5155046"/>
              <a:ext cx="1818005" cy="1818005"/>
            </a:xfrm>
            <a:custGeom>
              <a:avLst/>
              <a:gdLst/>
              <a:ahLst/>
              <a:cxnLst/>
              <a:rect l="l" t="t" r="r" b="b"/>
              <a:pathLst>
                <a:path w="1818004" h="1818004">
                  <a:moveTo>
                    <a:pt x="1817536" y="908768"/>
                  </a:moveTo>
                  <a:lnTo>
                    <a:pt x="1816276" y="957032"/>
                  </a:lnTo>
                  <a:lnTo>
                    <a:pt x="1812539" y="1004639"/>
                  </a:lnTo>
                  <a:lnTo>
                    <a:pt x="1806387" y="1051528"/>
                  </a:lnTo>
                  <a:lnTo>
                    <a:pt x="1797884" y="1097635"/>
                  </a:lnTo>
                  <a:lnTo>
                    <a:pt x="1787091" y="1142898"/>
                  </a:lnTo>
                  <a:lnTo>
                    <a:pt x="1774072" y="1187253"/>
                  </a:lnTo>
                  <a:lnTo>
                    <a:pt x="1758889" y="1230638"/>
                  </a:lnTo>
                  <a:lnTo>
                    <a:pt x="1741606" y="1272990"/>
                  </a:lnTo>
                  <a:lnTo>
                    <a:pt x="1722285" y="1314246"/>
                  </a:lnTo>
                  <a:lnTo>
                    <a:pt x="1700989" y="1354344"/>
                  </a:lnTo>
                  <a:lnTo>
                    <a:pt x="1677781" y="1393220"/>
                  </a:lnTo>
                  <a:lnTo>
                    <a:pt x="1652724" y="1430812"/>
                  </a:lnTo>
                  <a:lnTo>
                    <a:pt x="1625879" y="1467057"/>
                  </a:lnTo>
                  <a:lnTo>
                    <a:pt x="1597311" y="1501892"/>
                  </a:lnTo>
                  <a:lnTo>
                    <a:pt x="1567082" y="1535255"/>
                  </a:lnTo>
                  <a:lnTo>
                    <a:pt x="1535255" y="1567082"/>
                  </a:lnTo>
                  <a:lnTo>
                    <a:pt x="1501892" y="1597311"/>
                  </a:lnTo>
                  <a:lnTo>
                    <a:pt x="1467057" y="1625879"/>
                  </a:lnTo>
                  <a:lnTo>
                    <a:pt x="1430812" y="1652724"/>
                  </a:lnTo>
                  <a:lnTo>
                    <a:pt x="1393220" y="1677781"/>
                  </a:lnTo>
                  <a:lnTo>
                    <a:pt x="1354344" y="1700989"/>
                  </a:lnTo>
                  <a:lnTo>
                    <a:pt x="1314246" y="1722285"/>
                  </a:lnTo>
                  <a:lnTo>
                    <a:pt x="1272990" y="1741606"/>
                  </a:lnTo>
                  <a:lnTo>
                    <a:pt x="1230638" y="1758889"/>
                  </a:lnTo>
                  <a:lnTo>
                    <a:pt x="1187253" y="1774072"/>
                  </a:lnTo>
                  <a:lnTo>
                    <a:pt x="1142898" y="1787091"/>
                  </a:lnTo>
                  <a:lnTo>
                    <a:pt x="1097635" y="1797884"/>
                  </a:lnTo>
                  <a:lnTo>
                    <a:pt x="1051528" y="1806387"/>
                  </a:lnTo>
                  <a:lnTo>
                    <a:pt x="1004639" y="1812539"/>
                  </a:lnTo>
                  <a:lnTo>
                    <a:pt x="957032" y="1816276"/>
                  </a:lnTo>
                  <a:lnTo>
                    <a:pt x="908768" y="1817536"/>
                  </a:lnTo>
                  <a:lnTo>
                    <a:pt x="860504" y="1816276"/>
                  </a:lnTo>
                  <a:lnTo>
                    <a:pt x="812896" y="1812539"/>
                  </a:lnTo>
                  <a:lnTo>
                    <a:pt x="766007" y="1806387"/>
                  </a:lnTo>
                  <a:lnTo>
                    <a:pt x="719900" y="1797884"/>
                  </a:lnTo>
                  <a:lnTo>
                    <a:pt x="674638" y="1787091"/>
                  </a:lnTo>
                  <a:lnTo>
                    <a:pt x="630282" y="1774072"/>
                  </a:lnTo>
                  <a:lnTo>
                    <a:pt x="586897" y="1758889"/>
                  </a:lnTo>
                  <a:lnTo>
                    <a:pt x="544545" y="1741606"/>
                  </a:lnTo>
                  <a:lnTo>
                    <a:pt x="503289" y="1722285"/>
                  </a:lnTo>
                  <a:lnTo>
                    <a:pt x="463192" y="1700989"/>
                  </a:lnTo>
                  <a:lnTo>
                    <a:pt x="424315" y="1677781"/>
                  </a:lnTo>
                  <a:lnTo>
                    <a:pt x="386723" y="1652724"/>
                  </a:lnTo>
                  <a:lnTo>
                    <a:pt x="350478" y="1625879"/>
                  </a:lnTo>
                  <a:lnTo>
                    <a:pt x="315643" y="1597311"/>
                  </a:lnTo>
                  <a:lnTo>
                    <a:pt x="282280" y="1567082"/>
                  </a:lnTo>
                  <a:lnTo>
                    <a:pt x="250453" y="1535255"/>
                  </a:lnTo>
                  <a:lnTo>
                    <a:pt x="220224" y="1501892"/>
                  </a:lnTo>
                  <a:lnTo>
                    <a:pt x="191656" y="1467057"/>
                  </a:lnTo>
                  <a:lnTo>
                    <a:pt x="164812" y="1430812"/>
                  </a:lnTo>
                  <a:lnTo>
                    <a:pt x="139754" y="1393220"/>
                  </a:lnTo>
                  <a:lnTo>
                    <a:pt x="116546" y="1354344"/>
                  </a:lnTo>
                  <a:lnTo>
                    <a:pt x="95250" y="1314246"/>
                  </a:lnTo>
                  <a:lnTo>
                    <a:pt x="75929" y="1272990"/>
                  </a:lnTo>
                  <a:lnTo>
                    <a:pt x="58646" y="1230638"/>
                  </a:lnTo>
                  <a:lnTo>
                    <a:pt x="43463" y="1187253"/>
                  </a:lnTo>
                  <a:lnTo>
                    <a:pt x="30445" y="1142898"/>
                  </a:lnTo>
                  <a:lnTo>
                    <a:pt x="19652" y="1097635"/>
                  </a:lnTo>
                  <a:lnTo>
                    <a:pt x="11148" y="1051528"/>
                  </a:lnTo>
                  <a:lnTo>
                    <a:pt x="4996" y="1004639"/>
                  </a:lnTo>
                  <a:lnTo>
                    <a:pt x="1259" y="957032"/>
                  </a:lnTo>
                  <a:lnTo>
                    <a:pt x="0" y="908768"/>
                  </a:lnTo>
                  <a:lnTo>
                    <a:pt x="1259" y="860504"/>
                  </a:lnTo>
                  <a:lnTo>
                    <a:pt x="4996" y="812896"/>
                  </a:lnTo>
                  <a:lnTo>
                    <a:pt x="11148" y="766007"/>
                  </a:lnTo>
                  <a:lnTo>
                    <a:pt x="19652" y="719900"/>
                  </a:lnTo>
                  <a:lnTo>
                    <a:pt x="30445" y="674638"/>
                  </a:lnTo>
                  <a:lnTo>
                    <a:pt x="43463" y="630282"/>
                  </a:lnTo>
                  <a:lnTo>
                    <a:pt x="58646" y="586897"/>
                  </a:lnTo>
                  <a:lnTo>
                    <a:pt x="75929" y="544545"/>
                  </a:lnTo>
                  <a:lnTo>
                    <a:pt x="95250" y="503289"/>
                  </a:lnTo>
                  <a:lnTo>
                    <a:pt x="116546" y="463192"/>
                  </a:lnTo>
                  <a:lnTo>
                    <a:pt x="139754" y="424315"/>
                  </a:lnTo>
                  <a:lnTo>
                    <a:pt x="164812" y="386723"/>
                  </a:lnTo>
                  <a:lnTo>
                    <a:pt x="191656" y="350478"/>
                  </a:lnTo>
                  <a:lnTo>
                    <a:pt x="220224" y="315643"/>
                  </a:lnTo>
                  <a:lnTo>
                    <a:pt x="250453" y="282280"/>
                  </a:lnTo>
                  <a:lnTo>
                    <a:pt x="282280" y="250453"/>
                  </a:lnTo>
                  <a:lnTo>
                    <a:pt x="315643" y="220224"/>
                  </a:lnTo>
                  <a:lnTo>
                    <a:pt x="350478" y="191656"/>
                  </a:lnTo>
                  <a:lnTo>
                    <a:pt x="386723" y="164812"/>
                  </a:lnTo>
                  <a:lnTo>
                    <a:pt x="424315" y="139754"/>
                  </a:lnTo>
                  <a:lnTo>
                    <a:pt x="463192" y="116546"/>
                  </a:lnTo>
                  <a:lnTo>
                    <a:pt x="503289" y="95250"/>
                  </a:lnTo>
                  <a:lnTo>
                    <a:pt x="544545" y="75929"/>
                  </a:lnTo>
                  <a:lnTo>
                    <a:pt x="586897" y="58646"/>
                  </a:lnTo>
                  <a:lnTo>
                    <a:pt x="630282" y="43463"/>
                  </a:lnTo>
                  <a:lnTo>
                    <a:pt x="674638" y="30445"/>
                  </a:lnTo>
                  <a:lnTo>
                    <a:pt x="719900" y="19652"/>
                  </a:lnTo>
                  <a:lnTo>
                    <a:pt x="766007" y="11148"/>
                  </a:lnTo>
                  <a:lnTo>
                    <a:pt x="812896" y="4996"/>
                  </a:lnTo>
                  <a:lnTo>
                    <a:pt x="860504" y="1259"/>
                  </a:lnTo>
                  <a:lnTo>
                    <a:pt x="908768" y="0"/>
                  </a:lnTo>
                  <a:lnTo>
                    <a:pt x="957032" y="1259"/>
                  </a:lnTo>
                  <a:lnTo>
                    <a:pt x="1004639" y="4996"/>
                  </a:lnTo>
                  <a:lnTo>
                    <a:pt x="1051528" y="11148"/>
                  </a:lnTo>
                  <a:lnTo>
                    <a:pt x="1097635" y="19652"/>
                  </a:lnTo>
                  <a:lnTo>
                    <a:pt x="1142898" y="30445"/>
                  </a:lnTo>
                  <a:lnTo>
                    <a:pt x="1187253" y="43463"/>
                  </a:lnTo>
                  <a:lnTo>
                    <a:pt x="1230638" y="58646"/>
                  </a:lnTo>
                  <a:lnTo>
                    <a:pt x="1272990" y="75929"/>
                  </a:lnTo>
                  <a:lnTo>
                    <a:pt x="1314246" y="95250"/>
                  </a:lnTo>
                  <a:lnTo>
                    <a:pt x="1354344" y="116546"/>
                  </a:lnTo>
                  <a:lnTo>
                    <a:pt x="1393220" y="139754"/>
                  </a:lnTo>
                  <a:lnTo>
                    <a:pt x="1430812" y="164812"/>
                  </a:lnTo>
                  <a:lnTo>
                    <a:pt x="1467057" y="191656"/>
                  </a:lnTo>
                  <a:lnTo>
                    <a:pt x="1501892" y="220224"/>
                  </a:lnTo>
                  <a:lnTo>
                    <a:pt x="1535255" y="250453"/>
                  </a:lnTo>
                  <a:lnTo>
                    <a:pt x="1567082" y="282280"/>
                  </a:lnTo>
                  <a:lnTo>
                    <a:pt x="1597311" y="315643"/>
                  </a:lnTo>
                  <a:lnTo>
                    <a:pt x="1625879" y="350478"/>
                  </a:lnTo>
                  <a:lnTo>
                    <a:pt x="1652724" y="386723"/>
                  </a:lnTo>
                  <a:lnTo>
                    <a:pt x="1677781" y="424315"/>
                  </a:lnTo>
                  <a:lnTo>
                    <a:pt x="1700989" y="463192"/>
                  </a:lnTo>
                  <a:lnTo>
                    <a:pt x="1722285" y="503289"/>
                  </a:lnTo>
                  <a:lnTo>
                    <a:pt x="1741606" y="544545"/>
                  </a:lnTo>
                  <a:lnTo>
                    <a:pt x="1758889" y="586897"/>
                  </a:lnTo>
                  <a:lnTo>
                    <a:pt x="1774072" y="630282"/>
                  </a:lnTo>
                  <a:lnTo>
                    <a:pt x="1787091" y="674638"/>
                  </a:lnTo>
                  <a:lnTo>
                    <a:pt x="1797884" y="719900"/>
                  </a:lnTo>
                  <a:lnTo>
                    <a:pt x="1806387" y="766007"/>
                  </a:lnTo>
                  <a:lnTo>
                    <a:pt x="1812539" y="812896"/>
                  </a:lnTo>
                  <a:lnTo>
                    <a:pt x="1816276" y="860504"/>
                  </a:lnTo>
                  <a:lnTo>
                    <a:pt x="1817536" y="908768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123692" y="4589355"/>
              <a:ext cx="1818005" cy="1818005"/>
            </a:xfrm>
            <a:custGeom>
              <a:avLst/>
              <a:gdLst/>
              <a:ahLst/>
              <a:cxnLst/>
              <a:rect l="l" t="t" r="r" b="b"/>
              <a:pathLst>
                <a:path w="1818005" h="1818004">
                  <a:moveTo>
                    <a:pt x="1817536" y="908768"/>
                  </a:moveTo>
                  <a:lnTo>
                    <a:pt x="1816276" y="957032"/>
                  </a:lnTo>
                  <a:lnTo>
                    <a:pt x="1812539" y="1004639"/>
                  </a:lnTo>
                  <a:lnTo>
                    <a:pt x="1806387" y="1051528"/>
                  </a:lnTo>
                  <a:lnTo>
                    <a:pt x="1797884" y="1097635"/>
                  </a:lnTo>
                  <a:lnTo>
                    <a:pt x="1787091" y="1142898"/>
                  </a:lnTo>
                  <a:lnTo>
                    <a:pt x="1774072" y="1187253"/>
                  </a:lnTo>
                  <a:lnTo>
                    <a:pt x="1758889" y="1230638"/>
                  </a:lnTo>
                  <a:lnTo>
                    <a:pt x="1741606" y="1272990"/>
                  </a:lnTo>
                  <a:lnTo>
                    <a:pt x="1722285" y="1314246"/>
                  </a:lnTo>
                  <a:lnTo>
                    <a:pt x="1700989" y="1354344"/>
                  </a:lnTo>
                  <a:lnTo>
                    <a:pt x="1677781" y="1393220"/>
                  </a:lnTo>
                  <a:lnTo>
                    <a:pt x="1652724" y="1430812"/>
                  </a:lnTo>
                  <a:lnTo>
                    <a:pt x="1625879" y="1467057"/>
                  </a:lnTo>
                  <a:lnTo>
                    <a:pt x="1597311" y="1501892"/>
                  </a:lnTo>
                  <a:lnTo>
                    <a:pt x="1567082" y="1535255"/>
                  </a:lnTo>
                  <a:lnTo>
                    <a:pt x="1535255" y="1567082"/>
                  </a:lnTo>
                  <a:lnTo>
                    <a:pt x="1501892" y="1597311"/>
                  </a:lnTo>
                  <a:lnTo>
                    <a:pt x="1467057" y="1625879"/>
                  </a:lnTo>
                  <a:lnTo>
                    <a:pt x="1430812" y="1652724"/>
                  </a:lnTo>
                  <a:lnTo>
                    <a:pt x="1393220" y="1677781"/>
                  </a:lnTo>
                  <a:lnTo>
                    <a:pt x="1354344" y="1700989"/>
                  </a:lnTo>
                  <a:lnTo>
                    <a:pt x="1314246" y="1722285"/>
                  </a:lnTo>
                  <a:lnTo>
                    <a:pt x="1272990" y="1741606"/>
                  </a:lnTo>
                  <a:lnTo>
                    <a:pt x="1230638" y="1758889"/>
                  </a:lnTo>
                  <a:lnTo>
                    <a:pt x="1187253" y="1774072"/>
                  </a:lnTo>
                  <a:lnTo>
                    <a:pt x="1142898" y="1787091"/>
                  </a:lnTo>
                  <a:lnTo>
                    <a:pt x="1097635" y="1797884"/>
                  </a:lnTo>
                  <a:lnTo>
                    <a:pt x="1051528" y="1806387"/>
                  </a:lnTo>
                  <a:lnTo>
                    <a:pt x="1004639" y="1812539"/>
                  </a:lnTo>
                  <a:lnTo>
                    <a:pt x="957032" y="1816276"/>
                  </a:lnTo>
                  <a:lnTo>
                    <a:pt x="908768" y="1817536"/>
                  </a:lnTo>
                  <a:lnTo>
                    <a:pt x="860504" y="1816276"/>
                  </a:lnTo>
                  <a:lnTo>
                    <a:pt x="812896" y="1812539"/>
                  </a:lnTo>
                  <a:lnTo>
                    <a:pt x="766007" y="1806387"/>
                  </a:lnTo>
                  <a:lnTo>
                    <a:pt x="719900" y="1797884"/>
                  </a:lnTo>
                  <a:lnTo>
                    <a:pt x="674638" y="1787091"/>
                  </a:lnTo>
                  <a:lnTo>
                    <a:pt x="630282" y="1774072"/>
                  </a:lnTo>
                  <a:lnTo>
                    <a:pt x="586897" y="1758889"/>
                  </a:lnTo>
                  <a:lnTo>
                    <a:pt x="544545" y="1741606"/>
                  </a:lnTo>
                  <a:lnTo>
                    <a:pt x="503289" y="1722285"/>
                  </a:lnTo>
                  <a:lnTo>
                    <a:pt x="463192" y="1700989"/>
                  </a:lnTo>
                  <a:lnTo>
                    <a:pt x="424315" y="1677781"/>
                  </a:lnTo>
                  <a:lnTo>
                    <a:pt x="386723" y="1652724"/>
                  </a:lnTo>
                  <a:lnTo>
                    <a:pt x="350478" y="1625879"/>
                  </a:lnTo>
                  <a:lnTo>
                    <a:pt x="315643" y="1597311"/>
                  </a:lnTo>
                  <a:lnTo>
                    <a:pt x="282280" y="1567082"/>
                  </a:lnTo>
                  <a:lnTo>
                    <a:pt x="250453" y="1535255"/>
                  </a:lnTo>
                  <a:lnTo>
                    <a:pt x="220224" y="1501892"/>
                  </a:lnTo>
                  <a:lnTo>
                    <a:pt x="191656" y="1467057"/>
                  </a:lnTo>
                  <a:lnTo>
                    <a:pt x="164812" y="1430812"/>
                  </a:lnTo>
                  <a:lnTo>
                    <a:pt x="139754" y="1393220"/>
                  </a:lnTo>
                  <a:lnTo>
                    <a:pt x="116546" y="1354344"/>
                  </a:lnTo>
                  <a:lnTo>
                    <a:pt x="95250" y="1314246"/>
                  </a:lnTo>
                  <a:lnTo>
                    <a:pt x="75929" y="1272990"/>
                  </a:lnTo>
                  <a:lnTo>
                    <a:pt x="58646" y="1230638"/>
                  </a:lnTo>
                  <a:lnTo>
                    <a:pt x="43463" y="1187253"/>
                  </a:lnTo>
                  <a:lnTo>
                    <a:pt x="30445" y="1142898"/>
                  </a:lnTo>
                  <a:lnTo>
                    <a:pt x="19652" y="1097635"/>
                  </a:lnTo>
                  <a:lnTo>
                    <a:pt x="11148" y="1051528"/>
                  </a:lnTo>
                  <a:lnTo>
                    <a:pt x="4996" y="1004639"/>
                  </a:lnTo>
                  <a:lnTo>
                    <a:pt x="1259" y="957032"/>
                  </a:lnTo>
                  <a:lnTo>
                    <a:pt x="0" y="908768"/>
                  </a:lnTo>
                  <a:lnTo>
                    <a:pt x="1259" y="860504"/>
                  </a:lnTo>
                  <a:lnTo>
                    <a:pt x="4996" y="812896"/>
                  </a:lnTo>
                  <a:lnTo>
                    <a:pt x="11148" y="766007"/>
                  </a:lnTo>
                  <a:lnTo>
                    <a:pt x="19652" y="719900"/>
                  </a:lnTo>
                  <a:lnTo>
                    <a:pt x="30445" y="674638"/>
                  </a:lnTo>
                  <a:lnTo>
                    <a:pt x="43463" y="630282"/>
                  </a:lnTo>
                  <a:lnTo>
                    <a:pt x="58646" y="586897"/>
                  </a:lnTo>
                  <a:lnTo>
                    <a:pt x="75929" y="544545"/>
                  </a:lnTo>
                  <a:lnTo>
                    <a:pt x="95250" y="503289"/>
                  </a:lnTo>
                  <a:lnTo>
                    <a:pt x="116546" y="463192"/>
                  </a:lnTo>
                  <a:lnTo>
                    <a:pt x="139754" y="424315"/>
                  </a:lnTo>
                  <a:lnTo>
                    <a:pt x="164812" y="386723"/>
                  </a:lnTo>
                  <a:lnTo>
                    <a:pt x="191656" y="350478"/>
                  </a:lnTo>
                  <a:lnTo>
                    <a:pt x="220224" y="315643"/>
                  </a:lnTo>
                  <a:lnTo>
                    <a:pt x="250453" y="282280"/>
                  </a:lnTo>
                  <a:lnTo>
                    <a:pt x="282280" y="250453"/>
                  </a:lnTo>
                  <a:lnTo>
                    <a:pt x="315643" y="220224"/>
                  </a:lnTo>
                  <a:lnTo>
                    <a:pt x="350478" y="191656"/>
                  </a:lnTo>
                  <a:lnTo>
                    <a:pt x="386723" y="164812"/>
                  </a:lnTo>
                  <a:lnTo>
                    <a:pt x="424315" y="139754"/>
                  </a:lnTo>
                  <a:lnTo>
                    <a:pt x="463192" y="116546"/>
                  </a:lnTo>
                  <a:lnTo>
                    <a:pt x="503289" y="95250"/>
                  </a:lnTo>
                  <a:lnTo>
                    <a:pt x="544545" y="75929"/>
                  </a:lnTo>
                  <a:lnTo>
                    <a:pt x="586897" y="58646"/>
                  </a:lnTo>
                  <a:lnTo>
                    <a:pt x="630282" y="43463"/>
                  </a:lnTo>
                  <a:lnTo>
                    <a:pt x="674638" y="30445"/>
                  </a:lnTo>
                  <a:lnTo>
                    <a:pt x="719900" y="19652"/>
                  </a:lnTo>
                  <a:lnTo>
                    <a:pt x="766007" y="11148"/>
                  </a:lnTo>
                  <a:lnTo>
                    <a:pt x="812896" y="4996"/>
                  </a:lnTo>
                  <a:lnTo>
                    <a:pt x="860504" y="1259"/>
                  </a:lnTo>
                  <a:lnTo>
                    <a:pt x="908768" y="0"/>
                  </a:lnTo>
                  <a:lnTo>
                    <a:pt x="957032" y="1259"/>
                  </a:lnTo>
                  <a:lnTo>
                    <a:pt x="1004639" y="4996"/>
                  </a:lnTo>
                  <a:lnTo>
                    <a:pt x="1051528" y="11148"/>
                  </a:lnTo>
                  <a:lnTo>
                    <a:pt x="1097635" y="19652"/>
                  </a:lnTo>
                  <a:lnTo>
                    <a:pt x="1142898" y="30445"/>
                  </a:lnTo>
                  <a:lnTo>
                    <a:pt x="1187253" y="43463"/>
                  </a:lnTo>
                  <a:lnTo>
                    <a:pt x="1230638" y="58646"/>
                  </a:lnTo>
                  <a:lnTo>
                    <a:pt x="1272990" y="75929"/>
                  </a:lnTo>
                  <a:lnTo>
                    <a:pt x="1314246" y="95250"/>
                  </a:lnTo>
                  <a:lnTo>
                    <a:pt x="1354344" y="116546"/>
                  </a:lnTo>
                  <a:lnTo>
                    <a:pt x="1393220" y="139754"/>
                  </a:lnTo>
                  <a:lnTo>
                    <a:pt x="1430812" y="164812"/>
                  </a:lnTo>
                  <a:lnTo>
                    <a:pt x="1467057" y="191656"/>
                  </a:lnTo>
                  <a:lnTo>
                    <a:pt x="1501892" y="220224"/>
                  </a:lnTo>
                  <a:lnTo>
                    <a:pt x="1535255" y="250453"/>
                  </a:lnTo>
                  <a:lnTo>
                    <a:pt x="1567082" y="282280"/>
                  </a:lnTo>
                  <a:lnTo>
                    <a:pt x="1597311" y="315643"/>
                  </a:lnTo>
                  <a:lnTo>
                    <a:pt x="1625879" y="350478"/>
                  </a:lnTo>
                  <a:lnTo>
                    <a:pt x="1652724" y="386723"/>
                  </a:lnTo>
                  <a:lnTo>
                    <a:pt x="1677781" y="424315"/>
                  </a:lnTo>
                  <a:lnTo>
                    <a:pt x="1700989" y="463192"/>
                  </a:lnTo>
                  <a:lnTo>
                    <a:pt x="1722285" y="503289"/>
                  </a:lnTo>
                  <a:lnTo>
                    <a:pt x="1741606" y="544545"/>
                  </a:lnTo>
                  <a:lnTo>
                    <a:pt x="1758889" y="586897"/>
                  </a:lnTo>
                  <a:lnTo>
                    <a:pt x="1774072" y="630282"/>
                  </a:lnTo>
                  <a:lnTo>
                    <a:pt x="1787091" y="674638"/>
                  </a:lnTo>
                  <a:lnTo>
                    <a:pt x="1797884" y="719900"/>
                  </a:lnTo>
                  <a:lnTo>
                    <a:pt x="1806387" y="766007"/>
                  </a:lnTo>
                  <a:lnTo>
                    <a:pt x="1812539" y="812896"/>
                  </a:lnTo>
                  <a:lnTo>
                    <a:pt x="1816276" y="860504"/>
                  </a:lnTo>
                  <a:lnTo>
                    <a:pt x="1817536" y="908768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60248" y="6142251"/>
              <a:ext cx="2183130" cy="2183130"/>
            </a:xfrm>
            <a:custGeom>
              <a:avLst/>
              <a:gdLst/>
              <a:ahLst/>
              <a:cxnLst/>
              <a:rect l="l" t="t" r="r" b="b"/>
              <a:pathLst>
                <a:path w="2183130" h="2183129">
                  <a:moveTo>
                    <a:pt x="2182635" y="1091317"/>
                  </a:moveTo>
                  <a:lnTo>
                    <a:pt x="2181571" y="1139928"/>
                  </a:lnTo>
                  <a:lnTo>
                    <a:pt x="2178411" y="1187995"/>
                  </a:lnTo>
                  <a:lnTo>
                    <a:pt x="2173198" y="1235473"/>
                  </a:lnTo>
                  <a:lnTo>
                    <a:pt x="2165976" y="1282318"/>
                  </a:lnTo>
                  <a:lnTo>
                    <a:pt x="2156791" y="1328485"/>
                  </a:lnTo>
                  <a:lnTo>
                    <a:pt x="2145686" y="1373930"/>
                  </a:lnTo>
                  <a:lnTo>
                    <a:pt x="2132705" y="1418609"/>
                  </a:lnTo>
                  <a:lnTo>
                    <a:pt x="2117894" y="1462478"/>
                  </a:lnTo>
                  <a:lnTo>
                    <a:pt x="2101296" y="1505491"/>
                  </a:lnTo>
                  <a:lnTo>
                    <a:pt x="2082956" y="1547605"/>
                  </a:lnTo>
                  <a:lnTo>
                    <a:pt x="2062919" y="1588775"/>
                  </a:lnTo>
                  <a:lnTo>
                    <a:pt x="2041227" y="1628958"/>
                  </a:lnTo>
                  <a:lnTo>
                    <a:pt x="2017927" y="1668107"/>
                  </a:lnTo>
                  <a:lnTo>
                    <a:pt x="1993062" y="1706180"/>
                  </a:lnTo>
                  <a:lnTo>
                    <a:pt x="1966676" y="1743132"/>
                  </a:lnTo>
                  <a:lnTo>
                    <a:pt x="1938814" y="1778918"/>
                  </a:lnTo>
                  <a:lnTo>
                    <a:pt x="1909521" y="1813495"/>
                  </a:lnTo>
                  <a:lnTo>
                    <a:pt x="1878841" y="1846817"/>
                  </a:lnTo>
                  <a:lnTo>
                    <a:pt x="1846817" y="1878841"/>
                  </a:lnTo>
                  <a:lnTo>
                    <a:pt x="1813495" y="1909521"/>
                  </a:lnTo>
                  <a:lnTo>
                    <a:pt x="1778918" y="1938814"/>
                  </a:lnTo>
                  <a:lnTo>
                    <a:pt x="1743132" y="1966676"/>
                  </a:lnTo>
                  <a:lnTo>
                    <a:pt x="1706180" y="1993062"/>
                  </a:lnTo>
                  <a:lnTo>
                    <a:pt x="1668107" y="2017927"/>
                  </a:lnTo>
                  <a:lnTo>
                    <a:pt x="1628958" y="2041227"/>
                  </a:lnTo>
                  <a:lnTo>
                    <a:pt x="1588775" y="2062919"/>
                  </a:lnTo>
                  <a:lnTo>
                    <a:pt x="1547605" y="2082956"/>
                  </a:lnTo>
                  <a:lnTo>
                    <a:pt x="1505491" y="2101296"/>
                  </a:lnTo>
                  <a:lnTo>
                    <a:pt x="1462478" y="2117894"/>
                  </a:lnTo>
                  <a:lnTo>
                    <a:pt x="1418609" y="2132705"/>
                  </a:lnTo>
                  <a:lnTo>
                    <a:pt x="1373930" y="2145686"/>
                  </a:lnTo>
                  <a:lnTo>
                    <a:pt x="1328485" y="2156791"/>
                  </a:lnTo>
                  <a:lnTo>
                    <a:pt x="1282318" y="2165976"/>
                  </a:lnTo>
                  <a:lnTo>
                    <a:pt x="1235473" y="2173198"/>
                  </a:lnTo>
                  <a:lnTo>
                    <a:pt x="1187995" y="2178411"/>
                  </a:lnTo>
                  <a:lnTo>
                    <a:pt x="1139928" y="2181571"/>
                  </a:lnTo>
                  <a:lnTo>
                    <a:pt x="1091317" y="2182635"/>
                  </a:lnTo>
                  <a:lnTo>
                    <a:pt x="1042706" y="2181571"/>
                  </a:lnTo>
                  <a:lnTo>
                    <a:pt x="994639" y="2178411"/>
                  </a:lnTo>
                  <a:lnTo>
                    <a:pt x="947161" y="2173198"/>
                  </a:lnTo>
                  <a:lnTo>
                    <a:pt x="900316" y="2165976"/>
                  </a:lnTo>
                  <a:lnTo>
                    <a:pt x="854149" y="2156791"/>
                  </a:lnTo>
                  <a:lnTo>
                    <a:pt x="808704" y="2145686"/>
                  </a:lnTo>
                  <a:lnTo>
                    <a:pt x="764025" y="2132705"/>
                  </a:lnTo>
                  <a:lnTo>
                    <a:pt x="720156" y="2117894"/>
                  </a:lnTo>
                  <a:lnTo>
                    <a:pt x="677143" y="2101296"/>
                  </a:lnTo>
                  <a:lnTo>
                    <a:pt x="635029" y="2082956"/>
                  </a:lnTo>
                  <a:lnTo>
                    <a:pt x="593859" y="2062919"/>
                  </a:lnTo>
                  <a:lnTo>
                    <a:pt x="553677" y="2041227"/>
                  </a:lnTo>
                  <a:lnTo>
                    <a:pt x="514527" y="2017927"/>
                  </a:lnTo>
                  <a:lnTo>
                    <a:pt x="476454" y="1993062"/>
                  </a:lnTo>
                  <a:lnTo>
                    <a:pt x="439502" y="1966676"/>
                  </a:lnTo>
                  <a:lnTo>
                    <a:pt x="403716" y="1938814"/>
                  </a:lnTo>
                  <a:lnTo>
                    <a:pt x="369139" y="1909521"/>
                  </a:lnTo>
                  <a:lnTo>
                    <a:pt x="335817" y="1878841"/>
                  </a:lnTo>
                  <a:lnTo>
                    <a:pt x="303794" y="1846817"/>
                  </a:lnTo>
                  <a:lnTo>
                    <a:pt x="273113" y="1813495"/>
                  </a:lnTo>
                  <a:lnTo>
                    <a:pt x="243820" y="1778918"/>
                  </a:lnTo>
                  <a:lnTo>
                    <a:pt x="215958" y="1743132"/>
                  </a:lnTo>
                  <a:lnTo>
                    <a:pt x="189573" y="1706180"/>
                  </a:lnTo>
                  <a:lnTo>
                    <a:pt x="164707" y="1668107"/>
                  </a:lnTo>
                  <a:lnTo>
                    <a:pt x="141407" y="1628958"/>
                  </a:lnTo>
                  <a:lnTo>
                    <a:pt x="119716" y="1588775"/>
                  </a:lnTo>
                  <a:lnTo>
                    <a:pt x="99678" y="1547605"/>
                  </a:lnTo>
                  <a:lnTo>
                    <a:pt x="81338" y="1505491"/>
                  </a:lnTo>
                  <a:lnTo>
                    <a:pt x="64740" y="1462478"/>
                  </a:lnTo>
                  <a:lnTo>
                    <a:pt x="49929" y="1418609"/>
                  </a:lnTo>
                  <a:lnTo>
                    <a:pt x="36948" y="1373930"/>
                  </a:lnTo>
                  <a:lnTo>
                    <a:pt x="25843" y="1328485"/>
                  </a:lnTo>
                  <a:lnTo>
                    <a:pt x="16658" y="1282318"/>
                  </a:lnTo>
                  <a:lnTo>
                    <a:pt x="9436" y="1235473"/>
                  </a:lnTo>
                  <a:lnTo>
                    <a:pt x="4223" y="1187995"/>
                  </a:lnTo>
                  <a:lnTo>
                    <a:pt x="1063" y="1139928"/>
                  </a:lnTo>
                  <a:lnTo>
                    <a:pt x="0" y="1091317"/>
                  </a:lnTo>
                  <a:lnTo>
                    <a:pt x="1063" y="1042706"/>
                  </a:lnTo>
                  <a:lnTo>
                    <a:pt x="4223" y="994639"/>
                  </a:lnTo>
                  <a:lnTo>
                    <a:pt x="9436" y="947161"/>
                  </a:lnTo>
                  <a:lnTo>
                    <a:pt x="16658" y="900316"/>
                  </a:lnTo>
                  <a:lnTo>
                    <a:pt x="25843" y="854149"/>
                  </a:lnTo>
                  <a:lnTo>
                    <a:pt x="36948" y="808704"/>
                  </a:lnTo>
                  <a:lnTo>
                    <a:pt x="49929" y="764025"/>
                  </a:lnTo>
                  <a:lnTo>
                    <a:pt x="64740" y="720156"/>
                  </a:lnTo>
                  <a:lnTo>
                    <a:pt x="81338" y="677143"/>
                  </a:lnTo>
                  <a:lnTo>
                    <a:pt x="99678" y="635029"/>
                  </a:lnTo>
                  <a:lnTo>
                    <a:pt x="119716" y="593859"/>
                  </a:lnTo>
                  <a:lnTo>
                    <a:pt x="141407" y="553677"/>
                  </a:lnTo>
                  <a:lnTo>
                    <a:pt x="164707" y="514527"/>
                  </a:lnTo>
                  <a:lnTo>
                    <a:pt x="189573" y="476454"/>
                  </a:lnTo>
                  <a:lnTo>
                    <a:pt x="215958" y="439502"/>
                  </a:lnTo>
                  <a:lnTo>
                    <a:pt x="243820" y="403716"/>
                  </a:lnTo>
                  <a:lnTo>
                    <a:pt x="273113" y="369139"/>
                  </a:lnTo>
                  <a:lnTo>
                    <a:pt x="303794" y="335817"/>
                  </a:lnTo>
                  <a:lnTo>
                    <a:pt x="335817" y="303794"/>
                  </a:lnTo>
                  <a:lnTo>
                    <a:pt x="369139" y="273113"/>
                  </a:lnTo>
                  <a:lnTo>
                    <a:pt x="403716" y="243820"/>
                  </a:lnTo>
                  <a:lnTo>
                    <a:pt x="439502" y="215958"/>
                  </a:lnTo>
                  <a:lnTo>
                    <a:pt x="476454" y="189573"/>
                  </a:lnTo>
                  <a:lnTo>
                    <a:pt x="514527" y="164707"/>
                  </a:lnTo>
                  <a:lnTo>
                    <a:pt x="553677" y="141407"/>
                  </a:lnTo>
                  <a:lnTo>
                    <a:pt x="593859" y="119716"/>
                  </a:lnTo>
                  <a:lnTo>
                    <a:pt x="635029" y="99678"/>
                  </a:lnTo>
                  <a:lnTo>
                    <a:pt x="677143" y="81338"/>
                  </a:lnTo>
                  <a:lnTo>
                    <a:pt x="720156" y="64740"/>
                  </a:lnTo>
                  <a:lnTo>
                    <a:pt x="764025" y="49929"/>
                  </a:lnTo>
                  <a:lnTo>
                    <a:pt x="808704" y="36948"/>
                  </a:lnTo>
                  <a:lnTo>
                    <a:pt x="854149" y="25843"/>
                  </a:lnTo>
                  <a:lnTo>
                    <a:pt x="900316" y="16658"/>
                  </a:lnTo>
                  <a:lnTo>
                    <a:pt x="947161" y="9436"/>
                  </a:lnTo>
                  <a:lnTo>
                    <a:pt x="994639" y="4223"/>
                  </a:lnTo>
                  <a:lnTo>
                    <a:pt x="1042706" y="1063"/>
                  </a:lnTo>
                  <a:lnTo>
                    <a:pt x="1091317" y="0"/>
                  </a:lnTo>
                  <a:lnTo>
                    <a:pt x="1139928" y="1063"/>
                  </a:lnTo>
                  <a:lnTo>
                    <a:pt x="1187995" y="4223"/>
                  </a:lnTo>
                  <a:lnTo>
                    <a:pt x="1235473" y="9436"/>
                  </a:lnTo>
                  <a:lnTo>
                    <a:pt x="1282318" y="16658"/>
                  </a:lnTo>
                  <a:lnTo>
                    <a:pt x="1328485" y="25843"/>
                  </a:lnTo>
                  <a:lnTo>
                    <a:pt x="1373930" y="36948"/>
                  </a:lnTo>
                  <a:lnTo>
                    <a:pt x="1418609" y="49929"/>
                  </a:lnTo>
                  <a:lnTo>
                    <a:pt x="1462478" y="64740"/>
                  </a:lnTo>
                  <a:lnTo>
                    <a:pt x="1505491" y="81338"/>
                  </a:lnTo>
                  <a:lnTo>
                    <a:pt x="1547605" y="99678"/>
                  </a:lnTo>
                  <a:lnTo>
                    <a:pt x="1588775" y="119716"/>
                  </a:lnTo>
                  <a:lnTo>
                    <a:pt x="1628958" y="141407"/>
                  </a:lnTo>
                  <a:lnTo>
                    <a:pt x="1668107" y="164707"/>
                  </a:lnTo>
                  <a:lnTo>
                    <a:pt x="1706180" y="189573"/>
                  </a:lnTo>
                  <a:lnTo>
                    <a:pt x="1743132" y="215958"/>
                  </a:lnTo>
                  <a:lnTo>
                    <a:pt x="1778918" y="243820"/>
                  </a:lnTo>
                  <a:lnTo>
                    <a:pt x="1813495" y="273113"/>
                  </a:lnTo>
                  <a:lnTo>
                    <a:pt x="1846817" y="303794"/>
                  </a:lnTo>
                  <a:lnTo>
                    <a:pt x="1878841" y="335817"/>
                  </a:lnTo>
                  <a:lnTo>
                    <a:pt x="1909521" y="369139"/>
                  </a:lnTo>
                  <a:lnTo>
                    <a:pt x="1938814" y="403716"/>
                  </a:lnTo>
                  <a:lnTo>
                    <a:pt x="1966676" y="439502"/>
                  </a:lnTo>
                  <a:lnTo>
                    <a:pt x="1993062" y="476454"/>
                  </a:lnTo>
                  <a:lnTo>
                    <a:pt x="2017927" y="514527"/>
                  </a:lnTo>
                  <a:lnTo>
                    <a:pt x="2041227" y="553677"/>
                  </a:lnTo>
                  <a:lnTo>
                    <a:pt x="2062919" y="593859"/>
                  </a:lnTo>
                  <a:lnTo>
                    <a:pt x="2082956" y="635029"/>
                  </a:lnTo>
                  <a:lnTo>
                    <a:pt x="2101296" y="677143"/>
                  </a:lnTo>
                  <a:lnTo>
                    <a:pt x="2117894" y="720156"/>
                  </a:lnTo>
                  <a:lnTo>
                    <a:pt x="2132705" y="764025"/>
                  </a:lnTo>
                  <a:lnTo>
                    <a:pt x="2145686" y="808704"/>
                  </a:lnTo>
                  <a:lnTo>
                    <a:pt x="2156791" y="854149"/>
                  </a:lnTo>
                  <a:lnTo>
                    <a:pt x="2165976" y="900316"/>
                  </a:lnTo>
                  <a:lnTo>
                    <a:pt x="2173198" y="947161"/>
                  </a:lnTo>
                  <a:lnTo>
                    <a:pt x="2178411" y="994639"/>
                  </a:lnTo>
                  <a:lnTo>
                    <a:pt x="2181571" y="1042706"/>
                  </a:lnTo>
                  <a:lnTo>
                    <a:pt x="2182635" y="1091317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58588" y="3702791"/>
              <a:ext cx="2414270" cy="2414270"/>
            </a:xfrm>
            <a:custGeom>
              <a:avLst/>
              <a:gdLst/>
              <a:ahLst/>
              <a:cxnLst/>
              <a:rect l="l" t="t" r="r" b="b"/>
              <a:pathLst>
                <a:path w="2414269" h="2414270">
                  <a:moveTo>
                    <a:pt x="2413874" y="1206937"/>
                  </a:moveTo>
                  <a:lnTo>
                    <a:pt x="2412915" y="1255479"/>
                  </a:lnTo>
                  <a:lnTo>
                    <a:pt x="2410064" y="1303535"/>
                  </a:lnTo>
                  <a:lnTo>
                    <a:pt x="2405357" y="1351069"/>
                  </a:lnTo>
                  <a:lnTo>
                    <a:pt x="2398828" y="1398044"/>
                  </a:lnTo>
                  <a:lnTo>
                    <a:pt x="2390515" y="1444424"/>
                  </a:lnTo>
                  <a:lnTo>
                    <a:pt x="2380454" y="1490173"/>
                  </a:lnTo>
                  <a:lnTo>
                    <a:pt x="2368681" y="1535255"/>
                  </a:lnTo>
                  <a:lnTo>
                    <a:pt x="2355231" y="1579635"/>
                  </a:lnTo>
                  <a:lnTo>
                    <a:pt x="2340140" y="1623276"/>
                  </a:lnTo>
                  <a:lnTo>
                    <a:pt x="2323446" y="1666141"/>
                  </a:lnTo>
                  <a:lnTo>
                    <a:pt x="2305183" y="1708196"/>
                  </a:lnTo>
                  <a:lnTo>
                    <a:pt x="2285388" y="1749404"/>
                  </a:lnTo>
                  <a:lnTo>
                    <a:pt x="2264097" y="1789728"/>
                  </a:lnTo>
                  <a:lnTo>
                    <a:pt x="2241346" y="1829133"/>
                  </a:lnTo>
                  <a:lnTo>
                    <a:pt x="2217171" y="1867583"/>
                  </a:lnTo>
                  <a:lnTo>
                    <a:pt x="2191608" y="1905042"/>
                  </a:lnTo>
                  <a:lnTo>
                    <a:pt x="2164694" y="1941473"/>
                  </a:lnTo>
                  <a:lnTo>
                    <a:pt x="2136463" y="1976841"/>
                  </a:lnTo>
                  <a:lnTo>
                    <a:pt x="2106953" y="2011109"/>
                  </a:lnTo>
                  <a:lnTo>
                    <a:pt x="2076199" y="2044242"/>
                  </a:lnTo>
                  <a:lnTo>
                    <a:pt x="2044238" y="2076203"/>
                  </a:lnTo>
                  <a:lnTo>
                    <a:pt x="2011105" y="2106957"/>
                  </a:lnTo>
                  <a:lnTo>
                    <a:pt x="1976836" y="2136467"/>
                  </a:lnTo>
                  <a:lnTo>
                    <a:pt x="1941468" y="2164697"/>
                  </a:lnTo>
                  <a:lnTo>
                    <a:pt x="1905037" y="2191611"/>
                  </a:lnTo>
                  <a:lnTo>
                    <a:pt x="1867578" y="2217174"/>
                  </a:lnTo>
                  <a:lnTo>
                    <a:pt x="1829128" y="2241349"/>
                  </a:lnTo>
                  <a:lnTo>
                    <a:pt x="1789723" y="2264099"/>
                  </a:lnTo>
                  <a:lnTo>
                    <a:pt x="1749399" y="2285390"/>
                  </a:lnTo>
                  <a:lnTo>
                    <a:pt x="1708192" y="2305185"/>
                  </a:lnTo>
                  <a:lnTo>
                    <a:pt x="1666137" y="2323447"/>
                  </a:lnTo>
                  <a:lnTo>
                    <a:pt x="1623271" y="2340141"/>
                  </a:lnTo>
                  <a:lnTo>
                    <a:pt x="1579631" y="2355231"/>
                  </a:lnTo>
                  <a:lnTo>
                    <a:pt x="1535252" y="2368681"/>
                  </a:lnTo>
                  <a:lnTo>
                    <a:pt x="1490170" y="2380455"/>
                  </a:lnTo>
                  <a:lnTo>
                    <a:pt x="1444421" y="2390516"/>
                  </a:lnTo>
                  <a:lnTo>
                    <a:pt x="1398041" y="2398829"/>
                  </a:lnTo>
                  <a:lnTo>
                    <a:pt x="1351067" y="2405357"/>
                  </a:lnTo>
                  <a:lnTo>
                    <a:pt x="1303534" y="2410064"/>
                  </a:lnTo>
                  <a:lnTo>
                    <a:pt x="1255478" y="2412915"/>
                  </a:lnTo>
                  <a:lnTo>
                    <a:pt x="1206937" y="2413874"/>
                  </a:lnTo>
                  <a:lnTo>
                    <a:pt x="1158394" y="2412915"/>
                  </a:lnTo>
                  <a:lnTo>
                    <a:pt x="1110338" y="2410064"/>
                  </a:lnTo>
                  <a:lnTo>
                    <a:pt x="1062804" y="2405357"/>
                  </a:lnTo>
                  <a:lnTo>
                    <a:pt x="1015830" y="2398829"/>
                  </a:lnTo>
                  <a:lnTo>
                    <a:pt x="969450" y="2390516"/>
                  </a:lnTo>
                  <a:lnTo>
                    <a:pt x="923700" y="2380455"/>
                  </a:lnTo>
                  <a:lnTo>
                    <a:pt x="878618" y="2368681"/>
                  </a:lnTo>
                  <a:lnTo>
                    <a:pt x="834238" y="2355231"/>
                  </a:lnTo>
                  <a:lnTo>
                    <a:pt x="790597" y="2340141"/>
                  </a:lnTo>
                  <a:lnTo>
                    <a:pt x="747732" y="2323447"/>
                  </a:lnTo>
                  <a:lnTo>
                    <a:pt x="705677" y="2305185"/>
                  </a:lnTo>
                  <a:lnTo>
                    <a:pt x="664470" y="2285390"/>
                  </a:lnTo>
                  <a:lnTo>
                    <a:pt x="624145" y="2264099"/>
                  </a:lnTo>
                  <a:lnTo>
                    <a:pt x="584740" y="2241349"/>
                  </a:lnTo>
                  <a:lnTo>
                    <a:pt x="546290" y="2217174"/>
                  </a:lnTo>
                  <a:lnTo>
                    <a:pt x="508831" y="2191611"/>
                  </a:lnTo>
                  <a:lnTo>
                    <a:pt x="472400" y="2164697"/>
                  </a:lnTo>
                  <a:lnTo>
                    <a:pt x="437032" y="2136467"/>
                  </a:lnTo>
                  <a:lnTo>
                    <a:pt x="402764" y="2106957"/>
                  </a:lnTo>
                  <a:lnTo>
                    <a:pt x="369631" y="2076203"/>
                  </a:lnTo>
                  <a:lnTo>
                    <a:pt x="337670" y="2044242"/>
                  </a:lnTo>
                  <a:lnTo>
                    <a:pt x="306916" y="2011109"/>
                  </a:lnTo>
                  <a:lnTo>
                    <a:pt x="277406" y="1976841"/>
                  </a:lnTo>
                  <a:lnTo>
                    <a:pt x="249176" y="1941473"/>
                  </a:lnTo>
                  <a:lnTo>
                    <a:pt x="222262" y="1905042"/>
                  </a:lnTo>
                  <a:lnTo>
                    <a:pt x="196699" y="1867583"/>
                  </a:lnTo>
                  <a:lnTo>
                    <a:pt x="172525" y="1829133"/>
                  </a:lnTo>
                  <a:lnTo>
                    <a:pt x="149774" y="1789728"/>
                  </a:lnTo>
                  <a:lnTo>
                    <a:pt x="128483" y="1749404"/>
                  </a:lnTo>
                  <a:lnTo>
                    <a:pt x="108689" y="1708196"/>
                  </a:lnTo>
                  <a:lnTo>
                    <a:pt x="90426" y="1666141"/>
                  </a:lnTo>
                  <a:lnTo>
                    <a:pt x="73732" y="1623276"/>
                  </a:lnTo>
                  <a:lnTo>
                    <a:pt x="58642" y="1579635"/>
                  </a:lnTo>
                  <a:lnTo>
                    <a:pt x="45192" y="1535255"/>
                  </a:lnTo>
                  <a:lnTo>
                    <a:pt x="33418" y="1490173"/>
                  </a:lnTo>
                  <a:lnTo>
                    <a:pt x="23357" y="1444424"/>
                  </a:lnTo>
                  <a:lnTo>
                    <a:pt x="15045" y="1398044"/>
                  </a:lnTo>
                  <a:lnTo>
                    <a:pt x="8516" y="1351069"/>
                  </a:lnTo>
                  <a:lnTo>
                    <a:pt x="3809" y="1303535"/>
                  </a:lnTo>
                  <a:lnTo>
                    <a:pt x="958" y="1255479"/>
                  </a:lnTo>
                  <a:lnTo>
                    <a:pt x="0" y="1206937"/>
                  </a:lnTo>
                  <a:lnTo>
                    <a:pt x="958" y="1158394"/>
                  </a:lnTo>
                  <a:lnTo>
                    <a:pt x="3809" y="1110338"/>
                  </a:lnTo>
                  <a:lnTo>
                    <a:pt x="8516" y="1062804"/>
                  </a:lnTo>
                  <a:lnTo>
                    <a:pt x="15045" y="1015830"/>
                  </a:lnTo>
                  <a:lnTo>
                    <a:pt x="23357" y="969450"/>
                  </a:lnTo>
                  <a:lnTo>
                    <a:pt x="33418" y="923700"/>
                  </a:lnTo>
                  <a:lnTo>
                    <a:pt x="45192" y="878618"/>
                  </a:lnTo>
                  <a:lnTo>
                    <a:pt x="58642" y="834238"/>
                  </a:lnTo>
                  <a:lnTo>
                    <a:pt x="73732" y="790597"/>
                  </a:lnTo>
                  <a:lnTo>
                    <a:pt x="90426" y="747732"/>
                  </a:lnTo>
                  <a:lnTo>
                    <a:pt x="108689" y="705677"/>
                  </a:lnTo>
                  <a:lnTo>
                    <a:pt x="128483" y="664470"/>
                  </a:lnTo>
                  <a:lnTo>
                    <a:pt x="149774" y="624145"/>
                  </a:lnTo>
                  <a:lnTo>
                    <a:pt x="172525" y="584740"/>
                  </a:lnTo>
                  <a:lnTo>
                    <a:pt x="196699" y="546290"/>
                  </a:lnTo>
                  <a:lnTo>
                    <a:pt x="222262" y="508831"/>
                  </a:lnTo>
                  <a:lnTo>
                    <a:pt x="249176" y="472400"/>
                  </a:lnTo>
                  <a:lnTo>
                    <a:pt x="277406" y="437032"/>
                  </a:lnTo>
                  <a:lnTo>
                    <a:pt x="306916" y="402764"/>
                  </a:lnTo>
                  <a:lnTo>
                    <a:pt x="337670" y="369631"/>
                  </a:lnTo>
                  <a:lnTo>
                    <a:pt x="369631" y="337670"/>
                  </a:lnTo>
                  <a:lnTo>
                    <a:pt x="402764" y="306916"/>
                  </a:lnTo>
                  <a:lnTo>
                    <a:pt x="437032" y="277406"/>
                  </a:lnTo>
                  <a:lnTo>
                    <a:pt x="472400" y="249176"/>
                  </a:lnTo>
                  <a:lnTo>
                    <a:pt x="508831" y="222262"/>
                  </a:lnTo>
                  <a:lnTo>
                    <a:pt x="546290" y="196699"/>
                  </a:lnTo>
                  <a:lnTo>
                    <a:pt x="584740" y="172525"/>
                  </a:lnTo>
                  <a:lnTo>
                    <a:pt x="624145" y="149774"/>
                  </a:lnTo>
                  <a:lnTo>
                    <a:pt x="664470" y="128483"/>
                  </a:lnTo>
                  <a:lnTo>
                    <a:pt x="705677" y="108689"/>
                  </a:lnTo>
                  <a:lnTo>
                    <a:pt x="747732" y="90426"/>
                  </a:lnTo>
                  <a:lnTo>
                    <a:pt x="790597" y="73732"/>
                  </a:lnTo>
                  <a:lnTo>
                    <a:pt x="834238" y="58642"/>
                  </a:lnTo>
                  <a:lnTo>
                    <a:pt x="878618" y="45192"/>
                  </a:lnTo>
                  <a:lnTo>
                    <a:pt x="923700" y="33418"/>
                  </a:lnTo>
                  <a:lnTo>
                    <a:pt x="969450" y="23357"/>
                  </a:lnTo>
                  <a:lnTo>
                    <a:pt x="1015830" y="15045"/>
                  </a:lnTo>
                  <a:lnTo>
                    <a:pt x="1062804" y="8516"/>
                  </a:lnTo>
                  <a:lnTo>
                    <a:pt x="1110338" y="3809"/>
                  </a:lnTo>
                  <a:lnTo>
                    <a:pt x="1158394" y="958"/>
                  </a:lnTo>
                  <a:lnTo>
                    <a:pt x="1206937" y="0"/>
                  </a:lnTo>
                  <a:lnTo>
                    <a:pt x="1255478" y="958"/>
                  </a:lnTo>
                  <a:lnTo>
                    <a:pt x="1303534" y="3809"/>
                  </a:lnTo>
                  <a:lnTo>
                    <a:pt x="1351067" y="8516"/>
                  </a:lnTo>
                  <a:lnTo>
                    <a:pt x="1398041" y="15045"/>
                  </a:lnTo>
                  <a:lnTo>
                    <a:pt x="1444421" y="23357"/>
                  </a:lnTo>
                  <a:lnTo>
                    <a:pt x="1490170" y="33418"/>
                  </a:lnTo>
                  <a:lnTo>
                    <a:pt x="1535252" y="45192"/>
                  </a:lnTo>
                  <a:lnTo>
                    <a:pt x="1579631" y="58642"/>
                  </a:lnTo>
                  <a:lnTo>
                    <a:pt x="1623271" y="73732"/>
                  </a:lnTo>
                  <a:lnTo>
                    <a:pt x="1666137" y="90426"/>
                  </a:lnTo>
                  <a:lnTo>
                    <a:pt x="1708192" y="108689"/>
                  </a:lnTo>
                  <a:lnTo>
                    <a:pt x="1749399" y="128483"/>
                  </a:lnTo>
                  <a:lnTo>
                    <a:pt x="1789723" y="149774"/>
                  </a:lnTo>
                  <a:lnTo>
                    <a:pt x="1829128" y="172525"/>
                  </a:lnTo>
                  <a:lnTo>
                    <a:pt x="1867578" y="196699"/>
                  </a:lnTo>
                  <a:lnTo>
                    <a:pt x="1905037" y="222262"/>
                  </a:lnTo>
                  <a:lnTo>
                    <a:pt x="1941468" y="249176"/>
                  </a:lnTo>
                  <a:lnTo>
                    <a:pt x="1976836" y="277406"/>
                  </a:lnTo>
                  <a:lnTo>
                    <a:pt x="2011105" y="306916"/>
                  </a:lnTo>
                  <a:lnTo>
                    <a:pt x="2044238" y="337670"/>
                  </a:lnTo>
                  <a:lnTo>
                    <a:pt x="2076199" y="369631"/>
                  </a:lnTo>
                  <a:lnTo>
                    <a:pt x="2106953" y="402764"/>
                  </a:lnTo>
                  <a:lnTo>
                    <a:pt x="2136463" y="437032"/>
                  </a:lnTo>
                  <a:lnTo>
                    <a:pt x="2164694" y="472400"/>
                  </a:lnTo>
                  <a:lnTo>
                    <a:pt x="2191608" y="508831"/>
                  </a:lnTo>
                  <a:lnTo>
                    <a:pt x="2217171" y="546290"/>
                  </a:lnTo>
                  <a:lnTo>
                    <a:pt x="2241346" y="584740"/>
                  </a:lnTo>
                  <a:lnTo>
                    <a:pt x="2264097" y="624145"/>
                  </a:lnTo>
                  <a:lnTo>
                    <a:pt x="2285388" y="664470"/>
                  </a:lnTo>
                  <a:lnTo>
                    <a:pt x="2305183" y="705677"/>
                  </a:lnTo>
                  <a:lnTo>
                    <a:pt x="2323446" y="747732"/>
                  </a:lnTo>
                  <a:lnTo>
                    <a:pt x="2340140" y="790597"/>
                  </a:lnTo>
                  <a:lnTo>
                    <a:pt x="2355231" y="834238"/>
                  </a:lnTo>
                  <a:lnTo>
                    <a:pt x="2368681" y="878618"/>
                  </a:lnTo>
                  <a:lnTo>
                    <a:pt x="2380454" y="923700"/>
                  </a:lnTo>
                  <a:lnTo>
                    <a:pt x="2390515" y="969450"/>
                  </a:lnTo>
                  <a:lnTo>
                    <a:pt x="2398828" y="1015830"/>
                  </a:lnTo>
                  <a:lnTo>
                    <a:pt x="2405357" y="1062804"/>
                  </a:lnTo>
                  <a:lnTo>
                    <a:pt x="2410064" y="1110338"/>
                  </a:lnTo>
                  <a:lnTo>
                    <a:pt x="2412915" y="1158394"/>
                  </a:lnTo>
                  <a:lnTo>
                    <a:pt x="2413874" y="1206937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73454" y="5897502"/>
              <a:ext cx="2426970" cy="2426970"/>
            </a:xfrm>
            <a:custGeom>
              <a:avLst/>
              <a:gdLst/>
              <a:ahLst/>
              <a:cxnLst/>
              <a:rect l="l" t="t" r="r" b="b"/>
              <a:pathLst>
                <a:path w="2426969" h="2426970">
                  <a:moveTo>
                    <a:pt x="2426522" y="1213261"/>
                  </a:moveTo>
                  <a:lnTo>
                    <a:pt x="2425604" y="1260901"/>
                  </a:lnTo>
                  <a:lnTo>
                    <a:pt x="2422872" y="1308076"/>
                  </a:lnTo>
                  <a:lnTo>
                    <a:pt x="2418360" y="1354752"/>
                  </a:lnTo>
                  <a:lnTo>
                    <a:pt x="2412101" y="1400896"/>
                  </a:lnTo>
                  <a:lnTo>
                    <a:pt x="2404130" y="1446473"/>
                  </a:lnTo>
                  <a:lnTo>
                    <a:pt x="2394479" y="1491450"/>
                  </a:lnTo>
                  <a:lnTo>
                    <a:pt x="2383183" y="1535793"/>
                  </a:lnTo>
                  <a:lnTo>
                    <a:pt x="2370276" y="1579469"/>
                  </a:lnTo>
                  <a:lnTo>
                    <a:pt x="2355791" y="1622443"/>
                  </a:lnTo>
                  <a:lnTo>
                    <a:pt x="2339761" y="1664683"/>
                  </a:lnTo>
                  <a:lnTo>
                    <a:pt x="2322221" y="1706153"/>
                  </a:lnTo>
                  <a:lnTo>
                    <a:pt x="2303205" y="1746822"/>
                  </a:lnTo>
                  <a:lnTo>
                    <a:pt x="2282745" y="1786654"/>
                  </a:lnTo>
                  <a:lnTo>
                    <a:pt x="2260876" y="1825616"/>
                  </a:lnTo>
                  <a:lnTo>
                    <a:pt x="2237632" y="1863675"/>
                  </a:lnTo>
                  <a:lnTo>
                    <a:pt x="2213045" y="1900797"/>
                  </a:lnTo>
                  <a:lnTo>
                    <a:pt x="2187151" y="1936947"/>
                  </a:lnTo>
                  <a:lnTo>
                    <a:pt x="2159982" y="1972093"/>
                  </a:lnTo>
                  <a:lnTo>
                    <a:pt x="2131572" y="2006201"/>
                  </a:lnTo>
                  <a:lnTo>
                    <a:pt x="2101955" y="2039236"/>
                  </a:lnTo>
                  <a:lnTo>
                    <a:pt x="2071165" y="2071165"/>
                  </a:lnTo>
                  <a:lnTo>
                    <a:pt x="2039236" y="2101955"/>
                  </a:lnTo>
                  <a:lnTo>
                    <a:pt x="2006201" y="2131572"/>
                  </a:lnTo>
                  <a:lnTo>
                    <a:pt x="1972093" y="2159982"/>
                  </a:lnTo>
                  <a:lnTo>
                    <a:pt x="1936947" y="2187151"/>
                  </a:lnTo>
                  <a:lnTo>
                    <a:pt x="1900797" y="2213045"/>
                  </a:lnTo>
                  <a:lnTo>
                    <a:pt x="1863675" y="2237632"/>
                  </a:lnTo>
                  <a:lnTo>
                    <a:pt x="1825616" y="2260876"/>
                  </a:lnTo>
                  <a:lnTo>
                    <a:pt x="1786654" y="2282745"/>
                  </a:lnTo>
                  <a:lnTo>
                    <a:pt x="1746822" y="2303205"/>
                  </a:lnTo>
                  <a:lnTo>
                    <a:pt x="1706153" y="2322221"/>
                  </a:lnTo>
                  <a:lnTo>
                    <a:pt x="1664683" y="2339761"/>
                  </a:lnTo>
                  <a:lnTo>
                    <a:pt x="1622443" y="2355791"/>
                  </a:lnTo>
                  <a:lnTo>
                    <a:pt x="1579469" y="2370276"/>
                  </a:lnTo>
                  <a:lnTo>
                    <a:pt x="1535793" y="2383183"/>
                  </a:lnTo>
                  <a:lnTo>
                    <a:pt x="1491450" y="2394479"/>
                  </a:lnTo>
                  <a:lnTo>
                    <a:pt x="1446473" y="2404130"/>
                  </a:lnTo>
                  <a:lnTo>
                    <a:pt x="1400896" y="2412101"/>
                  </a:lnTo>
                  <a:lnTo>
                    <a:pt x="1354752" y="2418360"/>
                  </a:lnTo>
                  <a:lnTo>
                    <a:pt x="1308076" y="2422872"/>
                  </a:lnTo>
                  <a:lnTo>
                    <a:pt x="1260901" y="2425604"/>
                  </a:lnTo>
                  <a:lnTo>
                    <a:pt x="1213261" y="2426522"/>
                  </a:lnTo>
                  <a:lnTo>
                    <a:pt x="1165621" y="2425604"/>
                  </a:lnTo>
                  <a:lnTo>
                    <a:pt x="1118446" y="2422872"/>
                  </a:lnTo>
                  <a:lnTo>
                    <a:pt x="1071770" y="2418360"/>
                  </a:lnTo>
                  <a:lnTo>
                    <a:pt x="1025626" y="2412101"/>
                  </a:lnTo>
                  <a:lnTo>
                    <a:pt x="980049" y="2404130"/>
                  </a:lnTo>
                  <a:lnTo>
                    <a:pt x="935072" y="2394479"/>
                  </a:lnTo>
                  <a:lnTo>
                    <a:pt x="890729" y="2383183"/>
                  </a:lnTo>
                  <a:lnTo>
                    <a:pt x="847053" y="2370276"/>
                  </a:lnTo>
                  <a:lnTo>
                    <a:pt x="804079" y="2355791"/>
                  </a:lnTo>
                  <a:lnTo>
                    <a:pt x="761839" y="2339761"/>
                  </a:lnTo>
                  <a:lnTo>
                    <a:pt x="720369" y="2322221"/>
                  </a:lnTo>
                  <a:lnTo>
                    <a:pt x="679700" y="2303205"/>
                  </a:lnTo>
                  <a:lnTo>
                    <a:pt x="639868" y="2282745"/>
                  </a:lnTo>
                  <a:lnTo>
                    <a:pt x="600906" y="2260876"/>
                  </a:lnTo>
                  <a:lnTo>
                    <a:pt x="562847" y="2237632"/>
                  </a:lnTo>
                  <a:lnTo>
                    <a:pt x="525725" y="2213045"/>
                  </a:lnTo>
                  <a:lnTo>
                    <a:pt x="489575" y="2187151"/>
                  </a:lnTo>
                  <a:lnTo>
                    <a:pt x="454429" y="2159982"/>
                  </a:lnTo>
                  <a:lnTo>
                    <a:pt x="420321" y="2131572"/>
                  </a:lnTo>
                  <a:lnTo>
                    <a:pt x="387286" y="2101955"/>
                  </a:lnTo>
                  <a:lnTo>
                    <a:pt x="355356" y="2071165"/>
                  </a:lnTo>
                  <a:lnTo>
                    <a:pt x="324567" y="2039236"/>
                  </a:lnTo>
                  <a:lnTo>
                    <a:pt x="294950" y="2006201"/>
                  </a:lnTo>
                  <a:lnTo>
                    <a:pt x="266540" y="1972093"/>
                  </a:lnTo>
                  <a:lnTo>
                    <a:pt x="239371" y="1936947"/>
                  </a:lnTo>
                  <a:lnTo>
                    <a:pt x="213477" y="1900797"/>
                  </a:lnTo>
                  <a:lnTo>
                    <a:pt x="188890" y="1863675"/>
                  </a:lnTo>
                  <a:lnTo>
                    <a:pt x="165646" y="1825616"/>
                  </a:lnTo>
                  <a:lnTo>
                    <a:pt x="143777" y="1786654"/>
                  </a:lnTo>
                  <a:lnTo>
                    <a:pt x="123317" y="1746822"/>
                  </a:lnTo>
                  <a:lnTo>
                    <a:pt x="104301" y="1706153"/>
                  </a:lnTo>
                  <a:lnTo>
                    <a:pt x="86761" y="1664683"/>
                  </a:lnTo>
                  <a:lnTo>
                    <a:pt x="70731" y="1622443"/>
                  </a:lnTo>
                  <a:lnTo>
                    <a:pt x="56246" y="1579469"/>
                  </a:lnTo>
                  <a:lnTo>
                    <a:pt x="43339" y="1535793"/>
                  </a:lnTo>
                  <a:lnTo>
                    <a:pt x="32043" y="1491450"/>
                  </a:lnTo>
                  <a:lnTo>
                    <a:pt x="22392" y="1446473"/>
                  </a:lnTo>
                  <a:lnTo>
                    <a:pt x="14421" y="1400896"/>
                  </a:lnTo>
                  <a:lnTo>
                    <a:pt x="8162" y="1354752"/>
                  </a:lnTo>
                  <a:lnTo>
                    <a:pt x="3650" y="1308076"/>
                  </a:lnTo>
                  <a:lnTo>
                    <a:pt x="918" y="1260901"/>
                  </a:lnTo>
                  <a:lnTo>
                    <a:pt x="0" y="1213261"/>
                  </a:lnTo>
                  <a:lnTo>
                    <a:pt x="918" y="1165621"/>
                  </a:lnTo>
                  <a:lnTo>
                    <a:pt x="3650" y="1118446"/>
                  </a:lnTo>
                  <a:lnTo>
                    <a:pt x="8162" y="1071770"/>
                  </a:lnTo>
                  <a:lnTo>
                    <a:pt x="14421" y="1025626"/>
                  </a:lnTo>
                  <a:lnTo>
                    <a:pt x="22392" y="980049"/>
                  </a:lnTo>
                  <a:lnTo>
                    <a:pt x="32043" y="935072"/>
                  </a:lnTo>
                  <a:lnTo>
                    <a:pt x="43339" y="890729"/>
                  </a:lnTo>
                  <a:lnTo>
                    <a:pt x="56246" y="847053"/>
                  </a:lnTo>
                  <a:lnTo>
                    <a:pt x="70731" y="804079"/>
                  </a:lnTo>
                  <a:lnTo>
                    <a:pt x="86761" y="761839"/>
                  </a:lnTo>
                  <a:lnTo>
                    <a:pt x="104301" y="720369"/>
                  </a:lnTo>
                  <a:lnTo>
                    <a:pt x="123317" y="679700"/>
                  </a:lnTo>
                  <a:lnTo>
                    <a:pt x="143777" y="639868"/>
                  </a:lnTo>
                  <a:lnTo>
                    <a:pt x="165646" y="600906"/>
                  </a:lnTo>
                  <a:lnTo>
                    <a:pt x="188890" y="562847"/>
                  </a:lnTo>
                  <a:lnTo>
                    <a:pt x="213477" y="525725"/>
                  </a:lnTo>
                  <a:lnTo>
                    <a:pt x="239371" y="489575"/>
                  </a:lnTo>
                  <a:lnTo>
                    <a:pt x="266540" y="454429"/>
                  </a:lnTo>
                  <a:lnTo>
                    <a:pt x="294950" y="420321"/>
                  </a:lnTo>
                  <a:lnTo>
                    <a:pt x="324567" y="387286"/>
                  </a:lnTo>
                  <a:lnTo>
                    <a:pt x="355356" y="355356"/>
                  </a:lnTo>
                  <a:lnTo>
                    <a:pt x="387286" y="324567"/>
                  </a:lnTo>
                  <a:lnTo>
                    <a:pt x="420321" y="294950"/>
                  </a:lnTo>
                  <a:lnTo>
                    <a:pt x="454429" y="266540"/>
                  </a:lnTo>
                  <a:lnTo>
                    <a:pt x="489575" y="239371"/>
                  </a:lnTo>
                  <a:lnTo>
                    <a:pt x="525725" y="213477"/>
                  </a:lnTo>
                  <a:lnTo>
                    <a:pt x="562847" y="188890"/>
                  </a:lnTo>
                  <a:lnTo>
                    <a:pt x="600906" y="165646"/>
                  </a:lnTo>
                  <a:lnTo>
                    <a:pt x="639868" y="143777"/>
                  </a:lnTo>
                  <a:lnTo>
                    <a:pt x="679700" y="123317"/>
                  </a:lnTo>
                  <a:lnTo>
                    <a:pt x="720369" y="104301"/>
                  </a:lnTo>
                  <a:lnTo>
                    <a:pt x="761839" y="86761"/>
                  </a:lnTo>
                  <a:lnTo>
                    <a:pt x="804079" y="70731"/>
                  </a:lnTo>
                  <a:lnTo>
                    <a:pt x="847053" y="56246"/>
                  </a:lnTo>
                  <a:lnTo>
                    <a:pt x="890729" y="43339"/>
                  </a:lnTo>
                  <a:lnTo>
                    <a:pt x="935072" y="32043"/>
                  </a:lnTo>
                  <a:lnTo>
                    <a:pt x="980049" y="22392"/>
                  </a:lnTo>
                  <a:lnTo>
                    <a:pt x="1025626" y="14421"/>
                  </a:lnTo>
                  <a:lnTo>
                    <a:pt x="1071770" y="8162"/>
                  </a:lnTo>
                  <a:lnTo>
                    <a:pt x="1118446" y="3650"/>
                  </a:lnTo>
                  <a:lnTo>
                    <a:pt x="1165621" y="918"/>
                  </a:lnTo>
                  <a:lnTo>
                    <a:pt x="1213261" y="0"/>
                  </a:lnTo>
                  <a:lnTo>
                    <a:pt x="1260901" y="918"/>
                  </a:lnTo>
                  <a:lnTo>
                    <a:pt x="1308076" y="3650"/>
                  </a:lnTo>
                  <a:lnTo>
                    <a:pt x="1354752" y="8162"/>
                  </a:lnTo>
                  <a:lnTo>
                    <a:pt x="1400896" y="14421"/>
                  </a:lnTo>
                  <a:lnTo>
                    <a:pt x="1446473" y="22392"/>
                  </a:lnTo>
                  <a:lnTo>
                    <a:pt x="1491450" y="32043"/>
                  </a:lnTo>
                  <a:lnTo>
                    <a:pt x="1535793" y="43339"/>
                  </a:lnTo>
                  <a:lnTo>
                    <a:pt x="1579469" y="56246"/>
                  </a:lnTo>
                  <a:lnTo>
                    <a:pt x="1622443" y="70731"/>
                  </a:lnTo>
                  <a:lnTo>
                    <a:pt x="1664683" y="86761"/>
                  </a:lnTo>
                  <a:lnTo>
                    <a:pt x="1706153" y="104301"/>
                  </a:lnTo>
                  <a:lnTo>
                    <a:pt x="1746822" y="123317"/>
                  </a:lnTo>
                  <a:lnTo>
                    <a:pt x="1786654" y="143777"/>
                  </a:lnTo>
                  <a:lnTo>
                    <a:pt x="1825616" y="165646"/>
                  </a:lnTo>
                  <a:lnTo>
                    <a:pt x="1863675" y="188890"/>
                  </a:lnTo>
                  <a:lnTo>
                    <a:pt x="1900797" y="213477"/>
                  </a:lnTo>
                  <a:lnTo>
                    <a:pt x="1936947" y="239371"/>
                  </a:lnTo>
                  <a:lnTo>
                    <a:pt x="1972093" y="266540"/>
                  </a:lnTo>
                  <a:lnTo>
                    <a:pt x="2006201" y="294950"/>
                  </a:lnTo>
                  <a:lnTo>
                    <a:pt x="2039236" y="324567"/>
                  </a:lnTo>
                  <a:lnTo>
                    <a:pt x="2071165" y="355356"/>
                  </a:lnTo>
                  <a:lnTo>
                    <a:pt x="2101955" y="387286"/>
                  </a:lnTo>
                  <a:lnTo>
                    <a:pt x="2131572" y="420321"/>
                  </a:lnTo>
                  <a:lnTo>
                    <a:pt x="2159982" y="454429"/>
                  </a:lnTo>
                  <a:lnTo>
                    <a:pt x="2187151" y="489575"/>
                  </a:lnTo>
                  <a:lnTo>
                    <a:pt x="2213045" y="525725"/>
                  </a:lnTo>
                  <a:lnTo>
                    <a:pt x="2237632" y="562847"/>
                  </a:lnTo>
                  <a:lnTo>
                    <a:pt x="2260876" y="600906"/>
                  </a:lnTo>
                  <a:lnTo>
                    <a:pt x="2282745" y="639868"/>
                  </a:lnTo>
                  <a:lnTo>
                    <a:pt x="2303205" y="679700"/>
                  </a:lnTo>
                  <a:lnTo>
                    <a:pt x="2322221" y="720369"/>
                  </a:lnTo>
                  <a:lnTo>
                    <a:pt x="2339761" y="761839"/>
                  </a:lnTo>
                  <a:lnTo>
                    <a:pt x="2355791" y="804079"/>
                  </a:lnTo>
                  <a:lnTo>
                    <a:pt x="2370276" y="847053"/>
                  </a:lnTo>
                  <a:lnTo>
                    <a:pt x="2383183" y="890729"/>
                  </a:lnTo>
                  <a:lnTo>
                    <a:pt x="2394479" y="935072"/>
                  </a:lnTo>
                  <a:lnTo>
                    <a:pt x="2404130" y="980049"/>
                  </a:lnTo>
                  <a:lnTo>
                    <a:pt x="2412101" y="1025626"/>
                  </a:lnTo>
                  <a:lnTo>
                    <a:pt x="2418360" y="1071770"/>
                  </a:lnTo>
                  <a:lnTo>
                    <a:pt x="2422872" y="1118446"/>
                  </a:lnTo>
                  <a:lnTo>
                    <a:pt x="2425604" y="1165621"/>
                  </a:lnTo>
                  <a:lnTo>
                    <a:pt x="2426522" y="1213261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663115" y="5117972"/>
              <a:ext cx="396875" cy="259715"/>
            </a:xfrm>
            <a:custGeom>
              <a:avLst/>
              <a:gdLst/>
              <a:ahLst/>
              <a:cxnLst/>
              <a:rect l="l" t="t" r="r" b="b"/>
              <a:pathLst>
                <a:path w="396875" h="259714">
                  <a:moveTo>
                    <a:pt x="0" y="259647"/>
                  </a:moveTo>
                  <a:lnTo>
                    <a:pt x="15548" y="201936"/>
                  </a:lnTo>
                  <a:lnTo>
                    <a:pt x="36267" y="152446"/>
                  </a:lnTo>
                  <a:lnTo>
                    <a:pt x="61559" y="110744"/>
                  </a:lnTo>
                  <a:lnTo>
                    <a:pt x="90826" y="76401"/>
                  </a:lnTo>
                  <a:lnTo>
                    <a:pt x="123470" y="48986"/>
                  </a:lnTo>
                  <a:lnTo>
                    <a:pt x="158893" y="28069"/>
                  </a:lnTo>
                  <a:lnTo>
                    <a:pt x="196496" y="13219"/>
                  </a:lnTo>
                  <a:lnTo>
                    <a:pt x="235683" y="4006"/>
                  </a:lnTo>
                  <a:lnTo>
                    <a:pt x="275855" y="0"/>
                  </a:lnTo>
                  <a:lnTo>
                    <a:pt x="316414" y="768"/>
                  </a:lnTo>
                  <a:lnTo>
                    <a:pt x="356762" y="5882"/>
                  </a:lnTo>
                  <a:lnTo>
                    <a:pt x="396302" y="14911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992840" y="5063666"/>
              <a:ext cx="72390" cy="116839"/>
            </a:xfrm>
            <a:custGeom>
              <a:avLst/>
              <a:gdLst/>
              <a:ahLst/>
              <a:cxnLst/>
              <a:rect l="l" t="t" r="r" b="b"/>
              <a:pathLst>
                <a:path w="72390" h="116839">
                  <a:moveTo>
                    <a:pt x="0" y="116457"/>
                  </a:moveTo>
                  <a:lnTo>
                    <a:pt x="12580" y="108178"/>
                  </a:lnTo>
                  <a:lnTo>
                    <a:pt x="37144" y="92007"/>
                  </a:lnTo>
                  <a:lnTo>
                    <a:pt x="61108" y="76229"/>
                  </a:lnTo>
                  <a:lnTo>
                    <a:pt x="71893" y="69128"/>
                  </a:lnTo>
                  <a:lnTo>
                    <a:pt x="26376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648815" y="6912059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338775" y="320521"/>
                  </a:moveTo>
                  <a:lnTo>
                    <a:pt x="335189" y="260860"/>
                  </a:lnTo>
                  <a:lnTo>
                    <a:pt x="324881" y="208207"/>
                  </a:lnTo>
                  <a:lnTo>
                    <a:pt x="308523" y="162260"/>
                  </a:lnTo>
                  <a:lnTo>
                    <a:pt x="286787" y="122719"/>
                  </a:lnTo>
                  <a:lnTo>
                    <a:pt x="260346" y="89282"/>
                  </a:lnTo>
                  <a:lnTo>
                    <a:pt x="229872" y="61649"/>
                  </a:lnTo>
                  <a:lnTo>
                    <a:pt x="196038" y="39518"/>
                  </a:lnTo>
                  <a:lnTo>
                    <a:pt x="159516" y="22589"/>
                  </a:lnTo>
                  <a:lnTo>
                    <a:pt x="120979" y="10560"/>
                  </a:lnTo>
                  <a:lnTo>
                    <a:pt x="81099" y="3131"/>
                  </a:lnTo>
                  <a:lnTo>
                    <a:pt x="40548" y="0"/>
                  </a:lnTo>
                  <a:lnTo>
                    <a:pt x="0" y="866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643633" y="6853232"/>
              <a:ext cx="60960" cy="120014"/>
            </a:xfrm>
            <a:custGeom>
              <a:avLst/>
              <a:gdLst/>
              <a:ahLst/>
              <a:cxnLst/>
              <a:rect l="l" t="t" r="r" b="b"/>
              <a:pathLst>
                <a:path w="60959" h="120015">
                  <a:moveTo>
                    <a:pt x="60856" y="119389"/>
                  </a:moveTo>
                  <a:lnTo>
                    <a:pt x="50208" y="108740"/>
                  </a:lnTo>
                  <a:lnTo>
                    <a:pt x="29415" y="87947"/>
                  </a:lnTo>
                  <a:lnTo>
                    <a:pt x="9128" y="67661"/>
                  </a:lnTo>
                  <a:lnTo>
                    <a:pt x="0" y="58532"/>
                  </a:lnTo>
                  <a:lnTo>
                    <a:pt x="58521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378313" y="5948853"/>
              <a:ext cx="283210" cy="375920"/>
            </a:xfrm>
            <a:custGeom>
              <a:avLst/>
              <a:gdLst/>
              <a:ahLst/>
              <a:cxnLst/>
              <a:rect l="l" t="t" r="r" b="b"/>
              <a:pathLst>
                <a:path w="283209" h="375920">
                  <a:moveTo>
                    <a:pt x="0" y="375779"/>
                  </a:moveTo>
                  <a:lnTo>
                    <a:pt x="58757" y="364825"/>
                  </a:lnTo>
                  <a:lnTo>
                    <a:pt x="109727" y="348070"/>
                  </a:lnTo>
                  <a:lnTo>
                    <a:pt x="153293" y="326142"/>
                  </a:lnTo>
                  <a:lnTo>
                    <a:pt x="189835" y="299673"/>
                  </a:lnTo>
                  <a:lnTo>
                    <a:pt x="219737" y="269292"/>
                  </a:lnTo>
                  <a:lnTo>
                    <a:pt x="243380" y="235628"/>
                  </a:lnTo>
                  <a:lnTo>
                    <a:pt x="261146" y="199313"/>
                  </a:lnTo>
                  <a:lnTo>
                    <a:pt x="273417" y="160975"/>
                  </a:lnTo>
                  <a:lnTo>
                    <a:pt x="280575" y="121245"/>
                  </a:lnTo>
                  <a:lnTo>
                    <a:pt x="283003" y="80752"/>
                  </a:lnTo>
                  <a:lnTo>
                    <a:pt x="281083" y="40127"/>
                  </a:lnTo>
                  <a:lnTo>
                    <a:pt x="275195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601175" y="5943559"/>
              <a:ext cx="118745" cy="67945"/>
            </a:xfrm>
            <a:custGeom>
              <a:avLst/>
              <a:gdLst/>
              <a:ahLst/>
              <a:cxnLst/>
              <a:rect l="l" t="t" r="r" b="b"/>
              <a:pathLst>
                <a:path w="118744" h="67945">
                  <a:moveTo>
                    <a:pt x="0" y="67935"/>
                  </a:moveTo>
                  <a:lnTo>
                    <a:pt x="9246" y="56048"/>
                  </a:lnTo>
                  <a:lnTo>
                    <a:pt x="27302" y="32836"/>
                  </a:lnTo>
                  <a:lnTo>
                    <a:pt x="44919" y="10190"/>
                  </a:lnTo>
                  <a:lnTo>
                    <a:pt x="52846" y="0"/>
                  </a:lnTo>
                  <a:lnTo>
                    <a:pt x="118174" y="50815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848903" y="7756214"/>
              <a:ext cx="364490" cy="295275"/>
            </a:xfrm>
            <a:custGeom>
              <a:avLst/>
              <a:gdLst/>
              <a:ahLst/>
              <a:cxnLst/>
              <a:rect l="l" t="t" r="r" b="b"/>
              <a:pathLst>
                <a:path w="364490" h="295275">
                  <a:moveTo>
                    <a:pt x="0" y="295083"/>
                  </a:moveTo>
                  <a:lnTo>
                    <a:pt x="8488" y="235920"/>
                  </a:lnTo>
                  <a:lnTo>
                    <a:pt x="23099" y="184295"/>
                  </a:lnTo>
                  <a:lnTo>
                    <a:pt x="43187" y="139852"/>
                  </a:lnTo>
                  <a:lnTo>
                    <a:pt x="68107" y="102236"/>
                  </a:lnTo>
                  <a:lnTo>
                    <a:pt x="97214" y="71091"/>
                  </a:lnTo>
                  <a:lnTo>
                    <a:pt x="129861" y="46063"/>
                  </a:lnTo>
                  <a:lnTo>
                    <a:pt x="165403" y="26795"/>
                  </a:lnTo>
                  <a:lnTo>
                    <a:pt x="203196" y="12932"/>
                  </a:lnTo>
                  <a:lnTo>
                    <a:pt x="242593" y="4119"/>
                  </a:lnTo>
                  <a:lnTo>
                    <a:pt x="282949" y="0"/>
                  </a:lnTo>
                  <a:lnTo>
                    <a:pt x="323619" y="219"/>
                  </a:lnTo>
                  <a:lnTo>
                    <a:pt x="363957" y="4422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52457" y="7696754"/>
              <a:ext cx="66040" cy="119380"/>
            </a:xfrm>
            <a:custGeom>
              <a:avLst/>
              <a:gdLst/>
              <a:ahLst/>
              <a:cxnLst/>
              <a:rect l="l" t="t" r="r" b="b"/>
              <a:pathLst>
                <a:path w="66040" h="119379">
                  <a:moveTo>
                    <a:pt x="0" y="118792"/>
                  </a:moveTo>
                  <a:lnTo>
                    <a:pt x="11493" y="109055"/>
                  </a:lnTo>
                  <a:lnTo>
                    <a:pt x="33932" y="90044"/>
                  </a:lnTo>
                  <a:lnTo>
                    <a:pt x="55822" y="71496"/>
                  </a:lnTo>
                  <a:lnTo>
                    <a:pt x="65673" y="63149"/>
                  </a:lnTo>
                  <a:lnTo>
                    <a:pt x="12167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61684" y="7077928"/>
              <a:ext cx="354965" cy="305435"/>
            </a:xfrm>
            <a:custGeom>
              <a:avLst/>
              <a:gdLst/>
              <a:ahLst/>
              <a:cxnLst/>
              <a:rect l="l" t="t" r="r" b="b"/>
              <a:pathLst>
                <a:path w="354965" h="305434">
                  <a:moveTo>
                    <a:pt x="0" y="301896"/>
                  </a:moveTo>
                  <a:lnTo>
                    <a:pt x="59696" y="304837"/>
                  </a:lnTo>
                  <a:lnTo>
                    <a:pt x="113159" y="300331"/>
                  </a:lnTo>
                  <a:lnTo>
                    <a:pt x="160616" y="289080"/>
                  </a:lnTo>
                  <a:lnTo>
                    <a:pt x="202292" y="271786"/>
                  </a:lnTo>
                  <a:lnTo>
                    <a:pt x="238412" y="249148"/>
                  </a:lnTo>
                  <a:lnTo>
                    <a:pt x="269203" y="221870"/>
                  </a:lnTo>
                  <a:lnTo>
                    <a:pt x="294891" y="190651"/>
                  </a:lnTo>
                  <a:lnTo>
                    <a:pt x="315702" y="156193"/>
                  </a:lnTo>
                  <a:lnTo>
                    <a:pt x="331861" y="119198"/>
                  </a:lnTo>
                  <a:lnTo>
                    <a:pt x="343595" y="80367"/>
                  </a:lnTo>
                  <a:lnTo>
                    <a:pt x="351130" y="40400"/>
                  </a:lnTo>
                  <a:lnTo>
                    <a:pt x="354690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350962" y="7072897"/>
              <a:ext cx="119380" cy="64769"/>
            </a:xfrm>
            <a:custGeom>
              <a:avLst/>
              <a:gdLst/>
              <a:ahLst/>
              <a:cxnLst/>
              <a:rect l="l" t="t" r="r" b="b"/>
              <a:pathLst>
                <a:path w="119379" h="64770">
                  <a:moveTo>
                    <a:pt x="0" y="53862"/>
                  </a:moveTo>
                  <a:lnTo>
                    <a:pt x="11743" y="44439"/>
                  </a:lnTo>
                  <a:lnTo>
                    <a:pt x="34679" y="26035"/>
                  </a:lnTo>
                  <a:lnTo>
                    <a:pt x="57058" y="8080"/>
                  </a:lnTo>
                  <a:lnTo>
                    <a:pt x="67128" y="0"/>
                  </a:lnTo>
                  <a:lnTo>
                    <a:pt x="118938" y="64563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251876" y="3539976"/>
              <a:ext cx="9091930" cy="5105400"/>
            </a:xfrm>
            <a:custGeom>
              <a:avLst/>
              <a:gdLst/>
              <a:ahLst/>
              <a:cxnLst/>
              <a:rect l="l" t="t" r="r" b="b"/>
              <a:pathLst>
                <a:path w="9091930" h="5105400">
                  <a:moveTo>
                    <a:pt x="0" y="5105289"/>
                  </a:moveTo>
                  <a:lnTo>
                    <a:pt x="9091712" y="5105289"/>
                  </a:lnTo>
                  <a:lnTo>
                    <a:pt x="9091712" y="0"/>
                  </a:lnTo>
                  <a:lnTo>
                    <a:pt x="0" y="0"/>
                  </a:lnTo>
                  <a:lnTo>
                    <a:pt x="0" y="5105289"/>
                  </a:lnTo>
                  <a:close/>
                </a:path>
              </a:pathLst>
            </a:custGeom>
            <a:ln w="13203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753898" y="2136065"/>
            <a:ext cx="9105265" cy="5118735"/>
            <a:chOff x="753898" y="2136065"/>
            <a:chExt cx="9105265" cy="5118735"/>
          </a:xfrm>
        </p:grpSpPr>
        <p:pic>
          <p:nvPicPr>
            <p:cNvPr id="37" name="object 3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36" y="2263233"/>
              <a:ext cx="8684093" cy="47825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60500" y="2142667"/>
              <a:ext cx="9091930" cy="5105400"/>
            </a:xfrm>
            <a:custGeom>
              <a:avLst/>
              <a:gdLst/>
              <a:ahLst/>
              <a:cxnLst/>
              <a:rect l="l" t="t" r="r" b="b"/>
              <a:pathLst>
                <a:path w="9091930" h="5105400">
                  <a:moveTo>
                    <a:pt x="0" y="5105289"/>
                  </a:moveTo>
                  <a:lnTo>
                    <a:pt x="9091712" y="5105289"/>
                  </a:lnTo>
                  <a:lnTo>
                    <a:pt x="9091712" y="0"/>
                  </a:lnTo>
                  <a:lnTo>
                    <a:pt x="0" y="0"/>
                  </a:lnTo>
                  <a:lnTo>
                    <a:pt x="0" y="5105289"/>
                  </a:lnTo>
                  <a:close/>
                </a:path>
              </a:pathLst>
            </a:custGeom>
            <a:ln w="13203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23</a:t>
            </a:fld>
            <a:endParaRPr spc="-25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414183" y="5072291"/>
            <a:ext cx="6612890" cy="3347085"/>
            <a:chOff x="10414183" y="5072291"/>
            <a:chExt cx="6612890" cy="3347085"/>
          </a:xfrm>
        </p:grpSpPr>
        <p:sp>
          <p:nvSpPr>
            <p:cNvPr id="4" name="object 4"/>
            <p:cNvSpPr/>
            <p:nvPr/>
          </p:nvSpPr>
          <p:spPr>
            <a:xfrm>
              <a:off x="10414228" y="5072297"/>
              <a:ext cx="6195060" cy="3322954"/>
            </a:xfrm>
            <a:custGeom>
              <a:avLst/>
              <a:gdLst/>
              <a:ahLst/>
              <a:cxnLst/>
              <a:rect l="l" t="t" r="r" b="b"/>
              <a:pathLst>
                <a:path w="6195059" h="3322954">
                  <a:moveTo>
                    <a:pt x="6194564" y="2462390"/>
                  </a:moveTo>
                  <a:lnTo>
                    <a:pt x="6194095" y="2413343"/>
                  </a:lnTo>
                  <a:lnTo>
                    <a:pt x="6192698" y="2364536"/>
                  </a:lnTo>
                  <a:lnTo>
                    <a:pt x="6190373" y="2315972"/>
                  </a:lnTo>
                  <a:lnTo>
                    <a:pt x="6187122" y="2267661"/>
                  </a:lnTo>
                  <a:lnTo>
                    <a:pt x="6182969" y="2219604"/>
                  </a:lnTo>
                  <a:lnTo>
                    <a:pt x="6177927" y="2171814"/>
                  </a:lnTo>
                  <a:lnTo>
                    <a:pt x="6171984" y="2124303"/>
                  </a:lnTo>
                  <a:lnTo>
                    <a:pt x="6165164" y="2077085"/>
                  </a:lnTo>
                  <a:lnTo>
                    <a:pt x="6157480" y="2030158"/>
                  </a:lnTo>
                  <a:lnTo>
                    <a:pt x="6148921" y="1983536"/>
                  </a:lnTo>
                  <a:lnTo>
                    <a:pt x="6139510" y="1937219"/>
                  </a:lnTo>
                  <a:lnTo>
                    <a:pt x="6129261" y="1891233"/>
                  </a:lnTo>
                  <a:lnTo>
                    <a:pt x="6118161" y="1845576"/>
                  </a:lnTo>
                  <a:lnTo>
                    <a:pt x="6106249" y="1800263"/>
                  </a:lnTo>
                  <a:lnTo>
                    <a:pt x="6093498" y="1755292"/>
                  </a:lnTo>
                  <a:lnTo>
                    <a:pt x="6079947" y="1710677"/>
                  </a:lnTo>
                  <a:lnTo>
                    <a:pt x="6065596" y="1666430"/>
                  </a:lnTo>
                  <a:lnTo>
                    <a:pt x="6050445" y="1622552"/>
                  </a:lnTo>
                  <a:lnTo>
                    <a:pt x="6034506" y="1579067"/>
                  </a:lnTo>
                  <a:lnTo>
                    <a:pt x="6017793" y="1535976"/>
                  </a:lnTo>
                  <a:lnTo>
                    <a:pt x="6000318" y="1493278"/>
                  </a:lnTo>
                  <a:lnTo>
                    <a:pt x="5982081" y="1451000"/>
                  </a:lnTo>
                  <a:lnTo>
                    <a:pt x="5963082" y="1409128"/>
                  </a:lnTo>
                  <a:lnTo>
                    <a:pt x="5943358" y="1367701"/>
                  </a:lnTo>
                  <a:lnTo>
                    <a:pt x="5922886" y="1326692"/>
                  </a:lnTo>
                  <a:lnTo>
                    <a:pt x="5901702" y="1286141"/>
                  </a:lnTo>
                  <a:lnTo>
                    <a:pt x="5879795" y="1246047"/>
                  </a:lnTo>
                  <a:lnTo>
                    <a:pt x="5857189" y="1206411"/>
                  </a:lnTo>
                  <a:lnTo>
                    <a:pt x="5833872" y="1167257"/>
                  </a:lnTo>
                  <a:lnTo>
                    <a:pt x="5809881" y="1128572"/>
                  </a:lnTo>
                  <a:lnTo>
                    <a:pt x="5785193" y="1090383"/>
                  </a:lnTo>
                  <a:lnTo>
                    <a:pt x="5759843" y="1052690"/>
                  </a:lnTo>
                  <a:lnTo>
                    <a:pt x="5733821" y="1015504"/>
                  </a:lnTo>
                  <a:lnTo>
                    <a:pt x="5707151" y="978839"/>
                  </a:lnTo>
                  <a:lnTo>
                    <a:pt x="5679833" y="942695"/>
                  </a:lnTo>
                  <a:lnTo>
                    <a:pt x="5651881" y="907097"/>
                  </a:lnTo>
                  <a:lnTo>
                    <a:pt x="5623306" y="872032"/>
                  </a:lnTo>
                  <a:lnTo>
                    <a:pt x="5594096" y="837526"/>
                  </a:lnTo>
                  <a:lnTo>
                    <a:pt x="5564276" y="803579"/>
                  </a:lnTo>
                  <a:lnTo>
                    <a:pt x="5533860" y="770191"/>
                  </a:lnTo>
                  <a:lnTo>
                    <a:pt x="5502846" y="737400"/>
                  </a:lnTo>
                  <a:lnTo>
                    <a:pt x="5471261" y="705180"/>
                  </a:lnTo>
                  <a:lnTo>
                    <a:pt x="5439080" y="673569"/>
                  </a:lnTo>
                  <a:lnTo>
                    <a:pt x="5406339" y="642556"/>
                  </a:lnTo>
                  <a:lnTo>
                    <a:pt x="5373040" y="612165"/>
                  </a:lnTo>
                  <a:lnTo>
                    <a:pt x="5339194" y="582396"/>
                  </a:lnTo>
                  <a:lnTo>
                    <a:pt x="5304802" y="553250"/>
                  </a:lnTo>
                  <a:lnTo>
                    <a:pt x="5269877" y="524751"/>
                  </a:lnTo>
                  <a:lnTo>
                    <a:pt x="5234419" y="496900"/>
                  </a:lnTo>
                  <a:lnTo>
                    <a:pt x="5198453" y="469709"/>
                  </a:lnTo>
                  <a:lnTo>
                    <a:pt x="5161978" y="443191"/>
                  </a:lnTo>
                  <a:lnTo>
                    <a:pt x="5125009" y="417347"/>
                  </a:lnTo>
                  <a:lnTo>
                    <a:pt x="5087556" y="392188"/>
                  </a:lnTo>
                  <a:lnTo>
                    <a:pt x="5049609" y="367715"/>
                  </a:lnTo>
                  <a:lnTo>
                    <a:pt x="5011191" y="343954"/>
                  </a:lnTo>
                  <a:lnTo>
                    <a:pt x="4972316" y="320903"/>
                  </a:lnTo>
                  <a:lnTo>
                    <a:pt x="4932985" y="298564"/>
                  </a:lnTo>
                  <a:lnTo>
                    <a:pt x="4893208" y="276961"/>
                  </a:lnTo>
                  <a:lnTo>
                    <a:pt x="4853000" y="256108"/>
                  </a:lnTo>
                  <a:lnTo>
                    <a:pt x="4812347" y="235991"/>
                  </a:lnTo>
                  <a:lnTo>
                    <a:pt x="4771288" y="216623"/>
                  </a:lnTo>
                  <a:lnTo>
                    <a:pt x="4729810" y="198031"/>
                  </a:lnTo>
                  <a:lnTo>
                    <a:pt x="4687938" y="180213"/>
                  </a:lnTo>
                  <a:lnTo>
                    <a:pt x="4645660" y="163182"/>
                  </a:lnTo>
                  <a:lnTo>
                    <a:pt x="4603000" y="146926"/>
                  </a:lnTo>
                  <a:lnTo>
                    <a:pt x="4559973" y="131483"/>
                  </a:lnTo>
                  <a:lnTo>
                    <a:pt x="4516564" y="116852"/>
                  </a:lnTo>
                  <a:lnTo>
                    <a:pt x="4472813" y="103035"/>
                  </a:lnTo>
                  <a:lnTo>
                    <a:pt x="4428693" y="90043"/>
                  </a:lnTo>
                  <a:lnTo>
                    <a:pt x="4384243" y="77889"/>
                  </a:lnTo>
                  <a:lnTo>
                    <a:pt x="4339463" y="66586"/>
                  </a:lnTo>
                  <a:lnTo>
                    <a:pt x="4294352" y="56121"/>
                  </a:lnTo>
                  <a:lnTo>
                    <a:pt x="4248924" y="46532"/>
                  </a:lnTo>
                  <a:lnTo>
                    <a:pt x="4203192" y="37807"/>
                  </a:lnTo>
                  <a:lnTo>
                    <a:pt x="4157154" y="29972"/>
                  </a:lnTo>
                  <a:lnTo>
                    <a:pt x="4110837" y="23012"/>
                  </a:lnTo>
                  <a:lnTo>
                    <a:pt x="4064241" y="16967"/>
                  </a:lnTo>
                  <a:lnTo>
                    <a:pt x="4017365" y="11823"/>
                  </a:lnTo>
                  <a:lnTo>
                    <a:pt x="3970223" y="7581"/>
                  </a:lnTo>
                  <a:lnTo>
                    <a:pt x="3922839" y="4279"/>
                  </a:lnTo>
                  <a:lnTo>
                    <a:pt x="3875201" y="1905"/>
                  </a:lnTo>
                  <a:lnTo>
                    <a:pt x="3827322" y="482"/>
                  </a:lnTo>
                  <a:lnTo>
                    <a:pt x="3779215" y="0"/>
                  </a:lnTo>
                  <a:lnTo>
                    <a:pt x="3731107" y="482"/>
                  </a:lnTo>
                  <a:lnTo>
                    <a:pt x="3683241" y="1905"/>
                  </a:lnTo>
                  <a:lnTo>
                    <a:pt x="3635603" y="4279"/>
                  </a:lnTo>
                  <a:lnTo>
                    <a:pt x="3588207" y="7581"/>
                  </a:lnTo>
                  <a:lnTo>
                    <a:pt x="3541064" y="11823"/>
                  </a:lnTo>
                  <a:lnTo>
                    <a:pt x="3494201" y="16967"/>
                  </a:lnTo>
                  <a:lnTo>
                    <a:pt x="3447592" y="23012"/>
                  </a:lnTo>
                  <a:lnTo>
                    <a:pt x="3401276" y="29972"/>
                  </a:lnTo>
                  <a:lnTo>
                    <a:pt x="3355238" y="37807"/>
                  </a:lnTo>
                  <a:lnTo>
                    <a:pt x="3309505" y="46532"/>
                  </a:lnTo>
                  <a:lnTo>
                    <a:pt x="3264090" y="56121"/>
                  </a:lnTo>
                  <a:lnTo>
                    <a:pt x="3218980" y="66586"/>
                  </a:lnTo>
                  <a:lnTo>
                    <a:pt x="3174187" y="77889"/>
                  </a:lnTo>
                  <a:lnTo>
                    <a:pt x="3129737" y="90043"/>
                  </a:lnTo>
                  <a:lnTo>
                    <a:pt x="3085630" y="103035"/>
                  </a:lnTo>
                  <a:lnTo>
                    <a:pt x="3041866" y="116852"/>
                  </a:lnTo>
                  <a:lnTo>
                    <a:pt x="2998457" y="131483"/>
                  </a:lnTo>
                  <a:lnTo>
                    <a:pt x="2955429" y="146926"/>
                  </a:lnTo>
                  <a:lnTo>
                    <a:pt x="2912770" y="163182"/>
                  </a:lnTo>
                  <a:lnTo>
                    <a:pt x="2870504" y="180213"/>
                  </a:lnTo>
                  <a:lnTo>
                    <a:pt x="2828620" y="198031"/>
                  </a:lnTo>
                  <a:lnTo>
                    <a:pt x="2787142" y="216623"/>
                  </a:lnTo>
                  <a:lnTo>
                    <a:pt x="2746083" y="235991"/>
                  </a:lnTo>
                  <a:lnTo>
                    <a:pt x="2705443" y="256108"/>
                  </a:lnTo>
                  <a:lnTo>
                    <a:pt x="2665222" y="276961"/>
                  </a:lnTo>
                  <a:lnTo>
                    <a:pt x="2625445" y="298564"/>
                  </a:lnTo>
                  <a:lnTo>
                    <a:pt x="2586113" y="320903"/>
                  </a:lnTo>
                  <a:lnTo>
                    <a:pt x="2547239" y="343954"/>
                  </a:lnTo>
                  <a:lnTo>
                    <a:pt x="2508821" y="367715"/>
                  </a:lnTo>
                  <a:lnTo>
                    <a:pt x="2470886" y="392188"/>
                  </a:lnTo>
                  <a:lnTo>
                    <a:pt x="2433421" y="417347"/>
                  </a:lnTo>
                  <a:lnTo>
                    <a:pt x="2396452" y="443191"/>
                  </a:lnTo>
                  <a:lnTo>
                    <a:pt x="2359977" y="469709"/>
                  </a:lnTo>
                  <a:lnTo>
                    <a:pt x="2324011" y="496900"/>
                  </a:lnTo>
                  <a:lnTo>
                    <a:pt x="2288565" y="524751"/>
                  </a:lnTo>
                  <a:lnTo>
                    <a:pt x="2270696" y="539330"/>
                  </a:lnTo>
                  <a:lnTo>
                    <a:pt x="2246096" y="526021"/>
                  </a:lnTo>
                  <a:lnTo>
                    <a:pt x="2205952" y="505802"/>
                  </a:lnTo>
                  <a:lnTo>
                    <a:pt x="2165134" y="486740"/>
                  </a:lnTo>
                  <a:lnTo>
                    <a:pt x="2123681" y="468833"/>
                  </a:lnTo>
                  <a:lnTo>
                    <a:pt x="2081606" y="452132"/>
                  </a:lnTo>
                  <a:lnTo>
                    <a:pt x="2038934" y="436651"/>
                  </a:lnTo>
                  <a:lnTo>
                    <a:pt x="1995690" y="422389"/>
                  </a:lnTo>
                  <a:lnTo>
                    <a:pt x="1951888" y="409397"/>
                  </a:lnTo>
                  <a:lnTo>
                    <a:pt x="1907552" y="397675"/>
                  </a:lnTo>
                  <a:lnTo>
                    <a:pt x="1862696" y="387261"/>
                  </a:lnTo>
                  <a:lnTo>
                    <a:pt x="1817357" y="378155"/>
                  </a:lnTo>
                  <a:lnTo>
                    <a:pt x="1771548" y="370408"/>
                  </a:lnTo>
                  <a:lnTo>
                    <a:pt x="1725282" y="364007"/>
                  </a:lnTo>
                  <a:lnTo>
                    <a:pt x="1678597" y="359003"/>
                  </a:lnTo>
                  <a:lnTo>
                    <a:pt x="1631492" y="355396"/>
                  </a:lnTo>
                  <a:lnTo>
                    <a:pt x="1584007" y="353212"/>
                  </a:lnTo>
                  <a:lnTo>
                    <a:pt x="1536166" y="352488"/>
                  </a:lnTo>
                  <a:lnTo>
                    <a:pt x="1488313" y="353212"/>
                  </a:lnTo>
                  <a:lnTo>
                    <a:pt x="1440827" y="355396"/>
                  </a:lnTo>
                  <a:lnTo>
                    <a:pt x="1393736" y="359003"/>
                  </a:lnTo>
                  <a:lnTo>
                    <a:pt x="1347050" y="364007"/>
                  </a:lnTo>
                  <a:lnTo>
                    <a:pt x="1300784" y="370408"/>
                  </a:lnTo>
                  <a:lnTo>
                    <a:pt x="1254963" y="378155"/>
                  </a:lnTo>
                  <a:lnTo>
                    <a:pt x="1209624" y="387261"/>
                  </a:lnTo>
                  <a:lnTo>
                    <a:pt x="1164780" y="397675"/>
                  </a:lnTo>
                  <a:lnTo>
                    <a:pt x="1120432" y="409397"/>
                  </a:lnTo>
                  <a:lnTo>
                    <a:pt x="1076629" y="422389"/>
                  </a:lnTo>
                  <a:lnTo>
                    <a:pt x="1033386" y="436651"/>
                  </a:lnTo>
                  <a:lnTo>
                    <a:pt x="990714" y="452132"/>
                  </a:lnTo>
                  <a:lnTo>
                    <a:pt x="948639" y="468833"/>
                  </a:lnTo>
                  <a:lnTo>
                    <a:pt x="907186" y="486740"/>
                  </a:lnTo>
                  <a:lnTo>
                    <a:pt x="866368" y="505802"/>
                  </a:lnTo>
                  <a:lnTo>
                    <a:pt x="826223" y="526021"/>
                  </a:lnTo>
                  <a:lnTo>
                    <a:pt x="786752" y="547370"/>
                  </a:lnTo>
                  <a:lnTo>
                    <a:pt x="747991" y="569823"/>
                  </a:lnTo>
                  <a:lnTo>
                    <a:pt x="709955" y="593356"/>
                  </a:lnTo>
                  <a:lnTo>
                    <a:pt x="672655" y="617969"/>
                  </a:lnTo>
                  <a:lnTo>
                    <a:pt x="636130" y="643623"/>
                  </a:lnTo>
                  <a:lnTo>
                    <a:pt x="600405" y="670293"/>
                  </a:lnTo>
                  <a:lnTo>
                    <a:pt x="565480" y="697966"/>
                  </a:lnTo>
                  <a:lnTo>
                    <a:pt x="531380" y="726617"/>
                  </a:lnTo>
                  <a:lnTo>
                    <a:pt x="498144" y="756234"/>
                  </a:lnTo>
                  <a:lnTo>
                    <a:pt x="465785" y="786790"/>
                  </a:lnTo>
                  <a:lnTo>
                    <a:pt x="434314" y="818261"/>
                  </a:lnTo>
                  <a:lnTo>
                    <a:pt x="403758" y="850620"/>
                  </a:lnTo>
                  <a:lnTo>
                    <a:pt x="374142" y="883869"/>
                  </a:lnTo>
                  <a:lnTo>
                    <a:pt x="345490" y="917956"/>
                  </a:lnTo>
                  <a:lnTo>
                    <a:pt x="317804" y="952881"/>
                  </a:lnTo>
                  <a:lnTo>
                    <a:pt x="291134" y="988618"/>
                  </a:lnTo>
                  <a:lnTo>
                    <a:pt x="265480" y="1025144"/>
                  </a:lnTo>
                  <a:lnTo>
                    <a:pt x="240880" y="1062431"/>
                  </a:lnTo>
                  <a:lnTo>
                    <a:pt x="217335" y="1100467"/>
                  </a:lnTo>
                  <a:lnTo>
                    <a:pt x="194881" y="1139228"/>
                  </a:lnTo>
                  <a:lnTo>
                    <a:pt x="173532" y="1178699"/>
                  </a:lnTo>
                  <a:lnTo>
                    <a:pt x="153314" y="1218857"/>
                  </a:lnTo>
                  <a:lnTo>
                    <a:pt x="134251" y="1259662"/>
                  </a:lnTo>
                  <a:lnTo>
                    <a:pt x="116357" y="1301115"/>
                  </a:lnTo>
                  <a:lnTo>
                    <a:pt x="99656" y="1343190"/>
                  </a:lnTo>
                  <a:lnTo>
                    <a:pt x="84162" y="1385862"/>
                  </a:lnTo>
                  <a:lnTo>
                    <a:pt x="69913" y="1429105"/>
                  </a:lnTo>
                  <a:lnTo>
                    <a:pt x="56921" y="1472907"/>
                  </a:lnTo>
                  <a:lnTo>
                    <a:pt x="45199" y="1517243"/>
                  </a:lnTo>
                  <a:lnTo>
                    <a:pt x="34785" y="1562100"/>
                  </a:lnTo>
                  <a:lnTo>
                    <a:pt x="25679" y="1607439"/>
                  </a:lnTo>
                  <a:lnTo>
                    <a:pt x="17919" y="1653260"/>
                  </a:lnTo>
                  <a:lnTo>
                    <a:pt x="11531" y="1699514"/>
                  </a:lnTo>
                  <a:lnTo>
                    <a:pt x="6515" y="1746211"/>
                  </a:lnTo>
                  <a:lnTo>
                    <a:pt x="2908" y="1793303"/>
                  </a:lnTo>
                  <a:lnTo>
                    <a:pt x="736" y="1840788"/>
                  </a:lnTo>
                  <a:lnTo>
                    <a:pt x="0" y="1888629"/>
                  </a:lnTo>
                  <a:lnTo>
                    <a:pt x="736" y="1938159"/>
                  </a:lnTo>
                  <a:lnTo>
                    <a:pt x="2908" y="1987562"/>
                  </a:lnTo>
                  <a:lnTo>
                    <a:pt x="6515" y="2036775"/>
                  </a:lnTo>
                  <a:lnTo>
                    <a:pt x="11544" y="2085759"/>
                  </a:lnTo>
                  <a:lnTo>
                    <a:pt x="17983" y="2134476"/>
                  </a:lnTo>
                  <a:lnTo>
                    <a:pt x="25793" y="2182888"/>
                  </a:lnTo>
                  <a:lnTo>
                    <a:pt x="34988" y="2230920"/>
                  </a:lnTo>
                  <a:lnTo>
                    <a:pt x="45529" y="2278557"/>
                  </a:lnTo>
                  <a:lnTo>
                    <a:pt x="57429" y="2325751"/>
                  </a:lnTo>
                  <a:lnTo>
                    <a:pt x="70637" y="2372436"/>
                  </a:lnTo>
                  <a:lnTo>
                    <a:pt x="85166" y="2418575"/>
                  </a:lnTo>
                  <a:lnTo>
                    <a:pt x="100977" y="2464143"/>
                  </a:lnTo>
                  <a:lnTo>
                    <a:pt x="118084" y="2509062"/>
                  </a:lnTo>
                  <a:lnTo>
                    <a:pt x="136448" y="2553322"/>
                  </a:lnTo>
                  <a:lnTo>
                    <a:pt x="156057" y="2596845"/>
                  </a:lnTo>
                  <a:lnTo>
                    <a:pt x="176911" y="2639606"/>
                  </a:lnTo>
                  <a:lnTo>
                    <a:pt x="198983" y="2681554"/>
                  </a:lnTo>
                  <a:lnTo>
                    <a:pt x="222250" y="2722651"/>
                  </a:lnTo>
                  <a:lnTo>
                    <a:pt x="246710" y="2762834"/>
                  </a:lnTo>
                  <a:lnTo>
                    <a:pt x="272338" y="2802077"/>
                  </a:lnTo>
                  <a:lnTo>
                    <a:pt x="299135" y="2840329"/>
                  </a:lnTo>
                  <a:lnTo>
                    <a:pt x="327063" y="2877528"/>
                  </a:lnTo>
                  <a:lnTo>
                    <a:pt x="356120" y="2913659"/>
                  </a:lnTo>
                  <a:lnTo>
                    <a:pt x="386295" y="2948660"/>
                  </a:lnTo>
                  <a:lnTo>
                    <a:pt x="417563" y="2982480"/>
                  </a:lnTo>
                  <a:lnTo>
                    <a:pt x="449910" y="3015081"/>
                  </a:lnTo>
                  <a:lnTo>
                    <a:pt x="483336" y="3046425"/>
                  </a:lnTo>
                  <a:lnTo>
                    <a:pt x="517791" y="3076460"/>
                  </a:lnTo>
                  <a:lnTo>
                    <a:pt x="553300" y="3105137"/>
                  </a:lnTo>
                  <a:lnTo>
                    <a:pt x="589813" y="3132417"/>
                  </a:lnTo>
                  <a:lnTo>
                    <a:pt x="627341" y="3158248"/>
                  </a:lnTo>
                  <a:lnTo>
                    <a:pt x="665861" y="3182594"/>
                  </a:lnTo>
                  <a:lnTo>
                    <a:pt x="705345" y="3205403"/>
                  </a:lnTo>
                  <a:lnTo>
                    <a:pt x="745794" y="3226625"/>
                  </a:lnTo>
                  <a:lnTo>
                    <a:pt x="787184" y="3246234"/>
                  </a:lnTo>
                  <a:lnTo>
                    <a:pt x="829500" y="3264166"/>
                  </a:lnTo>
                  <a:lnTo>
                    <a:pt x="872731" y="3280384"/>
                  </a:lnTo>
                  <a:lnTo>
                    <a:pt x="916863" y="3294850"/>
                  </a:lnTo>
                  <a:lnTo>
                    <a:pt x="979131" y="3302012"/>
                  </a:lnTo>
                  <a:lnTo>
                    <a:pt x="1060056" y="3307232"/>
                  </a:lnTo>
                  <a:lnTo>
                    <a:pt x="1110018" y="3309797"/>
                  </a:lnTo>
                  <a:lnTo>
                    <a:pt x="1165301" y="3312274"/>
                  </a:lnTo>
                  <a:lnTo>
                    <a:pt x="1225105" y="3314611"/>
                  </a:lnTo>
                  <a:lnTo>
                    <a:pt x="1288669" y="3316757"/>
                  </a:lnTo>
                  <a:lnTo>
                    <a:pt x="1355229" y="3318637"/>
                  </a:lnTo>
                  <a:lnTo>
                    <a:pt x="1424000" y="3320224"/>
                  </a:lnTo>
                  <a:lnTo>
                    <a:pt x="1494218" y="3321443"/>
                  </a:lnTo>
                  <a:lnTo>
                    <a:pt x="1565097" y="3322256"/>
                  </a:lnTo>
                  <a:lnTo>
                    <a:pt x="1635887" y="3322612"/>
                  </a:lnTo>
                  <a:lnTo>
                    <a:pt x="1705787" y="3322447"/>
                  </a:lnTo>
                  <a:lnTo>
                    <a:pt x="1774037" y="3321710"/>
                  </a:lnTo>
                  <a:lnTo>
                    <a:pt x="1839874" y="3320351"/>
                  </a:lnTo>
                  <a:lnTo>
                    <a:pt x="1902510" y="3318319"/>
                  </a:lnTo>
                  <a:lnTo>
                    <a:pt x="1961184" y="3315551"/>
                  </a:lnTo>
                  <a:lnTo>
                    <a:pt x="2015121" y="3312007"/>
                  </a:lnTo>
                  <a:lnTo>
                    <a:pt x="2063534" y="3307626"/>
                  </a:lnTo>
                  <a:lnTo>
                    <a:pt x="2105672" y="3302355"/>
                  </a:lnTo>
                  <a:lnTo>
                    <a:pt x="2167991" y="3288944"/>
                  </a:lnTo>
                  <a:lnTo>
                    <a:pt x="2169388" y="3288322"/>
                  </a:lnTo>
                  <a:lnTo>
                    <a:pt x="6055309" y="3288322"/>
                  </a:lnTo>
                  <a:lnTo>
                    <a:pt x="6070790" y="3242551"/>
                  </a:lnTo>
                  <a:lnTo>
                    <a:pt x="6085408" y="3196386"/>
                  </a:lnTo>
                  <a:lnTo>
                    <a:pt x="6099149" y="3149828"/>
                  </a:lnTo>
                  <a:lnTo>
                    <a:pt x="6112014" y="3102889"/>
                  </a:lnTo>
                  <a:lnTo>
                    <a:pt x="6123991" y="3055569"/>
                  </a:lnTo>
                  <a:lnTo>
                    <a:pt x="6135065" y="3007893"/>
                  </a:lnTo>
                  <a:lnTo>
                    <a:pt x="6145225" y="2959862"/>
                  </a:lnTo>
                  <a:lnTo>
                    <a:pt x="6154471" y="2911500"/>
                  </a:lnTo>
                  <a:lnTo>
                    <a:pt x="6162776" y="2862796"/>
                  </a:lnTo>
                  <a:lnTo>
                    <a:pt x="6170155" y="2813761"/>
                  </a:lnTo>
                  <a:lnTo>
                    <a:pt x="6176569" y="2764421"/>
                  </a:lnTo>
                  <a:lnTo>
                    <a:pt x="6182030" y="2714790"/>
                  </a:lnTo>
                  <a:lnTo>
                    <a:pt x="6186513" y="2664853"/>
                  </a:lnTo>
                  <a:lnTo>
                    <a:pt x="6190018" y="2614638"/>
                  </a:lnTo>
                  <a:lnTo>
                    <a:pt x="6192545" y="2564142"/>
                  </a:lnTo>
                  <a:lnTo>
                    <a:pt x="6194056" y="2513393"/>
                  </a:lnTo>
                  <a:lnTo>
                    <a:pt x="6194564" y="2462390"/>
                  </a:lnTo>
                  <a:close/>
                </a:path>
              </a:pathLst>
            </a:custGeom>
            <a:solidFill>
              <a:srgbClr val="F1F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59125" y="6070618"/>
              <a:ext cx="1212215" cy="2235835"/>
            </a:xfrm>
            <a:custGeom>
              <a:avLst/>
              <a:gdLst/>
              <a:ahLst/>
              <a:cxnLst/>
              <a:rect l="l" t="t" r="r" b="b"/>
              <a:pathLst>
                <a:path w="1212215" h="2235834">
                  <a:moveTo>
                    <a:pt x="1212037" y="1498473"/>
                  </a:moveTo>
                  <a:lnTo>
                    <a:pt x="1209052" y="1488427"/>
                  </a:lnTo>
                  <a:lnTo>
                    <a:pt x="1201547" y="1481112"/>
                  </a:lnTo>
                  <a:lnTo>
                    <a:pt x="1190739" y="1478534"/>
                  </a:lnTo>
                  <a:lnTo>
                    <a:pt x="1164831" y="1479791"/>
                  </a:lnTo>
                  <a:lnTo>
                    <a:pt x="1097572" y="1485239"/>
                  </a:lnTo>
                  <a:lnTo>
                    <a:pt x="1057973" y="1489900"/>
                  </a:lnTo>
                  <a:lnTo>
                    <a:pt x="1015568" y="1496187"/>
                  </a:lnTo>
                  <a:lnTo>
                    <a:pt x="971245" y="1504340"/>
                  </a:lnTo>
                  <a:lnTo>
                    <a:pt x="925893" y="1514589"/>
                  </a:lnTo>
                  <a:lnTo>
                    <a:pt x="880364" y="1527175"/>
                  </a:lnTo>
                  <a:lnTo>
                    <a:pt x="835571" y="1542338"/>
                  </a:lnTo>
                  <a:lnTo>
                    <a:pt x="792378" y="1560334"/>
                  </a:lnTo>
                  <a:lnTo>
                    <a:pt x="751662" y="1581391"/>
                  </a:lnTo>
                  <a:lnTo>
                    <a:pt x="714324" y="1605749"/>
                  </a:lnTo>
                  <a:lnTo>
                    <a:pt x="681215" y="1633639"/>
                  </a:lnTo>
                  <a:lnTo>
                    <a:pt x="653249" y="1665325"/>
                  </a:lnTo>
                  <a:lnTo>
                    <a:pt x="631291" y="1701038"/>
                  </a:lnTo>
                  <a:lnTo>
                    <a:pt x="616915" y="1739176"/>
                  </a:lnTo>
                  <a:lnTo>
                    <a:pt x="616915" y="1374609"/>
                  </a:lnTo>
                  <a:lnTo>
                    <a:pt x="665086" y="1398016"/>
                  </a:lnTo>
                  <a:lnTo>
                    <a:pt x="716686" y="1407642"/>
                  </a:lnTo>
                  <a:lnTo>
                    <a:pt x="747788" y="1407071"/>
                  </a:lnTo>
                  <a:lnTo>
                    <a:pt x="819289" y="1388846"/>
                  </a:lnTo>
                  <a:lnTo>
                    <a:pt x="859142" y="1368666"/>
                  </a:lnTo>
                  <a:lnTo>
                    <a:pt x="901369" y="1339430"/>
                  </a:lnTo>
                  <a:lnTo>
                    <a:pt x="945705" y="1299883"/>
                  </a:lnTo>
                  <a:lnTo>
                    <a:pt x="991895" y="1248752"/>
                  </a:lnTo>
                  <a:lnTo>
                    <a:pt x="1039647" y="1184795"/>
                  </a:lnTo>
                  <a:lnTo>
                    <a:pt x="1088720" y="1106741"/>
                  </a:lnTo>
                  <a:lnTo>
                    <a:pt x="1091590" y="1095756"/>
                  </a:lnTo>
                  <a:lnTo>
                    <a:pt x="1088682" y="1085519"/>
                  </a:lnTo>
                  <a:lnTo>
                    <a:pt x="1081138" y="1078090"/>
                  </a:lnTo>
                  <a:lnTo>
                    <a:pt x="1070165" y="1075524"/>
                  </a:lnTo>
                  <a:lnTo>
                    <a:pt x="1041044" y="1077239"/>
                  </a:lnTo>
                  <a:lnTo>
                    <a:pt x="965581" y="1085049"/>
                  </a:lnTo>
                  <a:lnTo>
                    <a:pt x="922058" y="1091907"/>
                  </a:lnTo>
                  <a:lnTo>
                    <a:pt x="876541" y="1101267"/>
                  </a:lnTo>
                  <a:lnTo>
                    <a:pt x="830440" y="1113485"/>
                  </a:lnTo>
                  <a:lnTo>
                    <a:pt x="785164" y="1128953"/>
                  </a:lnTo>
                  <a:lnTo>
                    <a:pt x="742124" y="1148067"/>
                  </a:lnTo>
                  <a:lnTo>
                    <a:pt x="702703" y="1171194"/>
                  </a:lnTo>
                  <a:lnTo>
                    <a:pt x="668312" y="1198727"/>
                  </a:lnTo>
                  <a:lnTo>
                    <a:pt x="640372" y="1231049"/>
                  </a:lnTo>
                  <a:lnTo>
                    <a:pt x="620280" y="1268539"/>
                  </a:lnTo>
                  <a:lnTo>
                    <a:pt x="616915" y="1281887"/>
                  </a:lnTo>
                  <a:lnTo>
                    <a:pt x="616915" y="962380"/>
                  </a:lnTo>
                  <a:lnTo>
                    <a:pt x="673061" y="985075"/>
                  </a:lnTo>
                  <a:lnTo>
                    <a:pt x="701497" y="988263"/>
                  </a:lnTo>
                  <a:lnTo>
                    <a:pt x="734237" y="986040"/>
                  </a:lnTo>
                  <a:lnTo>
                    <a:pt x="810920" y="957440"/>
                  </a:lnTo>
                  <a:lnTo>
                    <a:pt x="854024" y="927087"/>
                  </a:lnTo>
                  <a:lnTo>
                    <a:pt x="899744" y="883386"/>
                  </a:lnTo>
                  <a:lnTo>
                    <a:pt x="947648" y="824357"/>
                  </a:lnTo>
                  <a:lnTo>
                    <a:pt x="997318" y="748004"/>
                  </a:lnTo>
                  <a:lnTo>
                    <a:pt x="1000226" y="736981"/>
                  </a:lnTo>
                  <a:lnTo>
                    <a:pt x="997229" y="726694"/>
                  </a:lnTo>
                  <a:lnTo>
                    <a:pt x="989558" y="719239"/>
                  </a:lnTo>
                  <a:lnTo>
                    <a:pt x="978484" y="716724"/>
                  </a:lnTo>
                  <a:lnTo>
                    <a:pt x="948982" y="718769"/>
                  </a:lnTo>
                  <a:lnTo>
                    <a:pt x="874115" y="728103"/>
                  </a:lnTo>
                  <a:lnTo>
                    <a:pt x="832104" y="736320"/>
                  </a:lnTo>
                  <a:lnTo>
                    <a:pt x="789292" y="747509"/>
                  </a:lnTo>
                  <a:lnTo>
                    <a:pt x="747356" y="762139"/>
                  </a:lnTo>
                  <a:lnTo>
                    <a:pt x="707974" y="780669"/>
                  </a:lnTo>
                  <a:lnTo>
                    <a:pt x="672846" y="803541"/>
                  </a:lnTo>
                  <a:lnTo>
                    <a:pt x="643648" y="831227"/>
                  </a:lnTo>
                  <a:lnTo>
                    <a:pt x="622071" y="864196"/>
                  </a:lnTo>
                  <a:lnTo>
                    <a:pt x="616915" y="880427"/>
                  </a:lnTo>
                  <a:lnTo>
                    <a:pt x="616915" y="613321"/>
                  </a:lnTo>
                  <a:lnTo>
                    <a:pt x="673011" y="633590"/>
                  </a:lnTo>
                  <a:lnTo>
                    <a:pt x="701421" y="634695"/>
                  </a:lnTo>
                  <a:lnTo>
                    <a:pt x="733996" y="629399"/>
                  </a:lnTo>
                  <a:lnTo>
                    <a:pt x="770280" y="615530"/>
                  </a:lnTo>
                  <a:lnTo>
                    <a:pt x="809802" y="590905"/>
                  </a:lnTo>
                  <a:lnTo>
                    <a:pt x="852106" y="553351"/>
                  </a:lnTo>
                  <a:lnTo>
                    <a:pt x="896734" y="500684"/>
                  </a:lnTo>
                  <a:lnTo>
                    <a:pt x="943203" y="430745"/>
                  </a:lnTo>
                  <a:lnTo>
                    <a:pt x="946175" y="419684"/>
                  </a:lnTo>
                  <a:lnTo>
                    <a:pt x="943203" y="409321"/>
                  </a:lnTo>
                  <a:lnTo>
                    <a:pt x="935532" y="401802"/>
                  </a:lnTo>
                  <a:lnTo>
                    <a:pt x="924445" y="399313"/>
                  </a:lnTo>
                  <a:lnTo>
                    <a:pt x="892365" y="401853"/>
                  </a:lnTo>
                  <a:lnTo>
                    <a:pt x="854062" y="406527"/>
                  </a:lnTo>
                  <a:lnTo>
                    <a:pt x="811898" y="413981"/>
                  </a:lnTo>
                  <a:lnTo>
                    <a:pt x="768261" y="424853"/>
                  </a:lnTo>
                  <a:lnTo>
                    <a:pt x="725500" y="439813"/>
                  </a:lnTo>
                  <a:lnTo>
                    <a:pt x="686015" y="459473"/>
                  </a:lnTo>
                  <a:lnTo>
                    <a:pt x="652145" y="484517"/>
                  </a:lnTo>
                  <a:lnTo>
                    <a:pt x="626275" y="515569"/>
                  </a:lnTo>
                  <a:lnTo>
                    <a:pt x="616915" y="538340"/>
                  </a:lnTo>
                  <a:lnTo>
                    <a:pt x="616915" y="382079"/>
                  </a:lnTo>
                  <a:lnTo>
                    <a:pt x="657491" y="347383"/>
                  </a:lnTo>
                  <a:lnTo>
                    <a:pt x="685101" y="292735"/>
                  </a:lnTo>
                  <a:lnTo>
                    <a:pt x="691730" y="254406"/>
                  </a:lnTo>
                  <a:lnTo>
                    <a:pt x="690765" y="207772"/>
                  </a:lnTo>
                  <a:lnTo>
                    <a:pt x="680085" y="152133"/>
                  </a:lnTo>
                  <a:lnTo>
                    <a:pt x="657593" y="86753"/>
                  </a:lnTo>
                  <a:lnTo>
                    <a:pt x="621157" y="10947"/>
                  </a:lnTo>
                  <a:lnTo>
                    <a:pt x="602729" y="0"/>
                  </a:lnTo>
                  <a:lnTo>
                    <a:pt x="592353" y="2743"/>
                  </a:lnTo>
                  <a:lnTo>
                    <a:pt x="570318" y="39916"/>
                  </a:lnTo>
                  <a:lnTo>
                    <a:pt x="554736" y="75272"/>
                  </a:lnTo>
                  <a:lnTo>
                    <a:pt x="539572" y="115379"/>
                  </a:lnTo>
                  <a:lnTo>
                    <a:pt x="526592" y="158521"/>
                  </a:lnTo>
                  <a:lnTo>
                    <a:pt x="517575" y="202984"/>
                  </a:lnTo>
                  <a:lnTo>
                    <a:pt x="514299" y="247053"/>
                  </a:lnTo>
                  <a:lnTo>
                    <a:pt x="518515" y="289039"/>
                  </a:lnTo>
                  <a:lnTo>
                    <a:pt x="532003" y="327202"/>
                  </a:lnTo>
                  <a:lnTo>
                    <a:pt x="556539" y="359854"/>
                  </a:lnTo>
                  <a:lnTo>
                    <a:pt x="592061" y="384035"/>
                  </a:lnTo>
                  <a:lnTo>
                    <a:pt x="592061" y="530923"/>
                  </a:lnTo>
                  <a:lnTo>
                    <a:pt x="559879" y="484517"/>
                  </a:lnTo>
                  <a:lnTo>
                    <a:pt x="526008" y="459473"/>
                  </a:lnTo>
                  <a:lnTo>
                    <a:pt x="486524" y="439813"/>
                  </a:lnTo>
                  <a:lnTo>
                    <a:pt x="443763" y="424853"/>
                  </a:lnTo>
                  <a:lnTo>
                    <a:pt x="400126" y="413981"/>
                  </a:lnTo>
                  <a:lnTo>
                    <a:pt x="357974" y="406527"/>
                  </a:lnTo>
                  <a:lnTo>
                    <a:pt x="319671" y="401853"/>
                  </a:lnTo>
                  <a:lnTo>
                    <a:pt x="287591" y="399313"/>
                  </a:lnTo>
                  <a:lnTo>
                    <a:pt x="276491" y="401802"/>
                  </a:lnTo>
                  <a:lnTo>
                    <a:pt x="268833" y="409321"/>
                  </a:lnTo>
                  <a:lnTo>
                    <a:pt x="265861" y="419684"/>
                  </a:lnTo>
                  <a:lnTo>
                    <a:pt x="268820" y="430745"/>
                  </a:lnTo>
                  <a:lnTo>
                    <a:pt x="315302" y="500684"/>
                  </a:lnTo>
                  <a:lnTo>
                    <a:pt x="359918" y="553351"/>
                  </a:lnTo>
                  <a:lnTo>
                    <a:pt x="402221" y="590905"/>
                  </a:lnTo>
                  <a:lnTo>
                    <a:pt x="441744" y="615530"/>
                  </a:lnTo>
                  <a:lnTo>
                    <a:pt x="478028" y="629399"/>
                  </a:lnTo>
                  <a:lnTo>
                    <a:pt x="510616" y="634695"/>
                  </a:lnTo>
                  <a:lnTo>
                    <a:pt x="539026" y="633590"/>
                  </a:lnTo>
                  <a:lnTo>
                    <a:pt x="562800" y="628256"/>
                  </a:lnTo>
                  <a:lnTo>
                    <a:pt x="581482" y="620890"/>
                  </a:lnTo>
                  <a:lnTo>
                    <a:pt x="592061" y="615048"/>
                  </a:lnTo>
                  <a:lnTo>
                    <a:pt x="592061" y="870839"/>
                  </a:lnTo>
                  <a:lnTo>
                    <a:pt x="568375" y="831227"/>
                  </a:lnTo>
                  <a:lnTo>
                    <a:pt x="539178" y="803541"/>
                  </a:lnTo>
                  <a:lnTo>
                    <a:pt x="504050" y="780669"/>
                  </a:lnTo>
                  <a:lnTo>
                    <a:pt x="464680" y="762139"/>
                  </a:lnTo>
                  <a:lnTo>
                    <a:pt x="422744" y="747509"/>
                  </a:lnTo>
                  <a:lnTo>
                    <a:pt x="379933" y="736320"/>
                  </a:lnTo>
                  <a:lnTo>
                    <a:pt x="337921" y="728103"/>
                  </a:lnTo>
                  <a:lnTo>
                    <a:pt x="298399" y="722401"/>
                  </a:lnTo>
                  <a:lnTo>
                    <a:pt x="233553" y="716724"/>
                  </a:lnTo>
                  <a:lnTo>
                    <a:pt x="222465" y="719239"/>
                  </a:lnTo>
                  <a:lnTo>
                    <a:pt x="214807" y="726694"/>
                  </a:lnTo>
                  <a:lnTo>
                    <a:pt x="211797" y="736981"/>
                  </a:lnTo>
                  <a:lnTo>
                    <a:pt x="214706" y="748004"/>
                  </a:lnTo>
                  <a:lnTo>
                    <a:pt x="264375" y="824357"/>
                  </a:lnTo>
                  <a:lnTo>
                    <a:pt x="312293" y="883386"/>
                  </a:lnTo>
                  <a:lnTo>
                    <a:pt x="358000" y="927087"/>
                  </a:lnTo>
                  <a:lnTo>
                    <a:pt x="401104" y="957440"/>
                  </a:lnTo>
                  <a:lnTo>
                    <a:pt x="441172" y="976426"/>
                  </a:lnTo>
                  <a:lnTo>
                    <a:pt x="510527" y="988263"/>
                  </a:lnTo>
                  <a:lnTo>
                    <a:pt x="538962" y="985075"/>
                  </a:lnTo>
                  <a:lnTo>
                    <a:pt x="562686" y="978471"/>
                  </a:lnTo>
                  <a:lnTo>
                    <a:pt x="581253" y="970432"/>
                  </a:lnTo>
                  <a:lnTo>
                    <a:pt x="592061" y="964196"/>
                  </a:lnTo>
                  <a:lnTo>
                    <a:pt x="592061" y="1269758"/>
                  </a:lnTo>
                  <a:lnTo>
                    <a:pt x="571652" y="1231049"/>
                  </a:lnTo>
                  <a:lnTo>
                    <a:pt x="543712" y="1198727"/>
                  </a:lnTo>
                  <a:lnTo>
                    <a:pt x="509320" y="1171194"/>
                  </a:lnTo>
                  <a:lnTo>
                    <a:pt x="469912" y="1148067"/>
                  </a:lnTo>
                  <a:lnTo>
                    <a:pt x="426859" y="1128953"/>
                  </a:lnTo>
                  <a:lnTo>
                    <a:pt x="381584" y="1113485"/>
                  </a:lnTo>
                  <a:lnTo>
                    <a:pt x="335483" y="1101267"/>
                  </a:lnTo>
                  <a:lnTo>
                    <a:pt x="289979" y="1091907"/>
                  </a:lnTo>
                  <a:lnTo>
                    <a:pt x="246456" y="1085049"/>
                  </a:lnTo>
                  <a:lnTo>
                    <a:pt x="206324" y="1080274"/>
                  </a:lnTo>
                  <a:lnTo>
                    <a:pt x="141859" y="1075524"/>
                  </a:lnTo>
                  <a:lnTo>
                    <a:pt x="130886" y="1078090"/>
                  </a:lnTo>
                  <a:lnTo>
                    <a:pt x="123355" y="1085519"/>
                  </a:lnTo>
                  <a:lnTo>
                    <a:pt x="120434" y="1095756"/>
                  </a:lnTo>
                  <a:lnTo>
                    <a:pt x="123317" y="1106741"/>
                  </a:lnTo>
                  <a:lnTo>
                    <a:pt x="172377" y="1184795"/>
                  </a:lnTo>
                  <a:lnTo>
                    <a:pt x="220141" y="1248752"/>
                  </a:lnTo>
                  <a:lnTo>
                    <a:pt x="266319" y="1299883"/>
                  </a:lnTo>
                  <a:lnTo>
                    <a:pt x="310667" y="1339430"/>
                  </a:lnTo>
                  <a:lnTo>
                    <a:pt x="352894" y="1368666"/>
                  </a:lnTo>
                  <a:lnTo>
                    <a:pt x="392747" y="1388846"/>
                  </a:lnTo>
                  <a:lnTo>
                    <a:pt x="429945" y="1401229"/>
                  </a:lnTo>
                  <a:lnTo>
                    <a:pt x="495350" y="1407642"/>
                  </a:lnTo>
                  <a:lnTo>
                    <a:pt x="523011" y="1404213"/>
                  </a:lnTo>
                  <a:lnTo>
                    <a:pt x="546950" y="1398016"/>
                  </a:lnTo>
                  <a:lnTo>
                    <a:pt x="566902" y="1390332"/>
                  </a:lnTo>
                  <a:lnTo>
                    <a:pt x="582599" y="1382407"/>
                  </a:lnTo>
                  <a:lnTo>
                    <a:pt x="592061" y="1376578"/>
                  </a:lnTo>
                  <a:lnTo>
                    <a:pt x="592061" y="1731073"/>
                  </a:lnTo>
                  <a:lnTo>
                    <a:pt x="558774" y="1665325"/>
                  </a:lnTo>
                  <a:lnTo>
                    <a:pt x="530809" y="1633639"/>
                  </a:lnTo>
                  <a:lnTo>
                    <a:pt x="497713" y="1605749"/>
                  </a:lnTo>
                  <a:lnTo>
                    <a:pt x="460362" y="1581391"/>
                  </a:lnTo>
                  <a:lnTo>
                    <a:pt x="419658" y="1560334"/>
                  </a:lnTo>
                  <a:lnTo>
                    <a:pt x="376453" y="1542338"/>
                  </a:lnTo>
                  <a:lnTo>
                    <a:pt x="331660" y="1527175"/>
                  </a:lnTo>
                  <a:lnTo>
                    <a:pt x="286143" y="1514589"/>
                  </a:lnTo>
                  <a:lnTo>
                    <a:pt x="240779" y="1504340"/>
                  </a:lnTo>
                  <a:lnTo>
                    <a:pt x="196456" y="1496187"/>
                  </a:lnTo>
                  <a:lnTo>
                    <a:pt x="154063" y="1489900"/>
                  </a:lnTo>
                  <a:lnTo>
                    <a:pt x="114465" y="1485239"/>
                  </a:lnTo>
                  <a:lnTo>
                    <a:pt x="47205" y="1479791"/>
                  </a:lnTo>
                  <a:lnTo>
                    <a:pt x="21297" y="1478534"/>
                  </a:lnTo>
                  <a:lnTo>
                    <a:pt x="10477" y="1481112"/>
                  </a:lnTo>
                  <a:lnTo>
                    <a:pt x="2984" y="1488427"/>
                  </a:lnTo>
                  <a:lnTo>
                    <a:pt x="0" y="1498473"/>
                  </a:lnTo>
                  <a:lnTo>
                    <a:pt x="2730" y="1509255"/>
                  </a:lnTo>
                  <a:lnTo>
                    <a:pt x="51231" y="1588719"/>
                  </a:lnTo>
                  <a:lnTo>
                    <a:pt x="98767" y="1656880"/>
                  </a:lnTo>
                  <a:lnTo>
                    <a:pt x="145173" y="1714525"/>
                  </a:lnTo>
                  <a:lnTo>
                    <a:pt x="190284" y="1762442"/>
                  </a:lnTo>
                  <a:lnTo>
                    <a:pt x="233946" y="1801418"/>
                  </a:lnTo>
                  <a:lnTo>
                    <a:pt x="275971" y="1832216"/>
                  </a:lnTo>
                  <a:lnTo>
                    <a:pt x="316217" y="1855635"/>
                  </a:lnTo>
                  <a:lnTo>
                    <a:pt x="354495" y="1872449"/>
                  </a:lnTo>
                  <a:lnTo>
                    <a:pt x="424510" y="1889404"/>
                  </a:lnTo>
                  <a:lnTo>
                    <a:pt x="455917" y="1891093"/>
                  </a:lnTo>
                  <a:lnTo>
                    <a:pt x="484708" y="1889315"/>
                  </a:lnTo>
                  <a:lnTo>
                    <a:pt x="533730" y="1878444"/>
                  </a:lnTo>
                  <a:lnTo>
                    <a:pt x="570280" y="1863051"/>
                  </a:lnTo>
                  <a:lnTo>
                    <a:pt x="592061" y="1849996"/>
                  </a:lnTo>
                  <a:lnTo>
                    <a:pt x="592061" y="2235835"/>
                  </a:lnTo>
                  <a:lnTo>
                    <a:pt x="616915" y="2235835"/>
                  </a:lnTo>
                  <a:lnTo>
                    <a:pt x="616915" y="1847913"/>
                  </a:lnTo>
                  <a:lnTo>
                    <a:pt x="619023" y="1849374"/>
                  </a:lnTo>
                  <a:lnTo>
                    <a:pt x="658380" y="1870925"/>
                  </a:lnTo>
                  <a:lnTo>
                    <a:pt x="701332" y="1884845"/>
                  </a:lnTo>
                  <a:lnTo>
                    <a:pt x="756107" y="1891093"/>
                  </a:lnTo>
                  <a:lnTo>
                    <a:pt x="787514" y="1889404"/>
                  </a:lnTo>
                  <a:lnTo>
                    <a:pt x="857542" y="1872449"/>
                  </a:lnTo>
                  <a:lnTo>
                    <a:pt x="895819" y="1855635"/>
                  </a:lnTo>
                  <a:lnTo>
                    <a:pt x="936053" y="1832216"/>
                  </a:lnTo>
                  <a:lnTo>
                    <a:pt x="978090" y="1801418"/>
                  </a:lnTo>
                  <a:lnTo>
                    <a:pt x="1021740" y="1762442"/>
                  </a:lnTo>
                  <a:lnTo>
                    <a:pt x="1066850" y="1714525"/>
                  </a:lnTo>
                  <a:lnTo>
                    <a:pt x="1113269" y="1656880"/>
                  </a:lnTo>
                  <a:lnTo>
                    <a:pt x="1160805" y="1588719"/>
                  </a:lnTo>
                  <a:lnTo>
                    <a:pt x="1209294" y="1509255"/>
                  </a:lnTo>
                  <a:lnTo>
                    <a:pt x="1212037" y="1498473"/>
                  </a:lnTo>
                  <a:close/>
                </a:path>
              </a:pathLst>
            </a:custGeom>
            <a:solidFill>
              <a:srgbClr val="C7E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14177" y="5401303"/>
              <a:ext cx="1586230" cy="2925445"/>
            </a:xfrm>
            <a:custGeom>
              <a:avLst/>
              <a:gdLst/>
              <a:ahLst/>
              <a:cxnLst/>
              <a:rect l="l" t="t" r="r" b="b"/>
              <a:pathLst>
                <a:path w="1586229" h="2925445">
                  <a:moveTo>
                    <a:pt x="1585772" y="1960549"/>
                  </a:moveTo>
                  <a:lnTo>
                    <a:pt x="1581873" y="1947392"/>
                  </a:lnTo>
                  <a:lnTo>
                    <a:pt x="1572056" y="1937829"/>
                  </a:lnTo>
                  <a:lnTo>
                    <a:pt x="1557909" y="1934464"/>
                  </a:lnTo>
                  <a:lnTo>
                    <a:pt x="1533207" y="1935594"/>
                  </a:lnTo>
                  <a:lnTo>
                    <a:pt x="1471764" y="1939848"/>
                  </a:lnTo>
                  <a:lnTo>
                    <a:pt x="1397546" y="1947621"/>
                  </a:lnTo>
                  <a:lnTo>
                    <a:pt x="1356855" y="1953158"/>
                  </a:lnTo>
                  <a:lnTo>
                    <a:pt x="1314424" y="1959978"/>
                  </a:lnTo>
                  <a:lnTo>
                    <a:pt x="1270749" y="1968220"/>
                  </a:lnTo>
                  <a:lnTo>
                    <a:pt x="1226299" y="1977999"/>
                  </a:lnTo>
                  <a:lnTo>
                    <a:pt x="1181569" y="1989455"/>
                  </a:lnTo>
                  <a:lnTo>
                    <a:pt x="1137056" y="2002726"/>
                  </a:lnTo>
                  <a:lnTo>
                    <a:pt x="1093228" y="2017941"/>
                  </a:lnTo>
                  <a:lnTo>
                    <a:pt x="1050582" y="2035225"/>
                  </a:lnTo>
                  <a:lnTo>
                    <a:pt x="1009611" y="2054733"/>
                  </a:lnTo>
                  <a:lnTo>
                    <a:pt x="970775" y="2076577"/>
                  </a:lnTo>
                  <a:lnTo>
                    <a:pt x="934593" y="2100884"/>
                  </a:lnTo>
                  <a:lnTo>
                    <a:pt x="901534" y="2127821"/>
                  </a:lnTo>
                  <a:lnTo>
                    <a:pt x="872083" y="2157488"/>
                  </a:lnTo>
                  <a:lnTo>
                    <a:pt x="846734" y="2190026"/>
                  </a:lnTo>
                  <a:lnTo>
                    <a:pt x="825957" y="2225573"/>
                  </a:lnTo>
                  <a:lnTo>
                    <a:pt x="810260" y="2264257"/>
                  </a:lnTo>
                  <a:lnTo>
                    <a:pt x="807135" y="2277199"/>
                  </a:lnTo>
                  <a:lnTo>
                    <a:pt x="807135" y="1798472"/>
                  </a:lnTo>
                  <a:lnTo>
                    <a:pt x="849109" y="1821243"/>
                  </a:lnTo>
                  <a:lnTo>
                    <a:pt x="891057" y="1834959"/>
                  </a:lnTo>
                  <a:lnTo>
                    <a:pt x="943813" y="1841982"/>
                  </a:lnTo>
                  <a:lnTo>
                    <a:pt x="973886" y="1841334"/>
                  </a:lnTo>
                  <a:lnTo>
                    <a:pt x="1040752" y="1828419"/>
                  </a:lnTo>
                  <a:lnTo>
                    <a:pt x="1077252" y="1814830"/>
                  </a:lnTo>
                  <a:lnTo>
                    <a:pt x="1115606" y="1795614"/>
                  </a:lnTo>
                  <a:lnTo>
                    <a:pt x="1155687" y="1770100"/>
                  </a:lnTo>
                  <a:lnTo>
                    <a:pt x="1197356" y="1737652"/>
                  </a:lnTo>
                  <a:lnTo>
                    <a:pt x="1240447" y="1697583"/>
                  </a:lnTo>
                  <a:lnTo>
                    <a:pt x="1284846" y="1649234"/>
                  </a:lnTo>
                  <a:lnTo>
                    <a:pt x="1330401" y="1591970"/>
                  </a:lnTo>
                  <a:lnTo>
                    <a:pt x="1376972" y="1525117"/>
                  </a:lnTo>
                  <a:lnTo>
                    <a:pt x="1424419" y="1448003"/>
                  </a:lnTo>
                  <a:lnTo>
                    <a:pt x="1428203" y="1433639"/>
                  </a:lnTo>
                  <a:lnTo>
                    <a:pt x="1424381" y="1420253"/>
                  </a:lnTo>
                  <a:lnTo>
                    <a:pt x="1414526" y="1410525"/>
                  </a:lnTo>
                  <a:lnTo>
                    <a:pt x="1400162" y="1407172"/>
                  </a:lnTo>
                  <a:lnTo>
                    <a:pt x="1372946" y="1408671"/>
                  </a:lnTo>
                  <a:lnTo>
                    <a:pt x="1305229" y="1414500"/>
                  </a:lnTo>
                  <a:lnTo>
                    <a:pt x="1266202" y="1419237"/>
                  </a:lnTo>
                  <a:lnTo>
                    <a:pt x="1224724" y="1425448"/>
                  </a:lnTo>
                  <a:lnTo>
                    <a:pt x="1181506" y="1433334"/>
                  </a:lnTo>
                  <a:lnTo>
                    <a:pt x="1137310" y="1443113"/>
                  </a:lnTo>
                  <a:lnTo>
                    <a:pt x="1092847" y="1454962"/>
                  </a:lnTo>
                  <a:lnTo>
                    <a:pt x="1048867" y="1469097"/>
                  </a:lnTo>
                  <a:lnTo>
                    <a:pt x="1006094" y="1485722"/>
                  </a:lnTo>
                  <a:lnTo>
                    <a:pt x="965276" y="1505013"/>
                  </a:lnTo>
                  <a:lnTo>
                    <a:pt x="927138" y="1527200"/>
                  </a:lnTo>
                  <a:lnTo>
                    <a:pt x="892416" y="1552473"/>
                  </a:lnTo>
                  <a:lnTo>
                    <a:pt x="861860" y="1581035"/>
                  </a:lnTo>
                  <a:lnTo>
                    <a:pt x="836180" y="1613077"/>
                  </a:lnTo>
                  <a:lnTo>
                    <a:pt x="816140" y="1648802"/>
                  </a:lnTo>
                  <a:lnTo>
                    <a:pt x="807135" y="1674876"/>
                  </a:lnTo>
                  <a:lnTo>
                    <a:pt x="807135" y="1259128"/>
                  </a:lnTo>
                  <a:lnTo>
                    <a:pt x="855268" y="1282166"/>
                  </a:lnTo>
                  <a:lnTo>
                    <a:pt x="904760" y="1292275"/>
                  </a:lnTo>
                  <a:lnTo>
                    <a:pt x="934313" y="1292847"/>
                  </a:lnTo>
                  <a:lnTo>
                    <a:pt x="966762" y="1289050"/>
                  </a:lnTo>
                  <a:lnTo>
                    <a:pt x="1039507" y="1264259"/>
                  </a:lnTo>
                  <a:lnTo>
                    <a:pt x="1079373" y="1241234"/>
                  </a:lnTo>
                  <a:lnTo>
                    <a:pt x="1121270" y="1209738"/>
                  </a:lnTo>
                  <a:lnTo>
                    <a:pt x="1164983" y="1168755"/>
                  </a:lnTo>
                  <a:lnTo>
                    <a:pt x="1210297" y="1117269"/>
                  </a:lnTo>
                  <a:lnTo>
                    <a:pt x="1256995" y="1054239"/>
                  </a:lnTo>
                  <a:lnTo>
                    <a:pt x="1304861" y="978662"/>
                  </a:lnTo>
                  <a:lnTo>
                    <a:pt x="1308671" y="964247"/>
                  </a:lnTo>
                  <a:lnTo>
                    <a:pt x="1304734" y="950785"/>
                  </a:lnTo>
                  <a:lnTo>
                    <a:pt x="1294714" y="941019"/>
                  </a:lnTo>
                  <a:lnTo>
                    <a:pt x="1280210" y="937742"/>
                  </a:lnTo>
                  <a:lnTo>
                    <a:pt x="1250022" y="939723"/>
                  </a:lnTo>
                  <a:lnTo>
                    <a:pt x="1175207" y="947801"/>
                  </a:lnTo>
                  <a:lnTo>
                    <a:pt x="1132852" y="954493"/>
                  </a:lnTo>
                  <a:lnTo>
                    <a:pt x="1088682" y="963383"/>
                  </a:lnTo>
                  <a:lnTo>
                    <a:pt x="1043851" y="974750"/>
                  </a:lnTo>
                  <a:lnTo>
                    <a:pt x="999477" y="988923"/>
                  </a:lnTo>
                  <a:lnTo>
                    <a:pt x="956678" y="1006208"/>
                  </a:lnTo>
                  <a:lnTo>
                    <a:pt x="916584" y="1026896"/>
                  </a:lnTo>
                  <a:lnTo>
                    <a:pt x="880338" y="1051318"/>
                  </a:lnTo>
                  <a:lnTo>
                    <a:pt x="849045" y="1079779"/>
                  </a:lnTo>
                  <a:lnTo>
                    <a:pt x="823849" y="1112570"/>
                  </a:lnTo>
                  <a:lnTo>
                    <a:pt x="807135" y="1147381"/>
                  </a:lnTo>
                  <a:lnTo>
                    <a:pt x="807135" y="802449"/>
                  </a:lnTo>
                  <a:lnTo>
                    <a:pt x="858316" y="824547"/>
                  </a:lnTo>
                  <a:lnTo>
                    <a:pt x="911618" y="830656"/>
                  </a:lnTo>
                  <a:lnTo>
                    <a:pt x="943330" y="827316"/>
                  </a:lnTo>
                  <a:lnTo>
                    <a:pt x="1015504" y="801357"/>
                  </a:lnTo>
                  <a:lnTo>
                    <a:pt x="1055408" y="776160"/>
                  </a:lnTo>
                  <a:lnTo>
                    <a:pt x="1097483" y="741070"/>
                  </a:lnTo>
                  <a:lnTo>
                    <a:pt x="1141476" y="694804"/>
                  </a:lnTo>
                  <a:lnTo>
                    <a:pt x="1187081" y="636079"/>
                  </a:lnTo>
                  <a:lnTo>
                    <a:pt x="1234059" y="563575"/>
                  </a:lnTo>
                  <a:lnTo>
                    <a:pt x="1237932" y="549109"/>
                  </a:lnTo>
                  <a:lnTo>
                    <a:pt x="1234046" y="535546"/>
                  </a:lnTo>
                  <a:lnTo>
                    <a:pt x="1224026" y="525703"/>
                  </a:lnTo>
                  <a:lnTo>
                    <a:pt x="1209509" y="522439"/>
                  </a:lnTo>
                  <a:lnTo>
                    <a:pt x="1178052" y="524789"/>
                  </a:lnTo>
                  <a:lnTo>
                    <a:pt x="1100836" y="534454"/>
                  </a:lnTo>
                  <a:lnTo>
                    <a:pt x="1057897" y="542556"/>
                  </a:lnTo>
                  <a:lnTo>
                    <a:pt x="1013942" y="553351"/>
                  </a:lnTo>
                  <a:lnTo>
                    <a:pt x="970407" y="567220"/>
                  </a:lnTo>
                  <a:lnTo>
                    <a:pt x="928674" y="584555"/>
                  </a:lnTo>
                  <a:lnTo>
                    <a:pt x="890181" y="605726"/>
                  </a:lnTo>
                  <a:lnTo>
                    <a:pt x="856322" y="631139"/>
                  </a:lnTo>
                  <a:lnTo>
                    <a:pt x="828509" y="661162"/>
                  </a:lnTo>
                  <a:lnTo>
                    <a:pt x="808164" y="696188"/>
                  </a:lnTo>
                  <a:lnTo>
                    <a:pt x="807135" y="699820"/>
                  </a:lnTo>
                  <a:lnTo>
                    <a:pt x="807135" y="500037"/>
                  </a:lnTo>
                  <a:lnTo>
                    <a:pt x="845070" y="471385"/>
                  </a:lnTo>
                  <a:lnTo>
                    <a:pt x="877620" y="428625"/>
                  </a:lnTo>
                  <a:lnTo>
                    <a:pt x="900709" y="364947"/>
                  </a:lnTo>
                  <a:lnTo>
                    <a:pt x="905560" y="324205"/>
                  </a:lnTo>
                  <a:lnTo>
                    <a:pt x="904290" y="276948"/>
                  </a:lnTo>
                  <a:lnTo>
                    <a:pt x="895616" y="222758"/>
                  </a:lnTo>
                  <a:lnTo>
                    <a:pt x="878306" y="161201"/>
                  </a:lnTo>
                  <a:lnTo>
                    <a:pt x="851077" y="91871"/>
                  </a:lnTo>
                  <a:lnTo>
                    <a:pt x="812685" y="14312"/>
                  </a:lnTo>
                  <a:lnTo>
                    <a:pt x="788593" y="0"/>
                  </a:lnTo>
                  <a:lnTo>
                    <a:pt x="775017" y="3581"/>
                  </a:lnTo>
                  <a:lnTo>
                    <a:pt x="750722" y="42659"/>
                  </a:lnTo>
                  <a:lnTo>
                    <a:pt x="719518" y="114071"/>
                  </a:lnTo>
                  <a:lnTo>
                    <a:pt x="704519" y="155194"/>
                  </a:lnTo>
                  <a:lnTo>
                    <a:pt x="691311" y="198551"/>
                  </a:lnTo>
                  <a:lnTo>
                    <a:pt x="680961" y="243141"/>
                  </a:lnTo>
                  <a:lnTo>
                    <a:pt x="674509" y="287934"/>
                  </a:lnTo>
                  <a:lnTo>
                    <a:pt x="673036" y="331927"/>
                  </a:lnTo>
                  <a:lnTo>
                    <a:pt x="677583" y="374078"/>
                  </a:lnTo>
                  <a:lnTo>
                    <a:pt x="689190" y="413397"/>
                  </a:lnTo>
                  <a:lnTo>
                    <a:pt x="708939" y="448843"/>
                  </a:lnTo>
                  <a:lnTo>
                    <a:pt x="737857" y="479412"/>
                  </a:lnTo>
                  <a:lnTo>
                    <a:pt x="774623" y="502564"/>
                  </a:lnTo>
                  <a:lnTo>
                    <a:pt x="774623" y="691057"/>
                  </a:lnTo>
                  <a:lnTo>
                    <a:pt x="729462" y="631139"/>
                  </a:lnTo>
                  <a:lnTo>
                    <a:pt x="695591" y="605726"/>
                  </a:lnTo>
                  <a:lnTo>
                    <a:pt x="657098" y="584555"/>
                  </a:lnTo>
                  <a:lnTo>
                    <a:pt x="615365" y="567220"/>
                  </a:lnTo>
                  <a:lnTo>
                    <a:pt x="571830" y="553351"/>
                  </a:lnTo>
                  <a:lnTo>
                    <a:pt x="527875" y="542556"/>
                  </a:lnTo>
                  <a:lnTo>
                    <a:pt x="484936" y="534454"/>
                  </a:lnTo>
                  <a:lnTo>
                    <a:pt x="444411" y="528662"/>
                  </a:lnTo>
                  <a:lnTo>
                    <a:pt x="376262" y="522439"/>
                  </a:lnTo>
                  <a:lnTo>
                    <a:pt x="361746" y="525703"/>
                  </a:lnTo>
                  <a:lnTo>
                    <a:pt x="351726" y="535546"/>
                  </a:lnTo>
                  <a:lnTo>
                    <a:pt x="347840" y="549109"/>
                  </a:lnTo>
                  <a:lnTo>
                    <a:pt x="351726" y="563575"/>
                  </a:lnTo>
                  <a:lnTo>
                    <a:pt x="398691" y="636079"/>
                  </a:lnTo>
                  <a:lnTo>
                    <a:pt x="444296" y="694804"/>
                  </a:lnTo>
                  <a:lnTo>
                    <a:pt x="488289" y="741070"/>
                  </a:lnTo>
                  <a:lnTo>
                    <a:pt x="530364" y="776160"/>
                  </a:lnTo>
                  <a:lnTo>
                    <a:pt x="570268" y="801357"/>
                  </a:lnTo>
                  <a:lnTo>
                    <a:pt x="607720" y="817981"/>
                  </a:lnTo>
                  <a:lnTo>
                    <a:pt x="674154" y="830656"/>
                  </a:lnTo>
                  <a:lnTo>
                    <a:pt x="702576" y="829310"/>
                  </a:lnTo>
                  <a:lnTo>
                    <a:pt x="727456" y="824547"/>
                  </a:lnTo>
                  <a:lnTo>
                    <a:pt x="748499" y="817702"/>
                  </a:lnTo>
                  <a:lnTo>
                    <a:pt x="765429" y="810031"/>
                  </a:lnTo>
                  <a:lnTo>
                    <a:pt x="774623" y="804786"/>
                  </a:lnTo>
                  <a:lnTo>
                    <a:pt x="774623" y="1139024"/>
                  </a:lnTo>
                  <a:lnTo>
                    <a:pt x="736727" y="1079779"/>
                  </a:lnTo>
                  <a:lnTo>
                    <a:pt x="705446" y="1051318"/>
                  </a:lnTo>
                  <a:lnTo>
                    <a:pt x="669188" y="1026896"/>
                  </a:lnTo>
                  <a:lnTo>
                    <a:pt x="629107" y="1006208"/>
                  </a:lnTo>
                  <a:lnTo>
                    <a:pt x="586308" y="988923"/>
                  </a:lnTo>
                  <a:lnTo>
                    <a:pt x="541921" y="974750"/>
                  </a:lnTo>
                  <a:lnTo>
                    <a:pt x="497090" y="963383"/>
                  </a:lnTo>
                  <a:lnTo>
                    <a:pt x="452932" y="954493"/>
                  </a:lnTo>
                  <a:lnTo>
                    <a:pt x="410565" y="947801"/>
                  </a:lnTo>
                  <a:lnTo>
                    <a:pt x="371132" y="942975"/>
                  </a:lnTo>
                  <a:lnTo>
                    <a:pt x="305562" y="937742"/>
                  </a:lnTo>
                  <a:lnTo>
                    <a:pt x="291071" y="941019"/>
                  </a:lnTo>
                  <a:lnTo>
                    <a:pt x="281038" y="950785"/>
                  </a:lnTo>
                  <a:lnTo>
                    <a:pt x="277114" y="964247"/>
                  </a:lnTo>
                  <a:lnTo>
                    <a:pt x="280911" y="978662"/>
                  </a:lnTo>
                  <a:lnTo>
                    <a:pt x="328777" y="1054239"/>
                  </a:lnTo>
                  <a:lnTo>
                    <a:pt x="375475" y="1117269"/>
                  </a:lnTo>
                  <a:lnTo>
                    <a:pt x="420789" y="1168755"/>
                  </a:lnTo>
                  <a:lnTo>
                    <a:pt x="464502" y="1209738"/>
                  </a:lnTo>
                  <a:lnTo>
                    <a:pt x="506399" y="1241234"/>
                  </a:lnTo>
                  <a:lnTo>
                    <a:pt x="546265" y="1264259"/>
                  </a:lnTo>
                  <a:lnTo>
                    <a:pt x="583882" y="1279855"/>
                  </a:lnTo>
                  <a:lnTo>
                    <a:pt x="651471" y="1292847"/>
                  </a:lnTo>
                  <a:lnTo>
                    <a:pt x="681012" y="1292275"/>
                  </a:lnTo>
                  <a:lnTo>
                    <a:pt x="730504" y="1282166"/>
                  </a:lnTo>
                  <a:lnTo>
                    <a:pt x="765759" y="1266875"/>
                  </a:lnTo>
                  <a:lnTo>
                    <a:pt x="774623" y="1261592"/>
                  </a:lnTo>
                  <a:lnTo>
                    <a:pt x="774623" y="1663255"/>
                  </a:lnTo>
                  <a:lnTo>
                    <a:pt x="749592" y="1613077"/>
                  </a:lnTo>
                  <a:lnTo>
                    <a:pt x="723912" y="1581035"/>
                  </a:lnTo>
                  <a:lnTo>
                    <a:pt x="693356" y="1552473"/>
                  </a:lnTo>
                  <a:lnTo>
                    <a:pt x="658634" y="1527200"/>
                  </a:lnTo>
                  <a:lnTo>
                    <a:pt x="620496" y="1505013"/>
                  </a:lnTo>
                  <a:lnTo>
                    <a:pt x="579678" y="1485722"/>
                  </a:lnTo>
                  <a:lnTo>
                    <a:pt x="536917" y="1469097"/>
                  </a:lnTo>
                  <a:lnTo>
                    <a:pt x="492925" y="1454962"/>
                  </a:lnTo>
                  <a:lnTo>
                    <a:pt x="448475" y="1443113"/>
                  </a:lnTo>
                  <a:lnTo>
                    <a:pt x="404266" y="1433334"/>
                  </a:lnTo>
                  <a:lnTo>
                    <a:pt x="361061" y="1425448"/>
                  </a:lnTo>
                  <a:lnTo>
                    <a:pt x="319570" y="1419237"/>
                  </a:lnTo>
                  <a:lnTo>
                    <a:pt x="280555" y="1414500"/>
                  </a:lnTo>
                  <a:lnTo>
                    <a:pt x="212839" y="1408671"/>
                  </a:lnTo>
                  <a:lnTo>
                    <a:pt x="185623" y="1407172"/>
                  </a:lnTo>
                  <a:lnTo>
                    <a:pt x="171246" y="1410525"/>
                  </a:lnTo>
                  <a:lnTo>
                    <a:pt x="161391" y="1420253"/>
                  </a:lnTo>
                  <a:lnTo>
                    <a:pt x="157568" y="1433639"/>
                  </a:lnTo>
                  <a:lnTo>
                    <a:pt x="161353" y="1448003"/>
                  </a:lnTo>
                  <a:lnTo>
                    <a:pt x="208800" y="1525117"/>
                  </a:lnTo>
                  <a:lnTo>
                    <a:pt x="255371" y="1591970"/>
                  </a:lnTo>
                  <a:lnTo>
                    <a:pt x="300926" y="1649234"/>
                  </a:lnTo>
                  <a:lnTo>
                    <a:pt x="345325" y="1697583"/>
                  </a:lnTo>
                  <a:lnTo>
                    <a:pt x="388429" y="1737652"/>
                  </a:lnTo>
                  <a:lnTo>
                    <a:pt x="430085" y="1770100"/>
                  </a:lnTo>
                  <a:lnTo>
                    <a:pt x="470166" y="1795614"/>
                  </a:lnTo>
                  <a:lnTo>
                    <a:pt x="508520" y="1814830"/>
                  </a:lnTo>
                  <a:lnTo>
                    <a:pt x="545020" y="1828419"/>
                  </a:lnTo>
                  <a:lnTo>
                    <a:pt x="611886" y="1841334"/>
                  </a:lnTo>
                  <a:lnTo>
                    <a:pt x="641959" y="1841982"/>
                  </a:lnTo>
                  <a:lnTo>
                    <a:pt x="669620" y="1839633"/>
                  </a:lnTo>
                  <a:lnTo>
                    <a:pt x="717105" y="1828609"/>
                  </a:lnTo>
                  <a:lnTo>
                    <a:pt x="753237" y="1813534"/>
                  </a:lnTo>
                  <a:lnTo>
                    <a:pt x="774623" y="1801101"/>
                  </a:lnTo>
                  <a:lnTo>
                    <a:pt x="774623" y="2262073"/>
                  </a:lnTo>
                  <a:lnTo>
                    <a:pt x="759815" y="2225573"/>
                  </a:lnTo>
                  <a:lnTo>
                    <a:pt x="739051" y="2190026"/>
                  </a:lnTo>
                  <a:lnTo>
                    <a:pt x="713689" y="2157488"/>
                  </a:lnTo>
                  <a:lnTo>
                    <a:pt x="684250" y="2127821"/>
                  </a:lnTo>
                  <a:lnTo>
                    <a:pt x="651179" y="2100884"/>
                  </a:lnTo>
                  <a:lnTo>
                    <a:pt x="614997" y="2076577"/>
                  </a:lnTo>
                  <a:lnTo>
                    <a:pt x="576173" y="2054733"/>
                  </a:lnTo>
                  <a:lnTo>
                    <a:pt x="535190" y="2035225"/>
                  </a:lnTo>
                  <a:lnTo>
                    <a:pt x="492544" y="2017941"/>
                  </a:lnTo>
                  <a:lnTo>
                    <a:pt x="448716" y="2002726"/>
                  </a:lnTo>
                  <a:lnTo>
                    <a:pt x="404202" y="1989455"/>
                  </a:lnTo>
                  <a:lnTo>
                    <a:pt x="359473" y="1977999"/>
                  </a:lnTo>
                  <a:lnTo>
                    <a:pt x="315023" y="1968220"/>
                  </a:lnTo>
                  <a:lnTo>
                    <a:pt x="271348" y="1959978"/>
                  </a:lnTo>
                  <a:lnTo>
                    <a:pt x="228917" y="1953158"/>
                  </a:lnTo>
                  <a:lnTo>
                    <a:pt x="188226" y="1947621"/>
                  </a:lnTo>
                  <a:lnTo>
                    <a:pt x="149758" y="1943227"/>
                  </a:lnTo>
                  <a:lnTo>
                    <a:pt x="81445" y="1937346"/>
                  </a:lnTo>
                  <a:lnTo>
                    <a:pt x="27876" y="1934464"/>
                  </a:lnTo>
                  <a:lnTo>
                    <a:pt x="13716" y="1937829"/>
                  </a:lnTo>
                  <a:lnTo>
                    <a:pt x="3898" y="1947392"/>
                  </a:lnTo>
                  <a:lnTo>
                    <a:pt x="0" y="1960549"/>
                  </a:lnTo>
                  <a:lnTo>
                    <a:pt x="3594" y="1974646"/>
                  </a:lnTo>
                  <a:lnTo>
                    <a:pt x="51282" y="2054034"/>
                  </a:lnTo>
                  <a:lnTo>
                    <a:pt x="98310" y="2124976"/>
                  </a:lnTo>
                  <a:lnTo>
                    <a:pt x="144564" y="2187892"/>
                  </a:lnTo>
                  <a:lnTo>
                    <a:pt x="189953" y="2243213"/>
                  </a:lnTo>
                  <a:lnTo>
                    <a:pt x="234391" y="2291372"/>
                  </a:lnTo>
                  <a:lnTo>
                    <a:pt x="277787" y="2332799"/>
                  </a:lnTo>
                  <a:lnTo>
                    <a:pt x="320052" y="2367940"/>
                  </a:lnTo>
                  <a:lnTo>
                    <a:pt x="361086" y="2397201"/>
                  </a:lnTo>
                  <a:lnTo>
                    <a:pt x="400799" y="2421039"/>
                  </a:lnTo>
                  <a:lnTo>
                    <a:pt x="439102" y="2439860"/>
                  </a:lnTo>
                  <a:lnTo>
                    <a:pt x="475907" y="2454122"/>
                  </a:lnTo>
                  <a:lnTo>
                    <a:pt x="544639" y="2470632"/>
                  </a:lnTo>
                  <a:lnTo>
                    <a:pt x="606247" y="2474049"/>
                  </a:lnTo>
                  <a:lnTo>
                    <a:pt x="634161" y="2471902"/>
                  </a:lnTo>
                  <a:lnTo>
                    <a:pt x="683742" y="2462123"/>
                  </a:lnTo>
                  <a:lnTo>
                    <a:pt x="724369" y="2447848"/>
                  </a:lnTo>
                  <a:lnTo>
                    <a:pt x="766940" y="2425573"/>
                  </a:lnTo>
                  <a:lnTo>
                    <a:pt x="774623" y="2420480"/>
                  </a:lnTo>
                  <a:lnTo>
                    <a:pt x="774623" y="2925280"/>
                  </a:lnTo>
                  <a:lnTo>
                    <a:pt x="807135" y="2925280"/>
                  </a:lnTo>
                  <a:lnTo>
                    <a:pt x="807135" y="2417724"/>
                  </a:lnTo>
                  <a:lnTo>
                    <a:pt x="809904" y="2419654"/>
                  </a:lnTo>
                  <a:lnTo>
                    <a:pt x="844664" y="2440101"/>
                  </a:lnTo>
                  <a:lnTo>
                    <a:pt x="880554" y="2455329"/>
                  </a:lnTo>
                  <a:lnTo>
                    <a:pt x="925753" y="2467787"/>
                  </a:lnTo>
                  <a:lnTo>
                    <a:pt x="979525" y="2474049"/>
                  </a:lnTo>
                  <a:lnTo>
                    <a:pt x="1009396" y="2473756"/>
                  </a:lnTo>
                  <a:lnTo>
                    <a:pt x="1074661" y="2464231"/>
                  </a:lnTo>
                  <a:lnTo>
                    <a:pt x="1146670" y="2439860"/>
                  </a:lnTo>
                  <a:lnTo>
                    <a:pt x="1184973" y="2421039"/>
                  </a:lnTo>
                  <a:lnTo>
                    <a:pt x="1224699" y="2397201"/>
                  </a:lnTo>
                  <a:lnTo>
                    <a:pt x="1265732" y="2367940"/>
                  </a:lnTo>
                  <a:lnTo>
                    <a:pt x="1307985" y="2332799"/>
                  </a:lnTo>
                  <a:lnTo>
                    <a:pt x="1351381" y="2291372"/>
                  </a:lnTo>
                  <a:lnTo>
                    <a:pt x="1395818" y="2243213"/>
                  </a:lnTo>
                  <a:lnTo>
                    <a:pt x="1441221" y="2187892"/>
                  </a:lnTo>
                  <a:lnTo>
                    <a:pt x="1487474" y="2124976"/>
                  </a:lnTo>
                  <a:lnTo>
                    <a:pt x="1534490" y="2054034"/>
                  </a:lnTo>
                  <a:lnTo>
                    <a:pt x="1582191" y="1974646"/>
                  </a:lnTo>
                  <a:lnTo>
                    <a:pt x="1585772" y="1960549"/>
                  </a:lnTo>
                  <a:close/>
                </a:path>
              </a:pathLst>
            </a:custGeom>
            <a:solidFill>
              <a:srgbClr val="ABD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577893" y="7691265"/>
              <a:ext cx="533400" cy="670560"/>
            </a:xfrm>
            <a:custGeom>
              <a:avLst/>
              <a:gdLst/>
              <a:ahLst/>
              <a:cxnLst/>
              <a:rect l="l" t="t" r="r" b="b"/>
              <a:pathLst>
                <a:path w="533400" h="670559">
                  <a:moveTo>
                    <a:pt x="533082" y="661581"/>
                  </a:moveTo>
                  <a:lnTo>
                    <a:pt x="518452" y="599579"/>
                  </a:lnTo>
                  <a:lnTo>
                    <a:pt x="498081" y="544106"/>
                  </a:lnTo>
                  <a:lnTo>
                    <a:pt x="471970" y="489242"/>
                  </a:lnTo>
                  <a:lnTo>
                    <a:pt x="441248" y="435521"/>
                  </a:lnTo>
                  <a:lnTo>
                    <a:pt x="439813" y="433362"/>
                  </a:lnTo>
                  <a:lnTo>
                    <a:pt x="438912" y="424065"/>
                  </a:lnTo>
                  <a:lnTo>
                    <a:pt x="452043" y="375551"/>
                  </a:lnTo>
                  <a:lnTo>
                    <a:pt x="478116" y="338277"/>
                  </a:lnTo>
                  <a:lnTo>
                    <a:pt x="486752" y="325704"/>
                  </a:lnTo>
                  <a:lnTo>
                    <a:pt x="494296" y="312458"/>
                  </a:lnTo>
                  <a:lnTo>
                    <a:pt x="499935" y="298488"/>
                  </a:lnTo>
                  <a:lnTo>
                    <a:pt x="502894" y="283781"/>
                  </a:lnTo>
                  <a:lnTo>
                    <a:pt x="502081" y="268528"/>
                  </a:lnTo>
                  <a:lnTo>
                    <a:pt x="497078" y="254127"/>
                  </a:lnTo>
                  <a:lnTo>
                    <a:pt x="488137" y="242265"/>
                  </a:lnTo>
                  <a:lnTo>
                    <a:pt x="475551" y="234683"/>
                  </a:lnTo>
                  <a:lnTo>
                    <a:pt x="455371" y="233845"/>
                  </a:lnTo>
                  <a:lnTo>
                    <a:pt x="436816" y="243078"/>
                  </a:lnTo>
                  <a:lnTo>
                    <a:pt x="421259" y="259041"/>
                  </a:lnTo>
                  <a:lnTo>
                    <a:pt x="410070" y="278396"/>
                  </a:lnTo>
                  <a:lnTo>
                    <a:pt x="400113" y="310197"/>
                  </a:lnTo>
                  <a:lnTo>
                    <a:pt x="396570" y="343344"/>
                  </a:lnTo>
                  <a:lnTo>
                    <a:pt x="399110" y="372719"/>
                  </a:lnTo>
                  <a:lnTo>
                    <a:pt x="370446" y="333654"/>
                  </a:lnTo>
                  <a:lnTo>
                    <a:pt x="350393" y="308686"/>
                  </a:lnTo>
                  <a:lnTo>
                    <a:pt x="348094" y="292138"/>
                  </a:lnTo>
                  <a:lnTo>
                    <a:pt x="349821" y="253390"/>
                  </a:lnTo>
                  <a:lnTo>
                    <a:pt x="358457" y="215595"/>
                  </a:lnTo>
                  <a:lnTo>
                    <a:pt x="373811" y="179997"/>
                  </a:lnTo>
                  <a:lnTo>
                    <a:pt x="380695" y="167513"/>
                  </a:lnTo>
                  <a:lnTo>
                    <a:pt x="386753" y="154597"/>
                  </a:lnTo>
                  <a:lnTo>
                    <a:pt x="390182" y="141389"/>
                  </a:lnTo>
                  <a:lnTo>
                    <a:pt x="389178" y="128016"/>
                  </a:lnTo>
                  <a:lnTo>
                    <a:pt x="379463" y="113474"/>
                  </a:lnTo>
                  <a:lnTo>
                    <a:pt x="363245" y="105943"/>
                  </a:lnTo>
                  <a:lnTo>
                    <a:pt x="344500" y="105600"/>
                  </a:lnTo>
                  <a:lnTo>
                    <a:pt x="327215" y="112674"/>
                  </a:lnTo>
                  <a:lnTo>
                    <a:pt x="299529" y="159613"/>
                  </a:lnTo>
                  <a:lnTo>
                    <a:pt x="295325" y="204863"/>
                  </a:lnTo>
                  <a:lnTo>
                    <a:pt x="297154" y="231394"/>
                  </a:lnTo>
                  <a:lnTo>
                    <a:pt x="300456" y="249389"/>
                  </a:lnTo>
                  <a:lnTo>
                    <a:pt x="294690" y="242722"/>
                  </a:lnTo>
                  <a:lnTo>
                    <a:pt x="257771" y="202692"/>
                  </a:lnTo>
                  <a:lnTo>
                    <a:pt x="236969" y="181343"/>
                  </a:lnTo>
                  <a:lnTo>
                    <a:pt x="236486" y="163563"/>
                  </a:lnTo>
                  <a:lnTo>
                    <a:pt x="239407" y="143471"/>
                  </a:lnTo>
                  <a:lnTo>
                    <a:pt x="245757" y="124193"/>
                  </a:lnTo>
                  <a:lnTo>
                    <a:pt x="251726" y="112039"/>
                  </a:lnTo>
                  <a:lnTo>
                    <a:pt x="265163" y="88480"/>
                  </a:lnTo>
                  <a:lnTo>
                    <a:pt x="271272" y="76403"/>
                  </a:lnTo>
                  <a:lnTo>
                    <a:pt x="276021" y="63563"/>
                  </a:lnTo>
                  <a:lnTo>
                    <a:pt x="278599" y="50139"/>
                  </a:lnTo>
                  <a:lnTo>
                    <a:pt x="278295" y="36766"/>
                  </a:lnTo>
                  <a:lnTo>
                    <a:pt x="246456" y="1701"/>
                  </a:lnTo>
                  <a:lnTo>
                    <a:pt x="234289" y="0"/>
                  </a:lnTo>
                  <a:lnTo>
                    <a:pt x="222173" y="1562"/>
                  </a:lnTo>
                  <a:lnTo>
                    <a:pt x="183845" y="36093"/>
                  </a:lnTo>
                  <a:lnTo>
                    <a:pt x="177419" y="68783"/>
                  </a:lnTo>
                  <a:lnTo>
                    <a:pt x="178003" y="85648"/>
                  </a:lnTo>
                  <a:lnTo>
                    <a:pt x="180174" y="102247"/>
                  </a:lnTo>
                  <a:lnTo>
                    <a:pt x="185077" y="130136"/>
                  </a:lnTo>
                  <a:lnTo>
                    <a:pt x="164325" y="110655"/>
                  </a:lnTo>
                  <a:lnTo>
                    <a:pt x="142697" y="91097"/>
                  </a:lnTo>
                  <a:lnTo>
                    <a:pt x="115366" y="67551"/>
                  </a:lnTo>
                  <a:lnTo>
                    <a:pt x="107734" y="68249"/>
                  </a:lnTo>
                  <a:lnTo>
                    <a:pt x="99148" y="78511"/>
                  </a:lnTo>
                  <a:lnTo>
                    <a:pt x="99822" y="86144"/>
                  </a:lnTo>
                  <a:lnTo>
                    <a:pt x="110134" y="94856"/>
                  </a:lnTo>
                  <a:lnTo>
                    <a:pt x="123444" y="106565"/>
                  </a:lnTo>
                  <a:lnTo>
                    <a:pt x="143738" y="124980"/>
                  </a:lnTo>
                  <a:lnTo>
                    <a:pt x="158724" y="139065"/>
                  </a:lnTo>
                  <a:lnTo>
                    <a:pt x="134975" y="134391"/>
                  </a:lnTo>
                  <a:lnTo>
                    <a:pt x="106133" y="133959"/>
                  </a:lnTo>
                  <a:lnTo>
                    <a:pt x="57251" y="140779"/>
                  </a:lnTo>
                  <a:lnTo>
                    <a:pt x="20421" y="156781"/>
                  </a:lnTo>
                  <a:lnTo>
                    <a:pt x="0" y="190487"/>
                  </a:lnTo>
                  <a:lnTo>
                    <a:pt x="4000" y="205689"/>
                  </a:lnTo>
                  <a:lnTo>
                    <a:pt x="15087" y="217309"/>
                  </a:lnTo>
                  <a:lnTo>
                    <a:pt x="30454" y="224472"/>
                  </a:lnTo>
                  <a:lnTo>
                    <a:pt x="47320" y="226339"/>
                  </a:lnTo>
                  <a:lnTo>
                    <a:pt x="63614" y="223481"/>
                  </a:lnTo>
                  <a:lnTo>
                    <a:pt x="79324" y="218008"/>
                  </a:lnTo>
                  <a:lnTo>
                    <a:pt x="110210" y="204635"/>
                  </a:lnTo>
                  <a:lnTo>
                    <a:pt x="142316" y="195402"/>
                  </a:lnTo>
                  <a:lnTo>
                    <a:pt x="175577" y="192176"/>
                  </a:lnTo>
                  <a:lnTo>
                    <a:pt x="208876" y="194945"/>
                  </a:lnTo>
                  <a:lnTo>
                    <a:pt x="218059" y="197459"/>
                  </a:lnTo>
                  <a:lnTo>
                    <a:pt x="234886" y="214668"/>
                  </a:lnTo>
                  <a:lnTo>
                    <a:pt x="271462" y="254139"/>
                  </a:lnTo>
                  <a:lnTo>
                    <a:pt x="290868" y="276415"/>
                  </a:lnTo>
                  <a:lnTo>
                    <a:pt x="278053" y="271919"/>
                  </a:lnTo>
                  <a:lnTo>
                    <a:pt x="244868" y="266738"/>
                  </a:lnTo>
                  <a:lnTo>
                    <a:pt x="177406" y="270751"/>
                  </a:lnTo>
                  <a:lnTo>
                    <a:pt x="140906" y="282333"/>
                  </a:lnTo>
                  <a:lnTo>
                    <a:pt x="115049" y="323430"/>
                  </a:lnTo>
                  <a:lnTo>
                    <a:pt x="118122" y="335470"/>
                  </a:lnTo>
                  <a:lnTo>
                    <a:pt x="124955" y="344487"/>
                  </a:lnTo>
                  <a:lnTo>
                    <a:pt x="134442" y="350812"/>
                  </a:lnTo>
                  <a:lnTo>
                    <a:pt x="145542" y="354482"/>
                  </a:lnTo>
                  <a:lnTo>
                    <a:pt x="157200" y="355561"/>
                  </a:lnTo>
                  <a:lnTo>
                    <a:pt x="168668" y="354444"/>
                  </a:lnTo>
                  <a:lnTo>
                    <a:pt x="179933" y="351904"/>
                  </a:lnTo>
                  <a:lnTo>
                    <a:pt x="191071" y="348538"/>
                  </a:lnTo>
                  <a:lnTo>
                    <a:pt x="202145" y="344932"/>
                  </a:lnTo>
                  <a:lnTo>
                    <a:pt x="239179" y="335330"/>
                  </a:lnTo>
                  <a:lnTo>
                    <a:pt x="277025" y="329704"/>
                  </a:lnTo>
                  <a:lnTo>
                    <a:pt x="315252" y="328091"/>
                  </a:lnTo>
                  <a:lnTo>
                    <a:pt x="335076" y="329361"/>
                  </a:lnTo>
                  <a:lnTo>
                    <a:pt x="346938" y="343979"/>
                  </a:lnTo>
                  <a:lnTo>
                    <a:pt x="383501" y="393204"/>
                  </a:lnTo>
                  <a:lnTo>
                    <a:pt x="387985" y="399935"/>
                  </a:lnTo>
                  <a:lnTo>
                    <a:pt x="386080" y="399135"/>
                  </a:lnTo>
                  <a:lnTo>
                    <a:pt x="363093" y="390499"/>
                  </a:lnTo>
                  <a:lnTo>
                    <a:pt x="339674" y="383438"/>
                  </a:lnTo>
                  <a:lnTo>
                    <a:pt x="315696" y="378764"/>
                  </a:lnTo>
                  <a:lnTo>
                    <a:pt x="291096" y="377444"/>
                  </a:lnTo>
                  <a:lnTo>
                    <a:pt x="266649" y="380225"/>
                  </a:lnTo>
                  <a:lnTo>
                    <a:pt x="222745" y="400151"/>
                  </a:lnTo>
                  <a:lnTo>
                    <a:pt x="201104" y="431787"/>
                  </a:lnTo>
                  <a:lnTo>
                    <a:pt x="199186" y="450024"/>
                  </a:lnTo>
                  <a:lnTo>
                    <a:pt x="205740" y="466775"/>
                  </a:lnTo>
                  <a:lnTo>
                    <a:pt x="216103" y="475957"/>
                  </a:lnTo>
                  <a:lnTo>
                    <a:pt x="229158" y="480974"/>
                  </a:lnTo>
                  <a:lnTo>
                    <a:pt x="243522" y="482244"/>
                  </a:lnTo>
                  <a:lnTo>
                    <a:pt x="257822" y="480225"/>
                  </a:lnTo>
                  <a:lnTo>
                    <a:pt x="271297" y="475729"/>
                  </a:lnTo>
                  <a:lnTo>
                    <a:pt x="284276" y="469849"/>
                  </a:lnTo>
                  <a:lnTo>
                    <a:pt x="297053" y="463423"/>
                  </a:lnTo>
                  <a:lnTo>
                    <a:pt x="309956" y="457288"/>
                  </a:lnTo>
                  <a:lnTo>
                    <a:pt x="343268" y="446913"/>
                  </a:lnTo>
                  <a:lnTo>
                    <a:pt x="378015" y="443750"/>
                  </a:lnTo>
                  <a:lnTo>
                    <a:pt x="412673" y="447776"/>
                  </a:lnTo>
                  <a:lnTo>
                    <a:pt x="448487" y="497382"/>
                  </a:lnTo>
                  <a:lnTo>
                    <a:pt x="474560" y="551180"/>
                  </a:lnTo>
                  <a:lnTo>
                    <a:pt x="494817" y="605345"/>
                  </a:lnTo>
                  <a:lnTo>
                    <a:pt x="508088" y="659320"/>
                  </a:lnTo>
                  <a:lnTo>
                    <a:pt x="509231" y="665911"/>
                  </a:lnTo>
                  <a:lnTo>
                    <a:pt x="515518" y="670306"/>
                  </a:lnTo>
                  <a:lnTo>
                    <a:pt x="522566" y="669074"/>
                  </a:lnTo>
                  <a:lnTo>
                    <a:pt x="528891" y="667715"/>
                  </a:lnTo>
                  <a:lnTo>
                    <a:pt x="533082" y="661581"/>
                  </a:lnTo>
                  <a:close/>
                </a:path>
              </a:pathLst>
            </a:custGeom>
            <a:solidFill>
              <a:srgbClr val="7EB0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2596" y="7607715"/>
              <a:ext cx="160445" cy="20587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15415" y="7750181"/>
              <a:ext cx="389255" cy="591820"/>
            </a:xfrm>
            <a:custGeom>
              <a:avLst/>
              <a:gdLst/>
              <a:ahLst/>
              <a:cxnLst/>
              <a:rect l="l" t="t" r="r" b="b"/>
              <a:pathLst>
                <a:path w="389255" h="591820">
                  <a:moveTo>
                    <a:pt x="388899" y="371703"/>
                  </a:moveTo>
                  <a:lnTo>
                    <a:pt x="372821" y="326745"/>
                  </a:lnTo>
                  <a:lnTo>
                    <a:pt x="300380" y="295440"/>
                  </a:lnTo>
                  <a:lnTo>
                    <a:pt x="257124" y="299847"/>
                  </a:lnTo>
                  <a:lnTo>
                    <a:pt x="215671" y="316001"/>
                  </a:lnTo>
                  <a:lnTo>
                    <a:pt x="179057" y="341376"/>
                  </a:lnTo>
                  <a:lnTo>
                    <a:pt x="148704" y="373075"/>
                  </a:lnTo>
                  <a:lnTo>
                    <a:pt x="123088" y="408851"/>
                  </a:lnTo>
                  <a:lnTo>
                    <a:pt x="100736" y="447167"/>
                  </a:lnTo>
                  <a:lnTo>
                    <a:pt x="78295" y="490626"/>
                  </a:lnTo>
                  <a:lnTo>
                    <a:pt x="132257" y="356196"/>
                  </a:lnTo>
                  <a:lnTo>
                    <a:pt x="159842" y="294487"/>
                  </a:lnTo>
                  <a:lnTo>
                    <a:pt x="200977" y="224942"/>
                  </a:lnTo>
                  <a:lnTo>
                    <a:pt x="227380" y="185864"/>
                  </a:lnTo>
                  <a:lnTo>
                    <a:pt x="252145" y="145986"/>
                  </a:lnTo>
                  <a:lnTo>
                    <a:pt x="272338" y="103809"/>
                  </a:lnTo>
                  <a:lnTo>
                    <a:pt x="278841" y="82816"/>
                  </a:lnTo>
                  <a:lnTo>
                    <a:pt x="281749" y="61087"/>
                  </a:lnTo>
                  <a:lnTo>
                    <a:pt x="279400" y="40119"/>
                  </a:lnTo>
                  <a:lnTo>
                    <a:pt x="270179" y="21424"/>
                  </a:lnTo>
                  <a:lnTo>
                    <a:pt x="256590" y="9321"/>
                  </a:lnTo>
                  <a:lnTo>
                    <a:pt x="239712" y="2247"/>
                  </a:lnTo>
                  <a:lnTo>
                    <a:pt x="221170" y="0"/>
                  </a:lnTo>
                  <a:lnTo>
                    <a:pt x="202628" y="2387"/>
                  </a:lnTo>
                  <a:lnTo>
                    <a:pt x="154343" y="29070"/>
                  </a:lnTo>
                  <a:lnTo>
                    <a:pt x="105206" y="80073"/>
                  </a:lnTo>
                  <a:lnTo>
                    <a:pt x="75044" y="122694"/>
                  </a:lnTo>
                  <a:lnTo>
                    <a:pt x="50012" y="168630"/>
                  </a:lnTo>
                  <a:lnTo>
                    <a:pt x="30111" y="217131"/>
                  </a:lnTo>
                  <a:lnTo>
                    <a:pt x="15392" y="267411"/>
                  </a:lnTo>
                  <a:lnTo>
                    <a:pt x="5715" y="318782"/>
                  </a:lnTo>
                  <a:lnTo>
                    <a:pt x="698" y="370801"/>
                  </a:lnTo>
                  <a:lnTo>
                    <a:pt x="0" y="423125"/>
                  </a:lnTo>
                  <a:lnTo>
                    <a:pt x="3263" y="475437"/>
                  </a:lnTo>
                  <a:lnTo>
                    <a:pt x="10147" y="527367"/>
                  </a:lnTo>
                  <a:lnTo>
                    <a:pt x="31584" y="569048"/>
                  </a:lnTo>
                  <a:lnTo>
                    <a:pt x="45478" y="572376"/>
                  </a:lnTo>
                  <a:lnTo>
                    <a:pt x="51638" y="557022"/>
                  </a:lnTo>
                  <a:lnTo>
                    <a:pt x="51930" y="566293"/>
                  </a:lnTo>
                  <a:lnTo>
                    <a:pt x="57162" y="578383"/>
                  </a:lnTo>
                  <a:lnTo>
                    <a:pt x="66725" y="587514"/>
                  </a:lnTo>
                  <a:lnTo>
                    <a:pt x="78486" y="591667"/>
                  </a:lnTo>
                  <a:lnTo>
                    <a:pt x="90297" y="588835"/>
                  </a:lnTo>
                  <a:lnTo>
                    <a:pt x="121488" y="545592"/>
                  </a:lnTo>
                  <a:lnTo>
                    <a:pt x="160096" y="508787"/>
                  </a:lnTo>
                  <a:lnTo>
                    <a:pt x="204647" y="479399"/>
                  </a:lnTo>
                  <a:lnTo>
                    <a:pt x="253669" y="458406"/>
                  </a:lnTo>
                  <a:lnTo>
                    <a:pt x="305714" y="446760"/>
                  </a:lnTo>
                  <a:lnTo>
                    <a:pt x="318630" y="445223"/>
                  </a:lnTo>
                  <a:lnTo>
                    <a:pt x="331482" y="443204"/>
                  </a:lnTo>
                  <a:lnTo>
                    <a:pt x="367449" y="422186"/>
                  </a:lnTo>
                  <a:lnTo>
                    <a:pt x="386600" y="384111"/>
                  </a:lnTo>
                  <a:lnTo>
                    <a:pt x="388899" y="371703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68229" y="8151251"/>
              <a:ext cx="179680" cy="16095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781028" y="8301918"/>
              <a:ext cx="6246495" cy="117475"/>
            </a:xfrm>
            <a:custGeom>
              <a:avLst/>
              <a:gdLst/>
              <a:ahLst/>
              <a:cxnLst/>
              <a:rect l="l" t="t" r="r" b="b"/>
              <a:pathLst>
                <a:path w="6246494" h="117475">
                  <a:moveTo>
                    <a:pt x="6178304" y="0"/>
                  </a:moveTo>
                  <a:lnTo>
                    <a:pt x="67641" y="0"/>
                  </a:lnTo>
                  <a:lnTo>
                    <a:pt x="41377" y="4626"/>
                  </a:lnTo>
                  <a:lnTo>
                    <a:pt x="19869" y="17224"/>
                  </a:lnTo>
                  <a:lnTo>
                    <a:pt x="5337" y="35869"/>
                  </a:lnTo>
                  <a:lnTo>
                    <a:pt x="0" y="58636"/>
                  </a:lnTo>
                  <a:lnTo>
                    <a:pt x="5337" y="81404"/>
                  </a:lnTo>
                  <a:lnTo>
                    <a:pt x="19869" y="100049"/>
                  </a:lnTo>
                  <a:lnTo>
                    <a:pt x="41377" y="112647"/>
                  </a:lnTo>
                  <a:lnTo>
                    <a:pt x="67641" y="117273"/>
                  </a:lnTo>
                  <a:lnTo>
                    <a:pt x="6178304" y="117273"/>
                  </a:lnTo>
                  <a:lnTo>
                    <a:pt x="6204568" y="112647"/>
                  </a:lnTo>
                  <a:lnTo>
                    <a:pt x="6226076" y="100049"/>
                  </a:lnTo>
                  <a:lnTo>
                    <a:pt x="6240608" y="81404"/>
                  </a:lnTo>
                  <a:lnTo>
                    <a:pt x="6245945" y="58636"/>
                  </a:lnTo>
                  <a:lnTo>
                    <a:pt x="6240608" y="35869"/>
                  </a:lnTo>
                  <a:lnTo>
                    <a:pt x="6226076" y="17224"/>
                  </a:lnTo>
                  <a:lnTo>
                    <a:pt x="6204568" y="4626"/>
                  </a:lnTo>
                  <a:lnTo>
                    <a:pt x="6178304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12630" y="6471976"/>
              <a:ext cx="496570" cy="1297940"/>
            </a:xfrm>
            <a:custGeom>
              <a:avLst/>
              <a:gdLst/>
              <a:ahLst/>
              <a:cxnLst/>
              <a:rect l="l" t="t" r="r" b="b"/>
              <a:pathLst>
                <a:path w="496569" h="1297940">
                  <a:moveTo>
                    <a:pt x="496417" y="864158"/>
                  </a:moveTo>
                  <a:lnTo>
                    <a:pt x="432549" y="571728"/>
                  </a:lnTo>
                  <a:lnTo>
                    <a:pt x="216827" y="0"/>
                  </a:lnTo>
                  <a:lnTo>
                    <a:pt x="141478" y="954405"/>
                  </a:lnTo>
                  <a:lnTo>
                    <a:pt x="14401" y="1117638"/>
                  </a:lnTo>
                  <a:lnTo>
                    <a:pt x="13500" y="1119949"/>
                  </a:lnTo>
                  <a:lnTo>
                    <a:pt x="0" y="1291196"/>
                  </a:lnTo>
                  <a:lnTo>
                    <a:pt x="5156" y="1297190"/>
                  </a:lnTo>
                  <a:lnTo>
                    <a:pt x="13042" y="1297787"/>
                  </a:lnTo>
                  <a:lnTo>
                    <a:pt x="19481" y="1297787"/>
                  </a:lnTo>
                  <a:lnTo>
                    <a:pt x="24942" y="1292809"/>
                  </a:lnTo>
                  <a:lnTo>
                    <a:pt x="37922" y="1128077"/>
                  </a:lnTo>
                  <a:lnTo>
                    <a:pt x="155359" y="977252"/>
                  </a:lnTo>
                  <a:lnTo>
                    <a:pt x="401193" y="968946"/>
                  </a:lnTo>
                  <a:lnTo>
                    <a:pt x="496417" y="864158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40094" y="7666960"/>
              <a:ext cx="135890" cy="629285"/>
            </a:xfrm>
            <a:custGeom>
              <a:avLst/>
              <a:gdLst/>
              <a:ahLst/>
              <a:cxnLst/>
              <a:rect l="l" t="t" r="r" b="b"/>
              <a:pathLst>
                <a:path w="135890" h="629284">
                  <a:moveTo>
                    <a:pt x="92677" y="0"/>
                  </a:moveTo>
                  <a:lnTo>
                    <a:pt x="47399" y="25176"/>
                  </a:lnTo>
                  <a:lnTo>
                    <a:pt x="0" y="578621"/>
                  </a:lnTo>
                  <a:lnTo>
                    <a:pt x="2252" y="597047"/>
                  </a:lnTo>
                  <a:lnTo>
                    <a:pt x="11113" y="612693"/>
                  </a:lnTo>
                  <a:lnTo>
                    <a:pt x="25171" y="623902"/>
                  </a:lnTo>
                  <a:lnTo>
                    <a:pt x="43014" y="629017"/>
                  </a:lnTo>
                  <a:lnTo>
                    <a:pt x="61444" y="626765"/>
                  </a:lnTo>
                  <a:lnTo>
                    <a:pt x="77090" y="617903"/>
                  </a:lnTo>
                  <a:lnTo>
                    <a:pt x="88297" y="603845"/>
                  </a:lnTo>
                  <a:lnTo>
                    <a:pt x="93410" y="586003"/>
                  </a:lnTo>
                  <a:lnTo>
                    <a:pt x="135702" y="50396"/>
                  </a:lnTo>
                  <a:lnTo>
                    <a:pt x="133446" y="31971"/>
                  </a:lnTo>
                  <a:lnTo>
                    <a:pt x="124583" y="16328"/>
                  </a:lnTo>
                  <a:lnTo>
                    <a:pt x="110524" y="5119"/>
                  </a:lnTo>
                  <a:lnTo>
                    <a:pt x="92677" y="0"/>
                  </a:lnTo>
                  <a:close/>
                </a:path>
              </a:pathLst>
            </a:custGeom>
            <a:solidFill>
              <a:srgbClr val="002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550909" y="6471075"/>
              <a:ext cx="483870" cy="1303655"/>
            </a:xfrm>
            <a:custGeom>
              <a:avLst/>
              <a:gdLst/>
              <a:ahLst/>
              <a:cxnLst/>
              <a:rect l="l" t="t" r="r" b="b"/>
              <a:pathLst>
                <a:path w="483869" h="1303654">
                  <a:moveTo>
                    <a:pt x="483717" y="1296974"/>
                  </a:moveTo>
                  <a:lnTo>
                    <a:pt x="475208" y="1125423"/>
                  </a:lnTo>
                  <a:lnTo>
                    <a:pt x="474383" y="1123061"/>
                  </a:lnTo>
                  <a:lnTo>
                    <a:pt x="352132" y="956183"/>
                  </a:lnTo>
                  <a:lnTo>
                    <a:pt x="304660" y="0"/>
                  </a:lnTo>
                  <a:lnTo>
                    <a:pt x="72364" y="565200"/>
                  </a:lnTo>
                  <a:lnTo>
                    <a:pt x="0" y="855649"/>
                  </a:lnTo>
                  <a:lnTo>
                    <a:pt x="92125" y="963168"/>
                  </a:lnTo>
                  <a:lnTo>
                    <a:pt x="337566" y="978636"/>
                  </a:lnTo>
                  <a:lnTo>
                    <a:pt x="450557" y="1132840"/>
                  </a:lnTo>
                  <a:lnTo>
                    <a:pt x="458762" y="1297990"/>
                  </a:lnTo>
                  <a:lnTo>
                    <a:pt x="464273" y="1303197"/>
                  </a:lnTo>
                  <a:lnTo>
                    <a:pt x="470916" y="1303197"/>
                  </a:lnTo>
                  <a:lnTo>
                    <a:pt x="478434" y="1302829"/>
                  </a:lnTo>
                  <a:lnTo>
                    <a:pt x="483717" y="1296974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972874" y="7671290"/>
              <a:ext cx="120650" cy="630555"/>
            </a:xfrm>
            <a:custGeom>
              <a:avLst/>
              <a:gdLst/>
              <a:ahLst/>
              <a:cxnLst/>
              <a:rect l="l" t="t" r="r" b="b"/>
              <a:pathLst>
                <a:path w="120650" h="630554">
                  <a:moveTo>
                    <a:pt x="44469" y="0"/>
                  </a:moveTo>
                  <a:lnTo>
                    <a:pt x="26483" y="4594"/>
                  </a:lnTo>
                  <a:lnTo>
                    <a:pt x="12104" y="15386"/>
                  </a:lnTo>
                  <a:lnTo>
                    <a:pt x="2790" y="30765"/>
                  </a:lnTo>
                  <a:lnTo>
                    <a:pt x="0" y="49118"/>
                  </a:lnTo>
                  <a:lnTo>
                    <a:pt x="26648" y="585720"/>
                  </a:lnTo>
                  <a:lnTo>
                    <a:pt x="31242" y="603712"/>
                  </a:lnTo>
                  <a:lnTo>
                    <a:pt x="42035" y="618095"/>
                  </a:lnTo>
                  <a:lnTo>
                    <a:pt x="57414" y="627410"/>
                  </a:lnTo>
                  <a:lnTo>
                    <a:pt x="75767" y="630200"/>
                  </a:lnTo>
                  <a:lnTo>
                    <a:pt x="93754" y="625606"/>
                  </a:lnTo>
                  <a:lnTo>
                    <a:pt x="108136" y="614813"/>
                  </a:lnTo>
                  <a:lnTo>
                    <a:pt x="117451" y="599434"/>
                  </a:lnTo>
                  <a:lnTo>
                    <a:pt x="120237" y="581081"/>
                  </a:lnTo>
                  <a:lnTo>
                    <a:pt x="93588" y="44469"/>
                  </a:lnTo>
                  <a:lnTo>
                    <a:pt x="88994" y="26483"/>
                  </a:lnTo>
                  <a:lnTo>
                    <a:pt x="78201" y="12104"/>
                  </a:lnTo>
                  <a:lnTo>
                    <a:pt x="62823" y="2790"/>
                  </a:lnTo>
                  <a:lnTo>
                    <a:pt x="44469" y="0"/>
                  </a:lnTo>
                  <a:close/>
                </a:path>
              </a:pathLst>
            </a:custGeom>
            <a:solidFill>
              <a:srgbClr val="002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14353" y="7625034"/>
              <a:ext cx="29845" cy="449580"/>
            </a:xfrm>
            <a:custGeom>
              <a:avLst/>
              <a:gdLst/>
              <a:ahLst/>
              <a:cxnLst/>
              <a:rect l="l" t="t" r="r" b="b"/>
              <a:pathLst>
                <a:path w="29845" h="449579">
                  <a:moveTo>
                    <a:pt x="29716" y="0"/>
                  </a:moveTo>
                  <a:lnTo>
                    <a:pt x="0" y="0"/>
                  </a:lnTo>
                  <a:lnTo>
                    <a:pt x="0" y="449525"/>
                  </a:lnTo>
                  <a:lnTo>
                    <a:pt x="29716" y="449525"/>
                  </a:lnTo>
                  <a:lnTo>
                    <a:pt x="29716" y="0"/>
                  </a:lnTo>
                  <a:close/>
                </a:path>
              </a:pathLst>
            </a:custGeom>
            <a:solidFill>
              <a:srgbClr val="257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1750" y="7638649"/>
              <a:ext cx="397455" cy="3056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313084" y="7331538"/>
              <a:ext cx="237490" cy="310515"/>
            </a:xfrm>
            <a:custGeom>
              <a:avLst/>
              <a:gdLst/>
              <a:ahLst/>
              <a:cxnLst/>
              <a:rect l="l" t="t" r="r" b="b"/>
              <a:pathLst>
                <a:path w="237490" h="310515">
                  <a:moveTo>
                    <a:pt x="237350" y="56261"/>
                  </a:moveTo>
                  <a:lnTo>
                    <a:pt x="235572" y="34899"/>
                  </a:lnTo>
                  <a:lnTo>
                    <a:pt x="214566" y="41338"/>
                  </a:lnTo>
                  <a:lnTo>
                    <a:pt x="170700" y="63182"/>
                  </a:lnTo>
                  <a:lnTo>
                    <a:pt x="161201" y="68719"/>
                  </a:lnTo>
                  <a:lnTo>
                    <a:pt x="156413" y="59207"/>
                  </a:lnTo>
                  <a:lnTo>
                    <a:pt x="131787" y="16903"/>
                  </a:lnTo>
                  <a:lnTo>
                    <a:pt x="118605" y="0"/>
                  </a:lnTo>
                  <a:lnTo>
                    <a:pt x="104559" y="16903"/>
                  </a:lnTo>
                  <a:lnTo>
                    <a:pt x="79819" y="59207"/>
                  </a:lnTo>
                  <a:lnTo>
                    <a:pt x="75311" y="68249"/>
                  </a:lnTo>
                  <a:lnTo>
                    <a:pt x="66649" y="63182"/>
                  </a:lnTo>
                  <a:lnTo>
                    <a:pt x="22783" y="41338"/>
                  </a:lnTo>
                  <a:lnTo>
                    <a:pt x="1765" y="34899"/>
                  </a:lnTo>
                  <a:lnTo>
                    <a:pt x="0" y="56261"/>
                  </a:lnTo>
                  <a:lnTo>
                    <a:pt x="2578" y="105143"/>
                  </a:lnTo>
                  <a:lnTo>
                    <a:pt x="9499" y="166458"/>
                  </a:lnTo>
                  <a:lnTo>
                    <a:pt x="20751" y="225132"/>
                  </a:lnTo>
                  <a:lnTo>
                    <a:pt x="23545" y="232511"/>
                  </a:lnTo>
                  <a:lnTo>
                    <a:pt x="23660" y="232816"/>
                  </a:lnTo>
                  <a:lnTo>
                    <a:pt x="26454" y="240131"/>
                  </a:lnTo>
                  <a:lnTo>
                    <a:pt x="28536" y="250431"/>
                  </a:lnTo>
                  <a:lnTo>
                    <a:pt x="32740" y="256705"/>
                  </a:lnTo>
                  <a:lnTo>
                    <a:pt x="36334" y="266115"/>
                  </a:lnTo>
                  <a:lnTo>
                    <a:pt x="45059" y="274955"/>
                  </a:lnTo>
                  <a:lnTo>
                    <a:pt x="49479" y="281495"/>
                  </a:lnTo>
                  <a:lnTo>
                    <a:pt x="55613" y="285648"/>
                  </a:lnTo>
                  <a:lnTo>
                    <a:pt x="63614" y="293738"/>
                  </a:lnTo>
                  <a:lnTo>
                    <a:pt x="74256" y="298221"/>
                  </a:lnTo>
                  <a:lnTo>
                    <a:pt x="80556" y="302450"/>
                  </a:lnTo>
                  <a:lnTo>
                    <a:pt x="87858" y="303936"/>
                  </a:lnTo>
                  <a:lnTo>
                    <a:pt x="98158" y="308254"/>
                  </a:lnTo>
                  <a:lnTo>
                    <a:pt x="100545" y="308292"/>
                  </a:lnTo>
                  <a:lnTo>
                    <a:pt x="101714" y="308749"/>
                  </a:lnTo>
                  <a:lnTo>
                    <a:pt x="111125" y="308635"/>
                  </a:lnTo>
                  <a:lnTo>
                    <a:pt x="118605" y="310134"/>
                  </a:lnTo>
                  <a:lnTo>
                    <a:pt x="126098" y="308635"/>
                  </a:lnTo>
                  <a:lnTo>
                    <a:pt x="135636" y="308749"/>
                  </a:lnTo>
                  <a:lnTo>
                    <a:pt x="136791" y="308292"/>
                  </a:lnTo>
                  <a:lnTo>
                    <a:pt x="139192" y="308254"/>
                  </a:lnTo>
                  <a:lnTo>
                    <a:pt x="149618" y="303872"/>
                  </a:lnTo>
                  <a:lnTo>
                    <a:pt x="156654" y="302450"/>
                  </a:lnTo>
                  <a:lnTo>
                    <a:pt x="162687" y="298386"/>
                  </a:lnTo>
                  <a:lnTo>
                    <a:pt x="173736" y="293738"/>
                  </a:lnTo>
                  <a:lnTo>
                    <a:pt x="182029" y="285343"/>
                  </a:lnTo>
                  <a:lnTo>
                    <a:pt x="187731" y="281495"/>
                  </a:lnTo>
                  <a:lnTo>
                    <a:pt x="191820" y="275424"/>
                  </a:lnTo>
                  <a:lnTo>
                    <a:pt x="201015" y="266115"/>
                  </a:lnTo>
                  <a:lnTo>
                    <a:pt x="204774" y="256197"/>
                  </a:lnTo>
                  <a:lnTo>
                    <a:pt x="208673" y="250431"/>
                  </a:lnTo>
                  <a:lnTo>
                    <a:pt x="210591" y="240931"/>
                  </a:lnTo>
                  <a:lnTo>
                    <a:pt x="213677" y="232803"/>
                  </a:lnTo>
                  <a:lnTo>
                    <a:pt x="213804" y="232511"/>
                  </a:lnTo>
                  <a:lnTo>
                    <a:pt x="216598" y="225132"/>
                  </a:lnTo>
                  <a:lnTo>
                    <a:pt x="227850" y="166458"/>
                  </a:lnTo>
                  <a:lnTo>
                    <a:pt x="234772" y="105143"/>
                  </a:lnTo>
                  <a:lnTo>
                    <a:pt x="237350" y="56261"/>
                  </a:lnTo>
                  <a:close/>
                </a:path>
              </a:pathLst>
            </a:custGeom>
            <a:solidFill>
              <a:srgbClr val="F09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48410" y="7957531"/>
              <a:ext cx="361950" cy="344805"/>
            </a:xfrm>
            <a:custGeom>
              <a:avLst/>
              <a:gdLst/>
              <a:ahLst/>
              <a:cxnLst/>
              <a:rect l="l" t="t" r="r" b="b"/>
              <a:pathLst>
                <a:path w="361950" h="344804">
                  <a:moveTo>
                    <a:pt x="361601" y="0"/>
                  </a:moveTo>
                  <a:lnTo>
                    <a:pt x="0" y="0"/>
                  </a:lnTo>
                  <a:lnTo>
                    <a:pt x="54731" y="316985"/>
                  </a:lnTo>
                  <a:lnTo>
                    <a:pt x="58691" y="327895"/>
                  </a:lnTo>
                  <a:lnTo>
                    <a:pt x="65949" y="336532"/>
                  </a:lnTo>
                  <a:lnTo>
                    <a:pt x="75694" y="342215"/>
                  </a:lnTo>
                  <a:lnTo>
                    <a:pt x="87117" y="344261"/>
                  </a:lnTo>
                  <a:lnTo>
                    <a:pt x="274473" y="344261"/>
                  </a:lnTo>
                  <a:lnTo>
                    <a:pt x="306870" y="316985"/>
                  </a:lnTo>
                  <a:lnTo>
                    <a:pt x="361601" y="0"/>
                  </a:lnTo>
                  <a:close/>
                </a:path>
              </a:pathLst>
            </a:custGeom>
            <a:solidFill>
              <a:srgbClr val="9666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232306" y="7946386"/>
              <a:ext cx="394335" cy="44450"/>
            </a:xfrm>
            <a:custGeom>
              <a:avLst/>
              <a:gdLst/>
              <a:ahLst/>
              <a:cxnLst/>
              <a:rect l="l" t="t" r="r" b="b"/>
              <a:pathLst>
                <a:path w="394334" h="44450">
                  <a:moveTo>
                    <a:pt x="371821" y="0"/>
                  </a:moveTo>
                  <a:lnTo>
                    <a:pt x="21988" y="0"/>
                  </a:lnTo>
                  <a:lnTo>
                    <a:pt x="13450" y="1734"/>
                  </a:lnTo>
                  <a:lnTo>
                    <a:pt x="6459" y="6457"/>
                  </a:lnTo>
                  <a:lnTo>
                    <a:pt x="1735" y="13446"/>
                  </a:lnTo>
                  <a:lnTo>
                    <a:pt x="0" y="21978"/>
                  </a:lnTo>
                  <a:lnTo>
                    <a:pt x="1735" y="30516"/>
                  </a:lnTo>
                  <a:lnTo>
                    <a:pt x="6459" y="37508"/>
                  </a:lnTo>
                  <a:lnTo>
                    <a:pt x="13450" y="42232"/>
                  </a:lnTo>
                  <a:lnTo>
                    <a:pt x="21988" y="43967"/>
                  </a:lnTo>
                  <a:lnTo>
                    <a:pt x="371821" y="43967"/>
                  </a:lnTo>
                  <a:lnTo>
                    <a:pt x="380352" y="42232"/>
                  </a:lnTo>
                  <a:lnTo>
                    <a:pt x="387341" y="37508"/>
                  </a:lnTo>
                  <a:lnTo>
                    <a:pt x="392064" y="30516"/>
                  </a:lnTo>
                  <a:lnTo>
                    <a:pt x="393799" y="21978"/>
                  </a:lnTo>
                  <a:lnTo>
                    <a:pt x="392064" y="13446"/>
                  </a:lnTo>
                  <a:lnTo>
                    <a:pt x="387341" y="6457"/>
                  </a:lnTo>
                  <a:lnTo>
                    <a:pt x="380352" y="1734"/>
                  </a:lnTo>
                  <a:lnTo>
                    <a:pt x="371821" y="0"/>
                  </a:lnTo>
                  <a:close/>
                </a:path>
              </a:pathLst>
            </a:custGeom>
            <a:solidFill>
              <a:srgbClr val="DCA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10469" y="5314304"/>
              <a:ext cx="1038670" cy="29996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3102" y="5288907"/>
              <a:ext cx="274814" cy="3543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684847" y="5335777"/>
              <a:ext cx="32384" cy="109220"/>
            </a:xfrm>
            <a:custGeom>
              <a:avLst/>
              <a:gdLst/>
              <a:ahLst/>
              <a:cxnLst/>
              <a:rect l="l" t="t" r="r" b="b"/>
              <a:pathLst>
                <a:path w="32384" h="109220">
                  <a:moveTo>
                    <a:pt x="28383" y="0"/>
                  </a:moveTo>
                  <a:lnTo>
                    <a:pt x="5820" y="33310"/>
                  </a:lnTo>
                  <a:lnTo>
                    <a:pt x="0" y="108923"/>
                  </a:lnTo>
                  <a:lnTo>
                    <a:pt x="5312" y="91195"/>
                  </a:lnTo>
                  <a:lnTo>
                    <a:pt x="10383" y="76655"/>
                  </a:lnTo>
                  <a:lnTo>
                    <a:pt x="18180" y="57535"/>
                  </a:lnTo>
                  <a:lnTo>
                    <a:pt x="31674" y="26067"/>
                  </a:lnTo>
                  <a:lnTo>
                    <a:pt x="32038" y="19981"/>
                  </a:lnTo>
                  <a:lnTo>
                    <a:pt x="31670" y="8102"/>
                  </a:lnTo>
                  <a:lnTo>
                    <a:pt x="28383" y="0"/>
                  </a:lnTo>
                  <a:close/>
                </a:path>
              </a:pathLst>
            </a:custGeom>
            <a:solidFill>
              <a:srgbClr val="525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8167" y="5462057"/>
              <a:ext cx="110530" cy="1349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851861" y="5385718"/>
              <a:ext cx="109855" cy="130810"/>
            </a:xfrm>
            <a:custGeom>
              <a:avLst/>
              <a:gdLst/>
              <a:ahLst/>
              <a:cxnLst/>
              <a:rect l="l" t="t" r="r" b="b"/>
              <a:pathLst>
                <a:path w="109855" h="130810">
                  <a:moveTo>
                    <a:pt x="18942" y="0"/>
                  </a:moveTo>
                  <a:lnTo>
                    <a:pt x="0" y="1020"/>
                  </a:lnTo>
                  <a:lnTo>
                    <a:pt x="16393" y="59937"/>
                  </a:lnTo>
                  <a:lnTo>
                    <a:pt x="28624" y="93052"/>
                  </a:lnTo>
                  <a:lnTo>
                    <a:pt x="42784" y="112493"/>
                  </a:lnTo>
                  <a:lnTo>
                    <a:pt x="64961" y="130387"/>
                  </a:lnTo>
                  <a:lnTo>
                    <a:pt x="83696" y="117407"/>
                  </a:lnTo>
                  <a:lnTo>
                    <a:pt x="94608" y="104603"/>
                  </a:lnTo>
                  <a:lnTo>
                    <a:pt x="101898" y="84346"/>
                  </a:lnTo>
                  <a:lnTo>
                    <a:pt x="109766" y="49008"/>
                  </a:lnTo>
                  <a:lnTo>
                    <a:pt x="97991" y="15955"/>
                  </a:lnTo>
                  <a:lnTo>
                    <a:pt x="59661" y="2298"/>
                  </a:lnTo>
                  <a:lnTo>
                    <a:pt x="18942" y="0"/>
                  </a:lnTo>
                  <a:close/>
                </a:path>
              </a:pathLst>
            </a:custGeom>
            <a:solidFill>
              <a:srgbClr val="525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891861" y="5476432"/>
              <a:ext cx="59055" cy="67310"/>
            </a:xfrm>
            <a:custGeom>
              <a:avLst/>
              <a:gdLst/>
              <a:ahLst/>
              <a:cxnLst/>
              <a:rect l="l" t="t" r="r" b="b"/>
              <a:pathLst>
                <a:path w="59055" h="67310">
                  <a:moveTo>
                    <a:pt x="17854" y="0"/>
                  </a:moveTo>
                  <a:lnTo>
                    <a:pt x="11689" y="9396"/>
                  </a:lnTo>
                  <a:lnTo>
                    <a:pt x="7190" y="32200"/>
                  </a:lnTo>
                  <a:lnTo>
                    <a:pt x="1427" y="48391"/>
                  </a:lnTo>
                  <a:lnTo>
                    <a:pt x="0" y="57400"/>
                  </a:lnTo>
                  <a:lnTo>
                    <a:pt x="3350" y="62476"/>
                  </a:lnTo>
                  <a:lnTo>
                    <a:pt x="11923" y="66869"/>
                  </a:lnTo>
                  <a:lnTo>
                    <a:pt x="40028" y="61040"/>
                  </a:lnTo>
                  <a:lnTo>
                    <a:pt x="55143" y="45209"/>
                  </a:lnTo>
                  <a:lnTo>
                    <a:pt x="58661" y="27232"/>
                  </a:lnTo>
                  <a:lnTo>
                    <a:pt x="51974" y="14965"/>
                  </a:lnTo>
                  <a:lnTo>
                    <a:pt x="29883" y="2394"/>
                  </a:lnTo>
                  <a:lnTo>
                    <a:pt x="17854" y="0"/>
                  </a:lnTo>
                  <a:close/>
                </a:path>
              </a:pathLst>
            </a:custGeom>
            <a:solidFill>
              <a:srgbClr val="F7C4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655050" y="5350031"/>
              <a:ext cx="185420" cy="57785"/>
            </a:xfrm>
            <a:custGeom>
              <a:avLst/>
              <a:gdLst/>
              <a:ahLst/>
              <a:cxnLst/>
              <a:rect l="l" t="t" r="r" b="b"/>
              <a:pathLst>
                <a:path w="185419" h="57785">
                  <a:moveTo>
                    <a:pt x="94882" y="0"/>
                  </a:moveTo>
                  <a:lnTo>
                    <a:pt x="64228" y="3731"/>
                  </a:lnTo>
                  <a:lnTo>
                    <a:pt x="33718" y="10602"/>
                  </a:lnTo>
                  <a:lnTo>
                    <a:pt x="18431" y="12406"/>
                  </a:lnTo>
                  <a:lnTo>
                    <a:pt x="3193" y="11260"/>
                  </a:lnTo>
                  <a:lnTo>
                    <a:pt x="8891" y="15454"/>
                  </a:lnTo>
                  <a:lnTo>
                    <a:pt x="15180" y="18694"/>
                  </a:lnTo>
                  <a:lnTo>
                    <a:pt x="21896" y="20913"/>
                  </a:lnTo>
                  <a:lnTo>
                    <a:pt x="28878" y="22045"/>
                  </a:lnTo>
                  <a:lnTo>
                    <a:pt x="21655" y="23295"/>
                  </a:lnTo>
                  <a:lnTo>
                    <a:pt x="14325" y="23455"/>
                  </a:lnTo>
                  <a:lnTo>
                    <a:pt x="7052" y="22532"/>
                  </a:lnTo>
                  <a:lnTo>
                    <a:pt x="0" y="20537"/>
                  </a:lnTo>
                  <a:lnTo>
                    <a:pt x="30913" y="37043"/>
                  </a:lnTo>
                  <a:lnTo>
                    <a:pt x="65047" y="45150"/>
                  </a:lnTo>
                  <a:lnTo>
                    <a:pt x="100127" y="44613"/>
                  </a:lnTo>
                  <a:lnTo>
                    <a:pt x="133880" y="35186"/>
                  </a:lnTo>
                  <a:lnTo>
                    <a:pt x="130372" y="42057"/>
                  </a:lnTo>
                  <a:lnTo>
                    <a:pt x="125665" y="48171"/>
                  </a:lnTo>
                  <a:lnTo>
                    <a:pt x="119934" y="53337"/>
                  </a:lnTo>
                  <a:lnTo>
                    <a:pt x="113357" y="57363"/>
                  </a:lnTo>
                  <a:lnTo>
                    <a:pt x="134532" y="55077"/>
                  </a:lnTo>
                  <a:lnTo>
                    <a:pt x="154389" y="47297"/>
                  </a:lnTo>
                  <a:lnTo>
                    <a:pt x="171624" y="34736"/>
                  </a:lnTo>
                  <a:lnTo>
                    <a:pt x="184936" y="18108"/>
                  </a:lnTo>
                  <a:lnTo>
                    <a:pt x="156020" y="7280"/>
                  </a:lnTo>
                  <a:lnTo>
                    <a:pt x="125740" y="1213"/>
                  </a:lnTo>
                  <a:lnTo>
                    <a:pt x="94882" y="0"/>
                  </a:lnTo>
                  <a:close/>
                </a:path>
              </a:pathLst>
            </a:custGeom>
            <a:solidFill>
              <a:srgbClr val="525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594926" y="5216228"/>
              <a:ext cx="405765" cy="240029"/>
            </a:xfrm>
            <a:custGeom>
              <a:avLst/>
              <a:gdLst/>
              <a:ahLst/>
              <a:cxnLst/>
              <a:rect l="l" t="t" r="r" b="b"/>
              <a:pathLst>
                <a:path w="405765" h="240029">
                  <a:moveTo>
                    <a:pt x="249738" y="0"/>
                  </a:moveTo>
                  <a:lnTo>
                    <a:pt x="200382" y="5147"/>
                  </a:lnTo>
                  <a:lnTo>
                    <a:pt x="127556" y="29414"/>
                  </a:lnTo>
                  <a:lnTo>
                    <a:pt x="95672" y="96867"/>
                  </a:lnTo>
                  <a:lnTo>
                    <a:pt x="0" y="140792"/>
                  </a:lnTo>
                  <a:lnTo>
                    <a:pt x="159489" y="140267"/>
                  </a:lnTo>
                  <a:lnTo>
                    <a:pt x="254890" y="150375"/>
                  </a:lnTo>
                  <a:lnTo>
                    <a:pt x="324213" y="180368"/>
                  </a:lnTo>
                  <a:lnTo>
                    <a:pt x="405474" y="239501"/>
                  </a:lnTo>
                  <a:lnTo>
                    <a:pt x="371517" y="145504"/>
                  </a:lnTo>
                  <a:lnTo>
                    <a:pt x="368323" y="57654"/>
                  </a:lnTo>
                  <a:lnTo>
                    <a:pt x="298194" y="16619"/>
                  </a:lnTo>
                  <a:lnTo>
                    <a:pt x="249738" y="0"/>
                  </a:lnTo>
                  <a:close/>
                </a:path>
              </a:pathLst>
            </a:custGeom>
            <a:solidFill>
              <a:srgbClr val="B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312026" y="6074829"/>
              <a:ext cx="354330" cy="365760"/>
            </a:xfrm>
            <a:custGeom>
              <a:avLst/>
              <a:gdLst/>
              <a:ahLst/>
              <a:cxnLst/>
              <a:rect l="l" t="t" r="r" b="b"/>
              <a:pathLst>
                <a:path w="354330" h="365760">
                  <a:moveTo>
                    <a:pt x="296734" y="0"/>
                  </a:moveTo>
                  <a:lnTo>
                    <a:pt x="16418" y="0"/>
                  </a:lnTo>
                  <a:lnTo>
                    <a:pt x="9367" y="1563"/>
                  </a:lnTo>
                  <a:lnTo>
                    <a:pt x="3850" y="5756"/>
                  </a:lnTo>
                  <a:lnTo>
                    <a:pt x="512" y="11829"/>
                  </a:lnTo>
                  <a:lnTo>
                    <a:pt x="0" y="19036"/>
                  </a:lnTo>
                  <a:lnTo>
                    <a:pt x="50490" y="359601"/>
                  </a:lnTo>
                  <a:lnTo>
                    <a:pt x="57485" y="365632"/>
                  </a:lnTo>
                  <a:lnTo>
                    <a:pt x="337790" y="365632"/>
                  </a:lnTo>
                  <a:lnTo>
                    <a:pt x="344842" y="364069"/>
                  </a:lnTo>
                  <a:lnTo>
                    <a:pt x="350363" y="359876"/>
                  </a:lnTo>
                  <a:lnTo>
                    <a:pt x="353705" y="353803"/>
                  </a:lnTo>
                  <a:lnTo>
                    <a:pt x="354219" y="346596"/>
                  </a:lnTo>
                  <a:lnTo>
                    <a:pt x="303718" y="6031"/>
                  </a:lnTo>
                  <a:lnTo>
                    <a:pt x="296734" y="0"/>
                  </a:lnTo>
                  <a:close/>
                </a:path>
              </a:pathLst>
            </a:custGeom>
            <a:solidFill>
              <a:srgbClr val="002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0594" y="6023489"/>
              <a:ext cx="162633" cy="7569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04521" y="6231032"/>
              <a:ext cx="89527" cy="9723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3253" y="5365799"/>
              <a:ext cx="1020367" cy="294259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13576" y="5325062"/>
              <a:ext cx="266442" cy="34648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394516" y="5507478"/>
              <a:ext cx="16510" cy="69850"/>
            </a:xfrm>
            <a:custGeom>
              <a:avLst/>
              <a:gdLst/>
              <a:ahLst/>
              <a:cxnLst/>
              <a:rect l="l" t="t" r="r" b="b"/>
              <a:pathLst>
                <a:path w="16509" h="69850">
                  <a:moveTo>
                    <a:pt x="1905" y="0"/>
                  </a:moveTo>
                  <a:lnTo>
                    <a:pt x="575" y="20"/>
                  </a:lnTo>
                  <a:lnTo>
                    <a:pt x="0" y="722"/>
                  </a:lnTo>
                  <a:lnTo>
                    <a:pt x="942" y="12053"/>
                  </a:lnTo>
                  <a:lnTo>
                    <a:pt x="2537" y="23224"/>
                  </a:lnTo>
                  <a:lnTo>
                    <a:pt x="5474" y="34309"/>
                  </a:lnTo>
                  <a:lnTo>
                    <a:pt x="10376" y="44647"/>
                  </a:lnTo>
                  <a:lnTo>
                    <a:pt x="13580" y="49663"/>
                  </a:lnTo>
                  <a:lnTo>
                    <a:pt x="13821" y="54741"/>
                  </a:lnTo>
                  <a:lnTo>
                    <a:pt x="11842" y="57139"/>
                  </a:lnTo>
                  <a:lnTo>
                    <a:pt x="7612" y="60040"/>
                  </a:lnTo>
                  <a:lnTo>
                    <a:pt x="1539" y="61474"/>
                  </a:lnTo>
                  <a:lnTo>
                    <a:pt x="1183" y="61830"/>
                  </a:lnTo>
                  <a:lnTo>
                    <a:pt x="450" y="64668"/>
                  </a:lnTo>
                  <a:lnTo>
                    <a:pt x="1099" y="67348"/>
                  </a:lnTo>
                  <a:lnTo>
                    <a:pt x="3026" y="69463"/>
                  </a:lnTo>
                  <a:lnTo>
                    <a:pt x="3434" y="69589"/>
                  </a:lnTo>
                  <a:lnTo>
                    <a:pt x="3821" y="69537"/>
                  </a:lnTo>
                  <a:lnTo>
                    <a:pt x="4303" y="69390"/>
                  </a:lnTo>
                  <a:lnTo>
                    <a:pt x="5005" y="68678"/>
                  </a:lnTo>
                  <a:lnTo>
                    <a:pt x="5015" y="67830"/>
                  </a:lnTo>
                  <a:lnTo>
                    <a:pt x="3696" y="66385"/>
                  </a:lnTo>
                  <a:lnTo>
                    <a:pt x="3266" y="65045"/>
                  </a:lnTo>
                  <a:lnTo>
                    <a:pt x="3371" y="63788"/>
                  </a:lnTo>
                  <a:lnTo>
                    <a:pt x="8879" y="62375"/>
                  </a:lnTo>
                  <a:lnTo>
                    <a:pt x="14491" y="58532"/>
                  </a:lnTo>
                  <a:lnTo>
                    <a:pt x="16365" y="55108"/>
                  </a:lnTo>
                  <a:lnTo>
                    <a:pt x="16062" y="48804"/>
                  </a:lnTo>
                  <a:lnTo>
                    <a:pt x="12470" y="43192"/>
                  </a:lnTo>
                  <a:lnTo>
                    <a:pt x="7791" y="33353"/>
                  </a:lnTo>
                  <a:lnTo>
                    <a:pt x="4985" y="22770"/>
                  </a:lnTo>
                  <a:lnTo>
                    <a:pt x="3446" y="11921"/>
                  </a:lnTo>
                  <a:lnTo>
                    <a:pt x="2513" y="554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C47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343714" y="5586775"/>
              <a:ext cx="88265" cy="41275"/>
            </a:xfrm>
            <a:custGeom>
              <a:avLst/>
              <a:gdLst/>
              <a:ahLst/>
              <a:cxnLst/>
              <a:rect l="l" t="t" r="r" b="b"/>
              <a:pathLst>
                <a:path w="88265" h="41275">
                  <a:moveTo>
                    <a:pt x="88049" y="0"/>
                  </a:moveTo>
                  <a:lnTo>
                    <a:pt x="60469" y="7827"/>
                  </a:lnTo>
                  <a:lnTo>
                    <a:pt x="42104" y="10948"/>
                  </a:lnTo>
                  <a:lnTo>
                    <a:pt x="24699" y="9822"/>
                  </a:lnTo>
                  <a:lnTo>
                    <a:pt x="0" y="4910"/>
                  </a:lnTo>
                  <a:lnTo>
                    <a:pt x="18400" y="26792"/>
                  </a:lnTo>
                  <a:lnTo>
                    <a:pt x="30229" y="37667"/>
                  </a:lnTo>
                  <a:lnTo>
                    <a:pt x="40613" y="40758"/>
                  </a:lnTo>
                  <a:lnTo>
                    <a:pt x="54678" y="39286"/>
                  </a:lnTo>
                  <a:lnTo>
                    <a:pt x="69796" y="31641"/>
                  </a:lnTo>
                  <a:lnTo>
                    <a:pt x="80167" y="18304"/>
                  </a:lnTo>
                  <a:lnTo>
                    <a:pt x="86136" y="5636"/>
                  </a:lnTo>
                  <a:lnTo>
                    <a:pt x="88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199912" y="5317402"/>
              <a:ext cx="290830" cy="224154"/>
            </a:xfrm>
            <a:custGeom>
              <a:avLst/>
              <a:gdLst/>
              <a:ahLst/>
              <a:cxnLst/>
              <a:rect l="l" t="t" r="r" b="b"/>
              <a:pathLst>
                <a:path w="290830" h="224154">
                  <a:moveTo>
                    <a:pt x="144487" y="0"/>
                  </a:moveTo>
                  <a:lnTo>
                    <a:pt x="85871" y="7243"/>
                  </a:lnTo>
                  <a:lnTo>
                    <a:pt x="28173" y="46910"/>
                  </a:lnTo>
                  <a:lnTo>
                    <a:pt x="4188" y="103754"/>
                  </a:lnTo>
                  <a:lnTo>
                    <a:pt x="0" y="154746"/>
                  </a:lnTo>
                  <a:lnTo>
                    <a:pt x="1695" y="176861"/>
                  </a:lnTo>
                  <a:lnTo>
                    <a:pt x="41171" y="223760"/>
                  </a:lnTo>
                  <a:lnTo>
                    <a:pt x="108785" y="161072"/>
                  </a:lnTo>
                  <a:lnTo>
                    <a:pt x="145878" y="123549"/>
                  </a:lnTo>
                  <a:lnTo>
                    <a:pt x="165552" y="96227"/>
                  </a:lnTo>
                  <a:lnTo>
                    <a:pt x="180905" y="64142"/>
                  </a:lnTo>
                  <a:lnTo>
                    <a:pt x="231017" y="100959"/>
                  </a:lnTo>
                  <a:lnTo>
                    <a:pt x="258487" y="123478"/>
                  </a:lnTo>
                  <a:lnTo>
                    <a:pt x="273006" y="140920"/>
                  </a:lnTo>
                  <a:lnTo>
                    <a:pt x="284263" y="162506"/>
                  </a:lnTo>
                  <a:lnTo>
                    <a:pt x="289613" y="134148"/>
                  </a:lnTo>
                  <a:lnTo>
                    <a:pt x="276106" y="82330"/>
                  </a:lnTo>
                  <a:lnTo>
                    <a:pt x="231825" y="33094"/>
                  </a:lnTo>
                  <a:lnTo>
                    <a:pt x="193299" y="10981"/>
                  </a:lnTo>
                  <a:lnTo>
                    <a:pt x="144487" y="0"/>
                  </a:lnTo>
                  <a:close/>
                </a:path>
              </a:pathLst>
            </a:custGeom>
            <a:solidFill>
              <a:srgbClr val="7745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7356" y="5381540"/>
              <a:ext cx="173461" cy="18999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3166733" y="5270635"/>
              <a:ext cx="393700" cy="232410"/>
            </a:xfrm>
            <a:custGeom>
              <a:avLst/>
              <a:gdLst/>
              <a:ahLst/>
              <a:cxnLst/>
              <a:rect l="l" t="t" r="r" b="b"/>
              <a:pathLst>
                <a:path w="393700" h="232410">
                  <a:moveTo>
                    <a:pt x="151130" y="0"/>
                  </a:moveTo>
                  <a:lnTo>
                    <a:pt x="104107" y="16125"/>
                  </a:lnTo>
                  <a:lnTo>
                    <a:pt x="36051" y="55939"/>
                  </a:lnTo>
                  <a:lnTo>
                    <a:pt x="32951" y="141182"/>
                  </a:lnTo>
                  <a:lnTo>
                    <a:pt x="0" y="232405"/>
                  </a:lnTo>
                  <a:lnTo>
                    <a:pt x="78852" y="175025"/>
                  </a:lnTo>
                  <a:lnTo>
                    <a:pt x="146123" y="145920"/>
                  </a:lnTo>
                  <a:lnTo>
                    <a:pt x="238701" y="136111"/>
                  </a:lnTo>
                  <a:lnTo>
                    <a:pt x="393474" y="136617"/>
                  </a:lnTo>
                  <a:lnTo>
                    <a:pt x="300640" y="93990"/>
                  </a:lnTo>
                  <a:lnTo>
                    <a:pt x="269688" y="28537"/>
                  </a:lnTo>
                  <a:lnTo>
                    <a:pt x="199022" y="4993"/>
                  </a:lnTo>
                  <a:lnTo>
                    <a:pt x="151130" y="0"/>
                  </a:lnTo>
                  <a:close/>
                </a:path>
              </a:pathLst>
            </a:custGeom>
            <a:solidFill>
              <a:srgbClr val="B1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718874" y="5832290"/>
              <a:ext cx="988060" cy="2362835"/>
            </a:xfrm>
            <a:custGeom>
              <a:avLst/>
              <a:gdLst/>
              <a:ahLst/>
              <a:cxnLst/>
              <a:rect l="l" t="t" r="r" b="b"/>
              <a:pathLst>
                <a:path w="988059" h="2362834">
                  <a:moveTo>
                    <a:pt x="234988" y="51981"/>
                  </a:moveTo>
                  <a:lnTo>
                    <a:pt x="118999" y="0"/>
                  </a:lnTo>
                  <a:lnTo>
                    <a:pt x="0" y="87045"/>
                  </a:lnTo>
                  <a:lnTo>
                    <a:pt x="111683" y="144462"/>
                  </a:lnTo>
                  <a:lnTo>
                    <a:pt x="211861" y="144462"/>
                  </a:lnTo>
                  <a:lnTo>
                    <a:pt x="234988" y="51981"/>
                  </a:lnTo>
                  <a:close/>
                </a:path>
                <a:path w="988059" h="2362834">
                  <a:moveTo>
                    <a:pt x="844092" y="2338171"/>
                  </a:moveTo>
                  <a:lnTo>
                    <a:pt x="835533" y="2040305"/>
                  </a:lnTo>
                  <a:lnTo>
                    <a:pt x="725995" y="2054644"/>
                  </a:lnTo>
                  <a:lnTo>
                    <a:pt x="733679" y="2362225"/>
                  </a:lnTo>
                  <a:lnTo>
                    <a:pt x="844092" y="2338171"/>
                  </a:lnTo>
                  <a:close/>
                </a:path>
                <a:path w="988059" h="2362834">
                  <a:moveTo>
                    <a:pt x="987653" y="980376"/>
                  </a:moveTo>
                  <a:lnTo>
                    <a:pt x="987437" y="920178"/>
                  </a:lnTo>
                  <a:lnTo>
                    <a:pt x="986828" y="854087"/>
                  </a:lnTo>
                  <a:lnTo>
                    <a:pt x="985901" y="785368"/>
                  </a:lnTo>
                  <a:lnTo>
                    <a:pt x="984719" y="717257"/>
                  </a:lnTo>
                  <a:lnTo>
                    <a:pt x="983361" y="652995"/>
                  </a:lnTo>
                  <a:lnTo>
                    <a:pt x="981875" y="595845"/>
                  </a:lnTo>
                  <a:lnTo>
                    <a:pt x="980338" y="549033"/>
                  </a:lnTo>
                  <a:lnTo>
                    <a:pt x="977379" y="499478"/>
                  </a:lnTo>
                  <a:lnTo>
                    <a:pt x="974648" y="482333"/>
                  </a:lnTo>
                  <a:lnTo>
                    <a:pt x="970953" y="439369"/>
                  </a:lnTo>
                  <a:lnTo>
                    <a:pt x="963790" y="337070"/>
                  </a:lnTo>
                  <a:lnTo>
                    <a:pt x="950658" y="141897"/>
                  </a:lnTo>
                  <a:lnTo>
                    <a:pt x="843800" y="187109"/>
                  </a:lnTo>
                  <a:lnTo>
                    <a:pt x="842479" y="219633"/>
                  </a:lnTo>
                  <a:lnTo>
                    <a:pt x="840968" y="300913"/>
                  </a:lnTo>
                  <a:lnTo>
                    <a:pt x="842924" y="406450"/>
                  </a:lnTo>
                  <a:lnTo>
                    <a:pt x="852017" y="511810"/>
                  </a:lnTo>
                  <a:lnTo>
                    <a:pt x="921639" y="998740"/>
                  </a:lnTo>
                  <a:lnTo>
                    <a:pt x="987653" y="980376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445595" y="8154388"/>
              <a:ext cx="352425" cy="156210"/>
            </a:xfrm>
            <a:custGeom>
              <a:avLst/>
              <a:gdLst/>
              <a:ahLst/>
              <a:cxnLst/>
              <a:rect l="l" t="t" r="r" b="b"/>
              <a:pathLst>
                <a:path w="352425" h="156209">
                  <a:moveTo>
                    <a:pt x="118139" y="0"/>
                  </a:moveTo>
                  <a:lnTo>
                    <a:pt x="78227" y="31862"/>
                  </a:lnTo>
                  <a:lnTo>
                    <a:pt x="53209" y="44236"/>
                  </a:lnTo>
                  <a:lnTo>
                    <a:pt x="32541" y="38702"/>
                  </a:lnTo>
                  <a:lnTo>
                    <a:pt x="5681" y="16837"/>
                  </a:lnTo>
                  <a:lnTo>
                    <a:pt x="1089" y="60668"/>
                  </a:lnTo>
                  <a:lnTo>
                    <a:pt x="0" y="89172"/>
                  </a:lnTo>
                  <a:lnTo>
                    <a:pt x="2811" y="114853"/>
                  </a:lnTo>
                  <a:lnTo>
                    <a:pt x="9922" y="150215"/>
                  </a:lnTo>
                  <a:lnTo>
                    <a:pt x="340791" y="156194"/>
                  </a:lnTo>
                  <a:lnTo>
                    <a:pt x="352079" y="119453"/>
                  </a:lnTo>
                  <a:lnTo>
                    <a:pt x="350325" y="98841"/>
                  </a:lnTo>
                  <a:lnTo>
                    <a:pt x="330564" y="86830"/>
                  </a:lnTo>
                  <a:lnTo>
                    <a:pt x="287830" y="75892"/>
                  </a:lnTo>
                  <a:lnTo>
                    <a:pt x="229886" y="56772"/>
                  </a:lnTo>
                  <a:lnTo>
                    <a:pt x="175047" y="31491"/>
                  </a:lnTo>
                  <a:lnTo>
                    <a:pt x="134176" y="9437"/>
                  </a:lnTo>
                  <a:lnTo>
                    <a:pt x="118139" y="0"/>
                  </a:lnTo>
                  <a:close/>
                </a:path>
              </a:pathLst>
            </a:custGeom>
            <a:solidFill>
              <a:srgbClr val="F09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450704" y="8271400"/>
              <a:ext cx="339725" cy="39370"/>
            </a:xfrm>
            <a:custGeom>
              <a:avLst/>
              <a:gdLst/>
              <a:ahLst/>
              <a:cxnLst/>
              <a:rect l="l" t="t" r="r" b="b"/>
              <a:pathLst>
                <a:path w="339725" h="39370">
                  <a:moveTo>
                    <a:pt x="0" y="0"/>
                  </a:moveTo>
                  <a:lnTo>
                    <a:pt x="413" y="8452"/>
                  </a:lnTo>
                  <a:lnTo>
                    <a:pt x="1505" y="16825"/>
                  </a:lnTo>
                  <a:lnTo>
                    <a:pt x="4722" y="33203"/>
                  </a:lnTo>
                  <a:lnTo>
                    <a:pt x="335581" y="39182"/>
                  </a:lnTo>
                  <a:lnTo>
                    <a:pt x="338568" y="29945"/>
                  </a:lnTo>
                  <a:lnTo>
                    <a:pt x="339723" y="23406"/>
                  </a:lnTo>
                  <a:lnTo>
                    <a:pt x="339193" y="16448"/>
                  </a:lnTo>
                  <a:lnTo>
                    <a:pt x="337120" y="5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9498" y="8152046"/>
              <a:ext cx="110719" cy="7701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450047" y="8269137"/>
              <a:ext cx="340360" cy="10795"/>
            </a:xfrm>
            <a:custGeom>
              <a:avLst/>
              <a:gdLst/>
              <a:ahLst/>
              <a:cxnLst/>
              <a:rect l="l" t="t" r="r" b="b"/>
              <a:pathLst>
                <a:path w="340359" h="10795">
                  <a:moveTo>
                    <a:pt x="1047" y="0"/>
                  </a:moveTo>
                  <a:lnTo>
                    <a:pt x="41" y="921"/>
                  </a:lnTo>
                  <a:lnTo>
                    <a:pt x="0" y="3319"/>
                  </a:lnTo>
                  <a:lnTo>
                    <a:pt x="963" y="4314"/>
                  </a:lnTo>
                  <a:lnTo>
                    <a:pt x="337780" y="10397"/>
                  </a:lnTo>
                  <a:lnTo>
                    <a:pt x="338942" y="10397"/>
                  </a:lnTo>
                  <a:lnTo>
                    <a:pt x="339937" y="9476"/>
                  </a:lnTo>
                  <a:lnTo>
                    <a:pt x="339979" y="7078"/>
                  </a:lnTo>
                  <a:lnTo>
                    <a:pt x="339015" y="6073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B1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294" y="8172173"/>
              <a:ext cx="322092" cy="10348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1933501" y="7828253"/>
              <a:ext cx="155575" cy="365125"/>
            </a:xfrm>
            <a:custGeom>
              <a:avLst/>
              <a:gdLst/>
              <a:ahLst/>
              <a:cxnLst/>
              <a:rect l="l" t="t" r="r" b="b"/>
              <a:pathLst>
                <a:path w="155575" h="365125">
                  <a:moveTo>
                    <a:pt x="40407" y="0"/>
                  </a:moveTo>
                  <a:lnTo>
                    <a:pt x="0" y="364742"/>
                  </a:lnTo>
                  <a:lnTo>
                    <a:pt x="110373" y="340701"/>
                  </a:lnTo>
                  <a:lnTo>
                    <a:pt x="155000" y="55244"/>
                  </a:lnTo>
                  <a:lnTo>
                    <a:pt x="40407" y="0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926533" y="8152894"/>
              <a:ext cx="352425" cy="156210"/>
            </a:xfrm>
            <a:custGeom>
              <a:avLst/>
              <a:gdLst/>
              <a:ahLst/>
              <a:cxnLst/>
              <a:rect l="l" t="t" r="r" b="b"/>
              <a:pathLst>
                <a:path w="352425" h="156209">
                  <a:moveTo>
                    <a:pt x="118105" y="0"/>
                  </a:moveTo>
                  <a:lnTo>
                    <a:pt x="78205" y="31850"/>
                  </a:lnTo>
                  <a:lnTo>
                    <a:pt x="53196" y="44219"/>
                  </a:lnTo>
                  <a:lnTo>
                    <a:pt x="32536" y="38686"/>
                  </a:lnTo>
                  <a:lnTo>
                    <a:pt x="5689" y="16826"/>
                  </a:lnTo>
                  <a:lnTo>
                    <a:pt x="1091" y="60639"/>
                  </a:lnTo>
                  <a:lnTo>
                    <a:pt x="0" y="89132"/>
                  </a:lnTo>
                  <a:lnTo>
                    <a:pt x="2813" y="114803"/>
                  </a:lnTo>
                  <a:lnTo>
                    <a:pt x="9930" y="150152"/>
                  </a:lnTo>
                  <a:lnTo>
                    <a:pt x="340653" y="156120"/>
                  </a:lnTo>
                  <a:lnTo>
                    <a:pt x="351935" y="119398"/>
                  </a:lnTo>
                  <a:lnTo>
                    <a:pt x="350183" y="98796"/>
                  </a:lnTo>
                  <a:lnTo>
                    <a:pt x="330432" y="86792"/>
                  </a:lnTo>
                  <a:lnTo>
                    <a:pt x="287722" y="75861"/>
                  </a:lnTo>
                  <a:lnTo>
                    <a:pt x="229803" y="56745"/>
                  </a:lnTo>
                  <a:lnTo>
                    <a:pt x="174988" y="31475"/>
                  </a:lnTo>
                  <a:lnTo>
                    <a:pt x="134135" y="9432"/>
                  </a:lnTo>
                  <a:lnTo>
                    <a:pt x="118105" y="0"/>
                  </a:lnTo>
                  <a:close/>
                </a:path>
              </a:pathLst>
            </a:custGeom>
            <a:solidFill>
              <a:srgbClr val="F09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31650" y="8269860"/>
              <a:ext cx="339725" cy="39370"/>
            </a:xfrm>
            <a:custGeom>
              <a:avLst/>
              <a:gdLst/>
              <a:ahLst/>
              <a:cxnLst/>
              <a:rect l="l" t="t" r="r" b="b"/>
              <a:pathLst>
                <a:path w="339725" h="39370">
                  <a:moveTo>
                    <a:pt x="0" y="0"/>
                  </a:moveTo>
                  <a:lnTo>
                    <a:pt x="413" y="8444"/>
                  </a:lnTo>
                  <a:lnTo>
                    <a:pt x="1505" y="16811"/>
                  </a:lnTo>
                  <a:lnTo>
                    <a:pt x="4722" y="33182"/>
                  </a:lnTo>
                  <a:lnTo>
                    <a:pt x="335445" y="39161"/>
                  </a:lnTo>
                  <a:lnTo>
                    <a:pt x="338425" y="29925"/>
                  </a:lnTo>
                  <a:lnTo>
                    <a:pt x="339578" y="23386"/>
                  </a:lnTo>
                  <a:lnTo>
                    <a:pt x="339046" y="16432"/>
                  </a:lnTo>
                  <a:lnTo>
                    <a:pt x="336974" y="5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20401" y="8150565"/>
              <a:ext cx="110658" cy="7696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931032" y="8267577"/>
              <a:ext cx="340360" cy="10795"/>
            </a:xfrm>
            <a:custGeom>
              <a:avLst/>
              <a:gdLst/>
              <a:ahLst/>
              <a:cxnLst/>
              <a:rect l="l" t="t" r="r" b="b"/>
              <a:pathLst>
                <a:path w="340359" h="10795">
                  <a:moveTo>
                    <a:pt x="1036" y="0"/>
                  </a:moveTo>
                  <a:lnTo>
                    <a:pt x="73" y="952"/>
                  </a:lnTo>
                  <a:lnTo>
                    <a:pt x="0" y="3319"/>
                  </a:lnTo>
                  <a:lnTo>
                    <a:pt x="952" y="4272"/>
                  </a:lnTo>
                  <a:lnTo>
                    <a:pt x="337612" y="10397"/>
                  </a:lnTo>
                  <a:lnTo>
                    <a:pt x="338775" y="10397"/>
                  </a:lnTo>
                  <a:lnTo>
                    <a:pt x="339738" y="9434"/>
                  </a:lnTo>
                  <a:lnTo>
                    <a:pt x="339811" y="7078"/>
                  </a:lnTo>
                  <a:lnTo>
                    <a:pt x="338848" y="6114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B1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29264" y="8170652"/>
              <a:ext cx="321935" cy="10344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835179" y="5716119"/>
              <a:ext cx="902969" cy="709295"/>
            </a:xfrm>
            <a:custGeom>
              <a:avLst/>
              <a:gdLst/>
              <a:ahLst/>
              <a:cxnLst/>
              <a:rect l="l" t="t" r="r" b="b"/>
              <a:pathLst>
                <a:path w="902970" h="709295">
                  <a:moveTo>
                    <a:pt x="323946" y="0"/>
                  </a:moveTo>
                  <a:lnTo>
                    <a:pt x="272813" y="764"/>
                  </a:lnTo>
                  <a:lnTo>
                    <a:pt x="215784" y="9400"/>
                  </a:lnTo>
                  <a:lnTo>
                    <a:pt x="151145" y="26062"/>
                  </a:lnTo>
                  <a:lnTo>
                    <a:pt x="107122" y="42534"/>
                  </a:lnTo>
                  <a:lnTo>
                    <a:pt x="63483" y="68639"/>
                  </a:lnTo>
                  <a:lnTo>
                    <a:pt x="0" y="114203"/>
                  </a:lnTo>
                  <a:lnTo>
                    <a:pt x="17180" y="211147"/>
                  </a:lnTo>
                  <a:lnTo>
                    <a:pt x="29543" y="265511"/>
                  </a:lnTo>
                  <a:lnTo>
                    <a:pt x="43060" y="297138"/>
                  </a:lnTo>
                  <a:lnTo>
                    <a:pt x="63704" y="325872"/>
                  </a:lnTo>
                  <a:lnTo>
                    <a:pt x="203449" y="276554"/>
                  </a:lnTo>
                  <a:lnTo>
                    <a:pt x="259510" y="709127"/>
                  </a:lnTo>
                  <a:lnTo>
                    <a:pt x="737998" y="709127"/>
                  </a:lnTo>
                  <a:lnTo>
                    <a:pt x="748814" y="421796"/>
                  </a:lnTo>
                  <a:lnTo>
                    <a:pt x="814788" y="406318"/>
                  </a:lnTo>
                  <a:lnTo>
                    <a:pt x="852810" y="392643"/>
                  </a:lnTo>
                  <a:lnTo>
                    <a:pt x="877306" y="373108"/>
                  </a:lnTo>
                  <a:lnTo>
                    <a:pt x="902705" y="340049"/>
                  </a:lnTo>
                  <a:lnTo>
                    <a:pt x="886624" y="305147"/>
                  </a:lnTo>
                  <a:lnTo>
                    <a:pt x="849805" y="226740"/>
                  </a:lnTo>
                  <a:lnTo>
                    <a:pt x="809378" y="144274"/>
                  </a:lnTo>
                  <a:lnTo>
                    <a:pt x="782478" y="97198"/>
                  </a:lnTo>
                  <a:lnTo>
                    <a:pt x="738472" y="70594"/>
                  </a:lnTo>
                  <a:lnTo>
                    <a:pt x="671825" y="50020"/>
                  </a:lnTo>
                  <a:lnTo>
                    <a:pt x="545836" y="14227"/>
                  </a:lnTo>
                  <a:lnTo>
                    <a:pt x="374930" y="4625"/>
                  </a:lnTo>
                  <a:lnTo>
                    <a:pt x="360785" y="2741"/>
                  </a:lnTo>
                  <a:lnTo>
                    <a:pt x="323946" y="0"/>
                  </a:lnTo>
                  <a:close/>
                </a:path>
              </a:pathLst>
            </a:custGeom>
            <a:solidFill>
              <a:srgbClr val="6247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928782" y="5978023"/>
              <a:ext cx="683260" cy="2125980"/>
            </a:xfrm>
            <a:custGeom>
              <a:avLst/>
              <a:gdLst/>
              <a:ahLst/>
              <a:cxnLst/>
              <a:rect l="l" t="t" r="r" b="b"/>
              <a:pathLst>
                <a:path w="683259" h="2125979">
                  <a:moveTo>
                    <a:pt x="605929" y="0"/>
                  </a:moveTo>
                  <a:lnTo>
                    <a:pt x="200779" y="2408"/>
                  </a:lnTo>
                  <a:lnTo>
                    <a:pt x="187554" y="363067"/>
                  </a:lnTo>
                  <a:lnTo>
                    <a:pt x="139461" y="372690"/>
                  </a:lnTo>
                  <a:lnTo>
                    <a:pt x="100390" y="819917"/>
                  </a:lnTo>
                  <a:lnTo>
                    <a:pt x="72515" y="1149702"/>
                  </a:lnTo>
                  <a:lnTo>
                    <a:pt x="57715" y="1346493"/>
                  </a:lnTo>
                  <a:lnTo>
                    <a:pt x="54104" y="1417725"/>
                  </a:lnTo>
                  <a:lnTo>
                    <a:pt x="46888" y="1519614"/>
                  </a:lnTo>
                  <a:lnTo>
                    <a:pt x="30657" y="1722489"/>
                  </a:lnTo>
                  <a:lnTo>
                    <a:pt x="0" y="2096679"/>
                  </a:lnTo>
                  <a:lnTo>
                    <a:pt x="100200" y="2118362"/>
                  </a:lnTo>
                  <a:lnTo>
                    <a:pt x="152386" y="2125841"/>
                  </a:lnTo>
                  <a:lnTo>
                    <a:pt x="173464" y="2119340"/>
                  </a:lnTo>
                  <a:lnTo>
                    <a:pt x="180340" y="2099087"/>
                  </a:lnTo>
                  <a:lnTo>
                    <a:pt x="188115" y="2053629"/>
                  </a:lnTo>
                  <a:lnTo>
                    <a:pt x="205144" y="1951148"/>
                  </a:lnTo>
                  <a:lnTo>
                    <a:pt x="274554" y="1523787"/>
                  </a:lnTo>
                  <a:lnTo>
                    <a:pt x="295390" y="1398637"/>
                  </a:lnTo>
                  <a:lnTo>
                    <a:pt x="315873" y="1279500"/>
                  </a:lnTo>
                  <a:lnTo>
                    <a:pt x="325847" y="1223442"/>
                  </a:lnTo>
                  <a:lnTo>
                    <a:pt x="335568" y="1170394"/>
                  </a:lnTo>
                  <a:lnTo>
                    <a:pt x="344984" y="1120858"/>
                  </a:lnTo>
                  <a:lnTo>
                    <a:pt x="354039" y="1075337"/>
                  </a:lnTo>
                  <a:lnTo>
                    <a:pt x="362679" y="1034333"/>
                  </a:lnTo>
                  <a:lnTo>
                    <a:pt x="378496" y="967885"/>
                  </a:lnTo>
                  <a:lnTo>
                    <a:pt x="391999" y="925531"/>
                  </a:lnTo>
                  <a:lnTo>
                    <a:pt x="402752" y="911291"/>
                  </a:lnTo>
                  <a:lnTo>
                    <a:pt x="425988" y="932742"/>
                  </a:lnTo>
                  <a:lnTo>
                    <a:pt x="444377" y="1064873"/>
                  </a:lnTo>
                  <a:lnTo>
                    <a:pt x="467500" y="1420167"/>
                  </a:lnTo>
                  <a:lnTo>
                    <a:pt x="504937" y="2111108"/>
                  </a:lnTo>
                  <a:lnTo>
                    <a:pt x="682869" y="2106302"/>
                  </a:lnTo>
                  <a:lnTo>
                    <a:pt x="682869" y="666032"/>
                  </a:lnTo>
                  <a:lnTo>
                    <a:pt x="658817" y="348638"/>
                  </a:lnTo>
                  <a:lnTo>
                    <a:pt x="605929" y="0"/>
                  </a:lnTo>
                  <a:close/>
                </a:path>
              </a:pathLst>
            </a:custGeom>
            <a:solidFill>
              <a:srgbClr val="A97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190197" y="5510212"/>
              <a:ext cx="221615" cy="287655"/>
            </a:xfrm>
            <a:custGeom>
              <a:avLst/>
              <a:gdLst/>
              <a:ahLst/>
              <a:cxnLst/>
              <a:rect l="l" t="t" r="r" b="b"/>
              <a:pathLst>
                <a:path w="221615" h="287654">
                  <a:moveTo>
                    <a:pt x="44867" y="0"/>
                  </a:moveTo>
                  <a:lnTo>
                    <a:pt x="40113" y="166026"/>
                  </a:lnTo>
                  <a:lnTo>
                    <a:pt x="15529" y="203943"/>
                  </a:lnTo>
                  <a:lnTo>
                    <a:pt x="0" y="208108"/>
                  </a:lnTo>
                  <a:lnTo>
                    <a:pt x="88671" y="265920"/>
                  </a:lnTo>
                  <a:lnTo>
                    <a:pt x="141309" y="287369"/>
                  </a:lnTo>
                  <a:lnTo>
                    <a:pt x="178689" y="274415"/>
                  </a:lnTo>
                  <a:lnTo>
                    <a:pt x="221584" y="229019"/>
                  </a:lnTo>
                  <a:lnTo>
                    <a:pt x="200391" y="220904"/>
                  </a:lnTo>
                  <a:lnTo>
                    <a:pt x="195753" y="52741"/>
                  </a:lnTo>
                  <a:lnTo>
                    <a:pt x="44867" y="0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234748" y="5427630"/>
              <a:ext cx="240029" cy="248920"/>
            </a:xfrm>
            <a:custGeom>
              <a:avLst/>
              <a:gdLst/>
              <a:ahLst/>
              <a:cxnLst/>
              <a:rect l="l" t="t" r="r" b="b"/>
              <a:pathLst>
                <a:path w="240029" h="248920">
                  <a:moveTo>
                    <a:pt x="154406" y="248640"/>
                  </a:moveTo>
                  <a:lnTo>
                    <a:pt x="152793" y="173202"/>
                  </a:lnTo>
                  <a:lnTo>
                    <a:pt x="0" y="119405"/>
                  </a:lnTo>
                  <a:lnTo>
                    <a:pt x="19735" y="193255"/>
                  </a:lnTo>
                  <a:lnTo>
                    <a:pt x="42392" y="231343"/>
                  </a:lnTo>
                  <a:lnTo>
                    <a:pt x="82461" y="245757"/>
                  </a:lnTo>
                  <a:lnTo>
                    <a:pt x="154406" y="248640"/>
                  </a:lnTo>
                  <a:close/>
                </a:path>
                <a:path w="240029" h="248920">
                  <a:moveTo>
                    <a:pt x="240030" y="36068"/>
                  </a:moveTo>
                  <a:lnTo>
                    <a:pt x="239128" y="18211"/>
                  </a:lnTo>
                  <a:lnTo>
                    <a:pt x="231533" y="5969"/>
                  </a:lnTo>
                  <a:lnTo>
                    <a:pt x="224002" y="749"/>
                  </a:lnTo>
                  <a:lnTo>
                    <a:pt x="218363" y="0"/>
                  </a:lnTo>
                  <a:lnTo>
                    <a:pt x="211810" y="4610"/>
                  </a:lnTo>
                  <a:lnTo>
                    <a:pt x="201536" y="15455"/>
                  </a:lnTo>
                  <a:lnTo>
                    <a:pt x="200469" y="33743"/>
                  </a:lnTo>
                  <a:lnTo>
                    <a:pt x="201002" y="45123"/>
                  </a:lnTo>
                  <a:lnTo>
                    <a:pt x="203936" y="54317"/>
                  </a:lnTo>
                  <a:lnTo>
                    <a:pt x="210070" y="66116"/>
                  </a:lnTo>
                  <a:lnTo>
                    <a:pt x="231317" y="53924"/>
                  </a:lnTo>
                  <a:lnTo>
                    <a:pt x="240030" y="36068"/>
                  </a:lnTo>
                  <a:close/>
                </a:path>
              </a:pathLst>
            </a:custGeom>
            <a:solidFill>
              <a:srgbClr val="693E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4727" y="5287954"/>
              <a:ext cx="286783" cy="35971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2407927" y="5328455"/>
              <a:ext cx="39370" cy="109855"/>
            </a:xfrm>
            <a:custGeom>
              <a:avLst/>
              <a:gdLst/>
              <a:ahLst/>
              <a:cxnLst/>
              <a:rect l="l" t="t" r="r" b="b"/>
              <a:pathLst>
                <a:path w="39370" h="109854">
                  <a:moveTo>
                    <a:pt x="2826" y="0"/>
                  </a:moveTo>
                  <a:lnTo>
                    <a:pt x="0" y="8505"/>
                  </a:lnTo>
                  <a:lnTo>
                    <a:pt x="406" y="20684"/>
                  </a:lnTo>
                  <a:lnTo>
                    <a:pt x="1179" y="26888"/>
                  </a:lnTo>
                  <a:lnTo>
                    <a:pt x="17055" y="58201"/>
                  </a:lnTo>
                  <a:lnTo>
                    <a:pt x="26291" y="77253"/>
                  </a:lnTo>
                  <a:lnTo>
                    <a:pt x="32436" y="91798"/>
                  </a:lnTo>
                  <a:lnTo>
                    <a:pt x="39042" y="109587"/>
                  </a:lnTo>
                  <a:lnTo>
                    <a:pt x="32973" y="60036"/>
                  </a:lnTo>
                  <a:lnTo>
                    <a:pt x="28107" y="32605"/>
                  </a:lnTo>
                  <a:lnTo>
                    <a:pt x="21887" y="17473"/>
                  </a:lnTo>
                  <a:lnTo>
                    <a:pt x="11754" y="4816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357802" y="5461468"/>
              <a:ext cx="30480" cy="81280"/>
            </a:xfrm>
            <a:custGeom>
              <a:avLst/>
              <a:gdLst/>
              <a:ahLst/>
              <a:cxnLst/>
              <a:rect l="l" t="t" r="r" b="b"/>
              <a:pathLst>
                <a:path w="30479" h="81279">
                  <a:moveTo>
                    <a:pt x="2167" y="0"/>
                  </a:moveTo>
                  <a:lnTo>
                    <a:pt x="596" y="188"/>
                  </a:lnTo>
                  <a:lnTo>
                    <a:pt x="0" y="952"/>
                  </a:lnTo>
                  <a:lnTo>
                    <a:pt x="2858" y="14666"/>
                  </a:lnTo>
                  <a:lnTo>
                    <a:pt x="7573" y="27012"/>
                  </a:lnTo>
                  <a:lnTo>
                    <a:pt x="14113" y="38498"/>
                  </a:lnTo>
                  <a:lnTo>
                    <a:pt x="22344" y="48836"/>
                  </a:lnTo>
                  <a:lnTo>
                    <a:pt x="25004" y="51684"/>
                  </a:lnTo>
                  <a:lnTo>
                    <a:pt x="26669" y="56144"/>
                  </a:lnTo>
                  <a:lnTo>
                    <a:pt x="24952" y="59579"/>
                  </a:lnTo>
                  <a:lnTo>
                    <a:pt x="20627" y="63652"/>
                  </a:lnTo>
                  <a:lnTo>
                    <a:pt x="13517" y="67055"/>
                  </a:lnTo>
                  <a:lnTo>
                    <a:pt x="7978" y="69170"/>
                  </a:lnTo>
                  <a:lnTo>
                    <a:pt x="6324" y="75694"/>
                  </a:lnTo>
                  <a:lnTo>
                    <a:pt x="7025" y="78227"/>
                  </a:lnTo>
                  <a:lnTo>
                    <a:pt x="10387" y="81117"/>
                  </a:lnTo>
                  <a:lnTo>
                    <a:pt x="10889" y="81222"/>
                  </a:lnTo>
                  <a:lnTo>
                    <a:pt x="11339" y="81097"/>
                  </a:lnTo>
                  <a:lnTo>
                    <a:pt x="11622" y="81023"/>
                  </a:lnTo>
                  <a:lnTo>
                    <a:pt x="12596" y="80028"/>
                  </a:lnTo>
                  <a:lnTo>
                    <a:pt x="12523" y="79107"/>
                  </a:lnTo>
                  <a:lnTo>
                    <a:pt x="9800" y="76772"/>
                  </a:lnTo>
                  <a:lnTo>
                    <a:pt x="9423" y="75327"/>
                  </a:lnTo>
                  <a:lnTo>
                    <a:pt x="10429" y="71369"/>
                  </a:lnTo>
                  <a:lnTo>
                    <a:pt x="13046" y="70395"/>
                  </a:lnTo>
                  <a:lnTo>
                    <a:pt x="22292" y="66092"/>
                  </a:lnTo>
                  <a:lnTo>
                    <a:pt x="27653" y="61045"/>
                  </a:lnTo>
                  <a:lnTo>
                    <a:pt x="29862" y="56375"/>
                  </a:lnTo>
                  <a:lnTo>
                    <a:pt x="27527" y="50113"/>
                  </a:lnTo>
                  <a:lnTo>
                    <a:pt x="24742" y="47139"/>
                  </a:lnTo>
                  <a:lnTo>
                    <a:pt x="16529" y="36860"/>
                  </a:lnTo>
                  <a:lnTo>
                    <a:pt x="10215" y="25764"/>
                  </a:lnTo>
                  <a:lnTo>
                    <a:pt x="5662" y="13838"/>
                  </a:lnTo>
                  <a:lnTo>
                    <a:pt x="2900" y="565"/>
                  </a:lnTo>
                  <a:lnTo>
                    <a:pt x="2167" y="0"/>
                  </a:lnTo>
                  <a:close/>
                </a:path>
              </a:pathLst>
            </a:custGeom>
            <a:solidFill>
              <a:srgbClr val="693E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307668" y="5548340"/>
              <a:ext cx="112395" cy="52069"/>
            </a:xfrm>
            <a:custGeom>
              <a:avLst/>
              <a:gdLst/>
              <a:ahLst/>
              <a:cxnLst/>
              <a:rect l="l" t="t" r="r" b="b"/>
              <a:pathLst>
                <a:path w="112395" h="52070">
                  <a:moveTo>
                    <a:pt x="112153" y="0"/>
                  </a:moveTo>
                  <a:lnTo>
                    <a:pt x="72635" y="12091"/>
                  </a:lnTo>
                  <a:lnTo>
                    <a:pt x="47779" y="18398"/>
                  </a:lnTo>
                  <a:lnTo>
                    <a:pt x="27072" y="20969"/>
                  </a:lnTo>
                  <a:lnTo>
                    <a:pt x="0" y="21852"/>
                  </a:lnTo>
                  <a:lnTo>
                    <a:pt x="22884" y="40809"/>
                  </a:lnTo>
                  <a:lnTo>
                    <a:pt x="38030" y="49935"/>
                  </a:lnTo>
                  <a:lnTo>
                    <a:pt x="52201" y="51758"/>
                  </a:lnTo>
                  <a:lnTo>
                    <a:pt x="72165" y="48804"/>
                  </a:lnTo>
                  <a:lnTo>
                    <a:pt x="92535" y="38647"/>
                  </a:lnTo>
                  <a:lnTo>
                    <a:pt x="104712" y="22152"/>
                  </a:lnTo>
                  <a:lnTo>
                    <a:pt x="110612" y="6782"/>
                  </a:lnTo>
                  <a:lnTo>
                    <a:pt x="112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156211" y="5219737"/>
              <a:ext cx="322580" cy="308610"/>
            </a:xfrm>
            <a:custGeom>
              <a:avLst/>
              <a:gdLst/>
              <a:ahLst/>
              <a:cxnLst/>
              <a:rect l="l" t="t" r="r" b="b"/>
              <a:pathLst>
                <a:path w="322579" h="308610">
                  <a:moveTo>
                    <a:pt x="153284" y="0"/>
                  </a:moveTo>
                  <a:lnTo>
                    <a:pt x="109738" y="19102"/>
                  </a:lnTo>
                  <a:lnTo>
                    <a:pt x="102598" y="30795"/>
                  </a:lnTo>
                  <a:lnTo>
                    <a:pt x="98911" y="36509"/>
                  </a:lnTo>
                  <a:lnTo>
                    <a:pt x="94461" y="41593"/>
                  </a:lnTo>
                  <a:lnTo>
                    <a:pt x="84301" y="47941"/>
                  </a:lnTo>
                  <a:lnTo>
                    <a:pt x="72584" y="51495"/>
                  </a:lnTo>
                  <a:lnTo>
                    <a:pt x="60291" y="54155"/>
                  </a:lnTo>
                  <a:lnTo>
                    <a:pt x="48399" y="57823"/>
                  </a:lnTo>
                  <a:lnTo>
                    <a:pt x="15226" y="94574"/>
                  </a:lnTo>
                  <a:lnTo>
                    <a:pt x="80" y="153772"/>
                  </a:lnTo>
                  <a:lnTo>
                    <a:pt x="0" y="197982"/>
                  </a:lnTo>
                  <a:lnTo>
                    <a:pt x="9385" y="240446"/>
                  </a:lnTo>
                  <a:lnTo>
                    <a:pt x="28761" y="278281"/>
                  </a:lnTo>
                  <a:lnTo>
                    <a:pt x="58650" y="308601"/>
                  </a:lnTo>
                  <a:lnTo>
                    <a:pt x="67949" y="285933"/>
                  </a:lnTo>
                  <a:lnTo>
                    <a:pt x="73752" y="262127"/>
                  </a:lnTo>
                  <a:lnTo>
                    <a:pt x="75969" y="237727"/>
                  </a:lnTo>
                  <a:lnTo>
                    <a:pt x="74514" y="213274"/>
                  </a:lnTo>
                  <a:lnTo>
                    <a:pt x="73498" y="205917"/>
                  </a:lnTo>
                  <a:lnTo>
                    <a:pt x="72914" y="198515"/>
                  </a:lnTo>
                  <a:lnTo>
                    <a:pt x="105184" y="172681"/>
                  </a:lnTo>
                  <a:lnTo>
                    <a:pt x="116701" y="174636"/>
                  </a:lnTo>
                  <a:lnTo>
                    <a:pt x="127744" y="177894"/>
                  </a:lnTo>
                  <a:lnTo>
                    <a:pt x="138882" y="180898"/>
                  </a:lnTo>
                  <a:lnTo>
                    <a:pt x="178817" y="169892"/>
                  </a:lnTo>
                  <a:lnTo>
                    <a:pt x="187027" y="162926"/>
                  </a:lnTo>
                  <a:lnTo>
                    <a:pt x="195777" y="156825"/>
                  </a:lnTo>
                  <a:lnTo>
                    <a:pt x="216526" y="150633"/>
                  </a:lnTo>
                  <a:lnTo>
                    <a:pt x="238888" y="150832"/>
                  </a:lnTo>
                  <a:lnTo>
                    <a:pt x="261844" y="152604"/>
                  </a:lnTo>
                  <a:lnTo>
                    <a:pt x="284371" y="151129"/>
                  </a:lnTo>
                  <a:lnTo>
                    <a:pt x="301609" y="143590"/>
                  </a:lnTo>
                  <a:lnTo>
                    <a:pt x="315032" y="130363"/>
                  </a:lnTo>
                  <a:lnTo>
                    <a:pt x="322169" y="113755"/>
                  </a:lnTo>
                  <a:lnTo>
                    <a:pt x="320548" y="96073"/>
                  </a:lnTo>
                  <a:lnTo>
                    <a:pt x="314886" y="86045"/>
                  </a:lnTo>
                  <a:lnTo>
                    <a:pt x="307613" y="76871"/>
                  </a:lnTo>
                  <a:lnTo>
                    <a:pt x="300648" y="67597"/>
                  </a:lnTo>
                  <a:lnTo>
                    <a:pt x="295910" y="57268"/>
                  </a:lnTo>
                  <a:lnTo>
                    <a:pt x="294653" y="48066"/>
                  </a:lnTo>
                  <a:lnTo>
                    <a:pt x="294465" y="38637"/>
                  </a:lnTo>
                  <a:lnTo>
                    <a:pt x="293601" y="29508"/>
                  </a:lnTo>
                  <a:lnTo>
                    <a:pt x="290319" y="21206"/>
                  </a:lnTo>
                  <a:lnTo>
                    <a:pt x="282505" y="14312"/>
                  </a:lnTo>
                  <a:lnTo>
                    <a:pt x="272203" y="11589"/>
                  </a:lnTo>
                  <a:lnTo>
                    <a:pt x="260838" y="12180"/>
                  </a:lnTo>
                  <a:lnTo>
                    <a:pt x="249838" y="15228"/>
                  </a:lnTo>
                  <a:lnTo>
                    <a:pt x="228989" y="23737"/>
                  </a:lnTo>
                  <a:lnTo>
                    <a:pt x="218373" y="26417"/>
                  </a:lnTo>
                  <a:lnTo>
                    <a:pt x="207567" y="26316"/>
                  </a:lnTo>
                  <a:lnTo>
                    <a:pt x="197259" y="22713"/>
                  </a:lnTo>
                  <a:lnTo>
                    <a:pt x="187861" y="16815"/>
                  </a:lnTo>
                  <a:lnTo>
                    <a:pt x="178707" y="10174"/>
                  </a:lnTo>
                  <a:lnTo>
                    <a:pt x="169129" y="4338"/>
                  </a:lnTo>
                  <a:lnTo>
                    <a:pt x="153284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179005" y="5485297"/>
              <a:ext cx="62230" cy="68580"/>
            </a:xfrm>
            <a:custGeom>
              <a:avLst/>
              <a:gdLst/>
              <a:ahLst/>
              <a:cxnLst/>
              <a:rect l="l" t="t" r="r" b="b"/>
              <a:pathLst>
                <a:path w="62229" h="68579">
                  <a:moveTo>
                    <a:pt x="39965" y="0"/>
                  </a:moveTo>
                  <a:lnTo>
                    <a:pt x="27815" y="3242"/>
                  </a:lnTo>
                  <a:lnTo>
                    <a:pt x="6037" y="17560"/>
                  </a:lnTo>
                  <a:lnTo>
                    <a:pt x="0" y="30553"/>
                  </a:lnTo>
                  <a:lnTo>
                    <a:pt x="4780" y="48718"/>
                  </a:lnTo>
                  <a:lnTo>
                    <a:pt x="21286" y="63924"/>
                  </a:lnTo>
                  <a:lnTo>
                    <a:pt x="50423" y="68041"/>
                  </a:lnTo>
                  <a:lnTo>
                    <a:pt x="58909" y="62976"/>
                  </a:lnTo>
                  <a:lnTo>
                    <a:pt x="62005" y="57559"/>
                  </a:lnTo>
                  <a:lnTo>
                    <a:pt x="59951" y="48436"/>
                  </a:lnTo>
                  <a:lnTo>
                    <a:pt x="52988" y="32251"/>
                  </a:lnTo>
                  <a:lnTo>
                    <a:pt x="46889" y="9210"/>
                  </a:lnTo>
                  <a:lnTo>
                    <a:pt x="39965" y="0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059424" y="6364534"/>
              <a:ext cx="534670" cy="83820"/>
            </a:xfrm>
            <a:custGeom>
              <a:avLst/>
              <a:gdLst/>
              <a:ahLst/>
              <a:cxnLst/>
              <a:rect l="l" t="t" r="r" b="b"/>
              <a:pathLst>
                <a:path w="534670" h="83820">
                  <a:moveTo>
                    <a:pt x="531710" y="2247"/>
                  </a:moveTo>
                  <a:lnTo>
                    <a:pt x="531304" y="596"/>
                  </a:lnTo>
                  <a:lnTo>
                    <a:pt x="530580" y="0"/>
                  </a:lnTo>
                  <a:lnTo>
                    <a:pt x="529590" y="317"/>
                  </a:lnTo>
                  <a:lnTo>
                    <a:pt x="476123" y="10731"/>
                  </a:lnTo>
                  <a:lnTo>
                    <a:pt x="414083" y="17741"/>
                  </a:lnTo>
                  <a:lnTo>
                    <a:pt x="346760" y="21920"/>
                  </a:lnTo>
                  <a:lnTo>
                    <a:pt x="277507" y="23774"/>
                  </a:lnTo>
                  <a:lnTo>
                    <a:pt x="209626" y="23863"/>
                  </a:lnTo>
                  <a:lnTo>
                    <a:pt x="146443" y="22707"/>
                  </a:lnTo>
                  <a:lnTo>
                    <a:pt x="91287" y="20866"/>
                  </a:lnTo>
                  <a:lnTo>
                    <a:pt x="47459" y="18859"/>
                  </a:lnTo>
                  <a:lnTo>
                    <a:pt x="6197" y="16484"/>
                  </a:lnTo>
                  <a:lnTo>
                    <a:pt x="5524" y="17132"/>
                  </a:lnTo>
                  <a:lnTo>
                    <a:pt x="54279" y="22275"/>
                  </a:lnTo>
                  <a:lnTo>
                    <a:pt x="105257" y="24485"/>
                  </a:lnTo>
                  <a:lnTo>
                    <a:pt x="168668" y="26314"/>
                  </a:lnTo>
                  <a:lnTo>
                    <a:pt x="240220" y="27089"/>
                  </a:lnTo>
                  <a:lnTo>
                    <a:pt x="292417" y="26619"/>
                  </a:lnTo>
                  <a:lnTo>
                    <a:pt x="345008" y="25069"/>
                  </a:lnTo>
                  <a:lnTo>
                    <a:pt x="396544" y="22186"/>
                  </a:lnTo>
                  <a:lnTo>
                    <a:pt x="445579" y="17754"/>
                  </a:lnTo>
                  <a:lnTo>
                    <a:pt x="490677" y="11531"/>
                  </a:lnTo>
                  <a:lnTo>
                    <a:pt x="531190" y="3086"/>
                  </a:lnTo>
                  <a:lnTo>
                    <a:pt x="531710" y="2247"/>
                  </a:lnTo>
                  <a:close/>
                </a:path>
                <a:path w="534670" h="83820">
                  <a:moveTo>
                    <a:pt x="534670" y="63601"/>
                  </a:moveTo>
                  <a:lnTo>
                    <a:pt x="534276" y="61937"/>
                  </a:lnTo>
                  <a:lnTo>
                    <a:pt x="533590" y="61569"/>
                  </a:lnTo>
                  <a:lnTo>
                    <a:pt x="532625" y="61607"/>
                  </a:lnTo>
                  <a:lnTo>
                    <a:pt x="485051" y="70116"/>
                  </a:lnTo>
                  <a:lnTo>
                    <a:pt x="429475" y="75819"/>
                  </a:lnTo>
                  <a:lnTo>
                    <a:pt x="368528" y="79133"/>
                  </a:lnTo>
                  <a:lnTo>
                    <a:pt x="304825" y="80479"/>
                  </a:lnTo>
                  <a:lnTo>
                    <a:pt x="240982" y="80276"/>
                  </a:lnTo>
                  <a:lnTo>
                    <a:pt x="179628" y="78943"/>
                  </a:lnTo>
                  <a:lnTo>
                    <a:pt x="123367" y="76911"/>
                  </a:lnTo>
                  <a:lnTo>
                    <a:pt x="74828" y="74574"/>
                  </a:lnTo>
                  <a:lnTo>
                    <a:pt x="36626" y="72364"/>
                  </a:lnTo>
                  <a:lnTo>
                    <a:pt x="762" y="69811"/>
                  </a:lnTo>
                  <a:lnTo>
                    <a:pt x="114" y="70561"/>
                  </a:lnTo>
                  <a:lnTo>
                    <a:pt x="43789" y="75869"/>
                  </a:lnTo>
                  <a:lnTo>
                    <a:pt x="89636" y="78397"/>
                  </a:lnTo>
                  <a:lnTo>
                    <a:pt x="147154" y="80911"/>
                  </a:lnTo>
                  <a:lnTo>
                    <a:pt x="212788" y="82842"/>
                  </a:lnTo>
                  <a:lnTo>
                    <a:pt x="282943" y="83604"/>
                  </a:lnTo>
                  <a:lnTo>
                    <a:pt x="338721" y="83032"/>
                  </a:lnTo>
                  <a:lnTo>
                    <a:pt x="393369" y="81127"/>
                  </a:lnTo>
                  <a:lnTo>
                    <a:pt x="445173" y="77609"/>
                  </a:lnTo>
                  <a:lnTo>
                    <a:pt x="492404" y="72212"/>
                  </a:lnTo>
                  <a:lnTo>
                    <a:pt x="534187" y="64439"/>
                  </a:lnTo>
                  <a:lnTo>
                    <a:pt x="534670" y="63601"/>
                  </a:lnTo>
                  <a:close/>
                </a:path>
              </a:pathLst>
            </a:custGeom>
            <a:solidFill>
              <a:srgbClr val="6247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3152" y="6443856"/>
              <a:ext cx="151251" cy="17492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4971" y="6442340"/>
              <a:ext cx="124132" cy="17260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2180329" y="6014916"/>
              <a:ext cx="333375" cy="876300"/>
            </a:xfrm>
            <a:custGeom>
              <a:avLst/>
              <a:gdLst/>
              <a:ahLst/>
              <a:cxnLst/>
              <a:rect l="l" t="t" r="r" b="b"/>
              <a:pathLst>
                <a:path w="333375" h="876300">
                  <a:moveTo>
                    <a:pt x="215277" y="432384"/>
                  </a:moveTo>
                  <a:lnTo>
                    <a:pt x="214591" y="431673"/>
                  </a:lnTo>
                  <a:lnTo>
                    <a:pt x="212877" y="431622"/>
                  </a:lnTo>
                  <a:lnTo>
                    <a:pt x="212191" y="432295"/>
                  </a:lnTo>
                  <a:lnTo>
                    <a:pt x="203796" y="736650"/>
                  </a:lnTo>
                  <a:lnTo>
                    <a:pt x="154305" y="777836"/>
                  </a:lnTo>
                  <a:lnTo>
                    <a:pt x="159956" y="432346"/>
                  </a:lnTo>
                  <a:lnTo>
                    <a:pt x="159270" y="431660"/>
                  </a:lnTo>
                  <a:lnTo>
                    <a:pt x="157543" y="431622"/>
                  </a:lnTo>
                  <a:lnTo>
                    <a:pt x="156883" y="432308"/>
                  </a:lnTo>
                  <a:lnTo>
                    <a:pt x="149631" y="875245"/>
                  </a:lnTo>
                  <a:lnTo>
                    <a:pt x="150317" y="875919"/>
                  </a:lnTo>
                  <a:lnTo>
                    <a:pt x="151193" y="875969"/>
                  </a:lnTo>
                  <a:lnTo>
                    <a:pt x="152031" y="875969"/>
                  </a:lnTo>
                  <a:lnTo>
                    <a:pt x="152717" y="875284"/>
                  </a:lnTo>
                  <a:lnTo>
                    <a:pt x="154254" y="780884"/>
                  </a:lnTo>
                  <a:lnTo>
                    <a:pt x="154787" y="780999"/>
                  </a:lnTo>
                  <a:lnTo>
                    <a:pt x="155473" y="780884"/>
                  </a:lnTo>
                  <a:lnTo>
                    <a:pt x="206629" y="738276"/>
                  </a:lnTo>
                  <a:lnTo>
                    <a:pt x="206870" y="737400"/>
                  </a:lnTo>
                  <a:lnTo>
                    <a:pt x="215277" y="432384"/>
                  </a:lnTo>
                  <a:close/>
                </a:path>
                <a:path w="333375" h="876300">
                  <a:moveTo>
                    <a:pt x="333082" y="232968"/>
                  </a:moveTo>
                  <a:lnTo>
                    <a:pt x="333057" y="231495"/>
                  </a:lnTo>
                  <a:lnTo>
                    <a:pt x="329958" y="132346"/>
                  </a:lnTo>
                  <a:lnTo>
                    <a:pt x="329958" y="231495"/>
                  </a:lnTo>
                  <a:lnTo>
                    <a:pt x="185356" y="304698"/>
                  </a:lnTo>
                  <a:lnTo>
                    <a:pt x="12065" y="251091"/>
                  </a:lnTo>
                  <a:lnTo>
                    <a:pt x="3111" y="3124"/>
                  </a:lnTo>
                  <a:lnTo>
                    <a:pt x="322834" y="3124"/>
                  </a:lnTo>
                  <a:lnTo>
                    <a:pt x="329958" y="231495"/>
                  </a:lnTo>
                  <a:lnTo>
                    <a:pt x="329958" y="132346"/>
                  </a:lnTo>
                  <a:lnTo>
                    <a:pt x="325920" y="3124"/>
                  </a:lnTo>
                  <a:lnTo>
                    <a:pt x="325843" y="812"/>
                  </a:lnTo>
                  <a:lnTo>
                    <a:pt x="325640" y="482"/>
                  </a:lnTo>
                  <a:lnTo>
                    <a:pt x="325158" y="0"/>
                  </a:lnTo>
                  <a:lnTo>
                    <a:pt x="1104" y="0"/>
                  </a:lnTo>
                  <a:lnTo>
                    <a:pt x="698" y="203"/>
                  </a:lnTo>
                  <a:lnTo>
                    <a:pt x="393" y="482"/>
                  </a:lnTo>
                  <a:lnTo>
                    <a:pt x="101" y="812"/>
                  </a:lnTo>
                  <a:lnTo>
                    <a:pt x="0" y="3124"/>
                  </a:lnTo>
                  <a:lnTo>
                    <a:pt x="8940" y="251091"/>
                  </a:lnTo>
                  <a:lnTo>
                    <a:pt x="9029" y="252971"/>
                  </a:lnTo>
                  <a:lnTo>
                    <a:pt x="9461" y="253542"/>
                  </a:lnTo>
                  <a:lnTo>
                    <a:pt x="185305" y="307898"/>
                  </a:lnTo>
                  <a:lnTo>
                    <a:pt x="185737" y="307898"/>
                  </a:lnTo>
                  <a:lnTo>
                    <a:pt x="192074" y="304698"/>
                  </a:lnTo>
                  <a:lnTo>
                    <a:pt x="332206" y="233781"/>
                  </a:lnTo>
                  <a:lnTo>
                    <a:pt x="332752" y="233540"/>
                  </a:lnTo>
                  <a:lnTo>
                    <a:pt x="333082" y="232968"/>
                  </a:lnTo>
                  <a:close/>
                </a:path>
              </a:pathLst>
            </a:custGeom>
            <a:solidFill>
              <a:srgbClr val="6247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119800" y="5715755"/>
              <a:ext cx="415290" cy="267970"/>
            </a:xfrm>
            <a:custGeom>
              <a:avLst/>
              <a:gdLst/>
              <a:ahLst/>
              <a:cxnLst/>
              <a:rect l="l" t="t" r="r" b="b"/>
              <a:pathLst>
                <a:path w="415290" h="267970">
                  <a:moveTo>
                    <a:pt x="53924" y="267843"/>
                  </a:moveTo>
                  <a:lnTo>
                    <a:pt x="43154" y="0"/>
                  </a:lnTo>
                  <a:lnTo>
                    <a:pt x="0" y="520"/>
                  </a:lnTo>
                  <a:lnTo>
                    <a:pt x="9753" y="264680"/>
                  </a:lnTo>
                  <a:lnTo>
                    <a:pt x="53924" y="267843"/>
                  </a:lnTo>
                  <a:close/>
                </a:path>
                <a:path w="415290" h="267970">
                  <a:moveTo>
                    <a:pt x="414896" y="262267"/>
                  </a:moveTo>
                  <a:lnTo>
                    <a:pt x="384848" y="50977"/>
                  </a:lnTo>
                  <a:lnTo>
                    <a:pt x="344258" y="37452"/>
                  </a:lnTo>
                  <a:lnTo>
                    <a:pt x="372224" y="265582"/>
                  </a:lnTo>
                  <a:lnTo>
                    <a:pt x="414896" y="262267"/>
                  </a:lnTo>
                  <a:close/>
                </a:path>
              </a:pathLst>
            </a:custGeom>
            <a:solidFill>
              <a:srgbClr val="A97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0110" y="6729058"/>
              <a:ext cx="202217" cy="3127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5519" y="6042214"/>
              <a:ext cx="134618" cy="9014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2031641" y="5986922"/>
              <a:ext cx="254635" cy="213995"/>
            </a:xfrm>
            <a:custGeom>
              <a:avLst/>
              <a:gdLst/>
              <a:ahLst/>
              <a:cxnLst/>
              <a:rect l="l" t="t" r="r" b="b"/>
              <a:pathLst>
                <a:path w="254634" h="213995">
                  <a:moveTo>
                    <a:pt x="17434" y="0"/>
                  </a:moveTo>
                  <a:lnTo>
                    <a:pt x="0" y="79107"/>
                  </a:lnTo>
                  <a:lnTo>
                    <a:pt x="89421" y="113828"/>
                  </a:lnTo>
                  <a:lnTo>
                    <a:pt x="98458" y="141998"/>
                  </a:lnTo>
                  <a:lnTo>
                    <a:pt x="111458" y="161820"/>
                  </a:lnTo>
                  <a:lnTo>
                    <a:pt x="137410" y="182686"/>
                  </a:lnTo>
                  <a:lnTo>
                    <a:pt x="185303" y="213983"/>
                  </a:lnTo>
                  <a:lnTo>
                    <a:pt x="254149" y="148005"/>
                  </a:lnTo>
                  <a:lnTo>
                    <a:pt x="230457" y="122411"/>
                  </a:lnTo>
                  <a:lnTo>
                    <a:pt x="213018" y="102723"/>
                  </a:lnTo>
                  <a:lnTo>
                    <a:pt x="202674" y="89379"/>
                  </a:lnTo>
                  <a:lnTo>
                    <a:pt x="203255" y="80358"/>
                  </a:lnTo>
                  <a:lnTo>
                    <a:pt x="208945" y="70041"/>
                  </a:lnTo>
                  <a:lnTo>
                    <a:pt x="213392" y="61256"/>
                  </a:lnTo>
                  <a:lnTo>
                    <a:pt x="210244" y="56835"/>
                  </a:lnTo>
                  <a:lnTo>
                    <a:pt x="184821" y="53322"/>
                  </a:lnTo>
                  <a:lnTo>
                    <a:pt x="166315" y="51540"/>
                  </a:lnTo>
                  <a:lnTo>
                    <a:pt x="145699" y="50940"/>
                  </a:lnTo>
                  <a:lnTo>
                    <a:pt x="113944" y="50972"/>
                  </a:lnTo>
                  <a:lnTo>
                    <a:pt x="17434" y="0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1278" y="5843639"/>
              <a:ext cx="312174" cy="37912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1784004" y="6287421"/>
              <a:ext cx="64769" cy="1494155"/>
            </a:xfrm>
            <a:custGeom>
              <a:avLst/>
              <a:gdLst/>
              <a:ahLst/>
              <a:cxnLst/>
              <a:rect l="l" t="t" r="r" b="b"/>
              <a:pathLst>
                <a:path w="64770" h="1494154">
                  <a:moveTo>
                    <a:pt x="32250" y="0"/>
                  </a:moveTo>
                  <a:lnTo>
                    <a:pt x="19728" y="2544"/>
                  </a:lnTo>
                  <a:lnTo>
                    <a:pt x="9473" y="9473"/>
                  </a:lnTo>
                  <a:lnTo>
                    <a:pt x="2544" y="19728"/>
                  </a:lnTo>
                  <a:lnTo>
                    <a:pt x="0" y="32250"/>
                  </a:lnTo>
                  <a:lnTo>
                    <a:pt x="0" y="1461379"/>
                  </a:lnTo>
                  <a:lnTo>
                    <a:pt x="2544" y="1473901"/>
                  </a:lnTo>
                  <a:lnTo>
                    <a:pt x="9473" y="1484156"/>
                  </a:lnTo>
                  <a:lnTo>
                    <a:pt x="19728" y="1491085"/>
                  </a:lnTo>
                  <a:lnTo>
                    <a:pt x="32250" y="1493629"/>
                  </a:lnTo>
                  <a:lnTo>
                    <a:pt x="44772" y="1491085"/>
                  </a:lnTo>
                  <a:lnTo>
                    <a:pt x="55027" y="1484156"/>
                  </a:lnTo>
                  <a:lnTo>
                    <a:pt x="61955" y="1473901"/>
                  </a:lnTo>
                  <a:lnTo>
                    <a:pt x="64500" y="1461379"/>
                  </a:lnTo>
                  <a:lnTo>
                    <a:pt x="64500" y="32250"/>
                  </a:lnTo>
                  <a:lnTo>
                    <a:pt x="61955" y="19728"/>
                  </a:lnTo>
                  <a:lnTo>
                    <a:pt x="55027" y="9473"/>
                  </a:lnTo>
                  <a:lnTo>
                    <a:pt x="44772" y="2544"/>
                  </a:lnTo>
                  <a:lnTo>
                    <a:pt x="32250" y="0"/>
                  </a:lnTo>
                  <a:close/>
                </a:path>
              </a:pathLst>
            </a:custGeom>
            <a:solidFill>
              <a:srgbClr val="002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594071" y="6032378"/>
              <a:ext cx="444500" cy="2272030"/>
            </a:xfrm>
            <a:custGeom>
              <a:avLst/>
              <a:gdLst/>
              <a:ahLst/>
              <a:cxnLst/>
              <a:rect l="l" t="t" r="r" b="b"/>
              <a:pathLst>
                <a:path w="444500" h="2272029">
                  <a:moveTo>
                    <a:pt x="374865" y="0"/>
                  </a:moveTo>
                  <a:lnTo>
                    <a:pt x="306298" y="0"/>
                  </a:lnTo>
                  <a:lnTo>
                    <a:pt x="306298" y="53352"/>
                  </a:lnTo>
                  <a:lnTo>
                    <a:pt x="293344" y="105346"/>
                  </a:lnTo>
                  <a:lnTo>
                    <a:pt x="274358" y="156464"/>
                  </a:lnTo>
                  <a:lnTo>
                    <a:pt x="250164" y="194513"/>
                  </a:lnTo>
                  <a:lnTo>
                    <a:pt x="226428" y="206667"/>
                  </a:lnTo>
                  <a:lnTo>
                    <a:pt x="215049" y="206667"/>
                  </a:lnTo>
                  <a:lnTo>
                    <a:pt x="161150" y="158280"/>
                  </a:lnTo>
                  <a:lnTo>
                    <a:pt x="136613" y="108927"/>
                  </a:lnTo>
                  <a:lnTo>
                    <a:pt x="117411" y="56667"/>
                  </a:lnTo>
                  <a:lnTo>
                    <a:pt x="116484" y="53352"/>
                  </a:lnTo>
                  <a:lnTo>
                    <a:pt x="306298" y="53352"/>
                  </a:lnTo>
                  <a:lnTo>
                    <a:pt x="306298" y="0"/>
                  </a:lnTo>
                  <a:lnTo>
                    <a:pt x="43599" y="0"/>
                  </a:lnTo>
                  <a:lnTo>
                    <a:pt x="43599" y="53352"/>
                  </a:lnTo>
                  <a:lnTo>
                    <a:pt x="72529" y="53352"/>
                  </a:lnTo>
                  <a:lnTo>
                    <a:pt x="79540" y="77012"/>
                  </a:lnTo>
                  <a:lnTo>
                    <a:pt x="95897" y="121780"/>
                  </a:lnTo>
                  <a:lnTo>
                    <a:pt x="118097" y="168529"/>
                  </a:lnTo>
                  <a:lnTo>
                    <a:pt x="146278" y="210400"/>
                  </a:lnTo>
                  <a:lnTo>
                    <a:pt x="180555" y="240550"/>
                  </a:lnTo>
                  <a:lnTo>
                    <a:pt x="187236" y="242468"/>
                  </a:lnTo>
                  <a:lnTo>
                    <a:pt x="187236" y="373761"/>
                  </a:lnTo>
                  <a:lnTo>
                    <a:pt x="256133" y="373761"/>
                  </a:lnTo>
                  <a:lnTo>
                    <a:pt x="256133" y="241477"/>
                  </a:lnTo>
                  <a:lnTo>
                    <a:pt x="261073" y="239966"/>
                  </a:lnTo>
                  <a:lnTo>
                    <a:pt x="292735" y="208305"/>
                  </a:lnTo>
                  <a:lnTo>
                    <a:pt x="316941" y="164338"/>
                  </a:lnTo>
                  <a:lnTo>
                    <a:pt x="334530" y="115239"/>
                  </a:lnTo>
                  <a:lnTo>
                    <a:pt x="346379" y="68224"/>
                  </a:lnTo>
                  <a:lnTo>
                    <a:pt x="349123" y="53352"/>
                  </a:lnTo>
                  <a:lnTo>
                    <a:pt x="374865" y="53352"/>
                  </a:lnTo>
                  <a:lnTo>
                    <a:pt x="374865" y="0"/>
                  </a:lnTo>
                  <a:close/>
                </a:path>
                <a:path w="444500" h="2272029">
                  <a:moveTo>
                    <a:pt x="444347" y="2130069"/>
                  </a:moveTo>
                  <a:lnTo>
                    <a:pt x="441680" y="1760435"/>
                  </a:lnTo>
                  <a:lnTo>
                    <a:pt x="289928" y="1689442"/>
                  </a:lnTo>
                  <a:lnTo>
                    <a:pt x="267131" y="1683435"/>
                  </a:lnTo>
                  <a:lnTo>
                    <a:pt x="267131" y="1578648"/>
                  </a:lnTo>
                  <a:lnTo>
                    <a:pt x="252895" y="1578851"/>
                  </a:lnTo>
                  <a:lnTo>
                    <a:pt x="191528" y="1578851"/>
                  </a:lnTo>
                  <a:lnTo>
                    <a:pt x="177228" y="1578648"/>
                  </a:lnTo>
                  <a:lnTo>
                    <a:pt x="177228" y="1682673"/>
                  </a:lnTo>
                  <a:lnTo>
                    <a:pt x="15786" y="1738083"/>
                  </a:lnTo>
                  <a:lnTo>
                    <a:pt x="0" y="1760689"/>
                  </a:lnTo>
                  <a:lnTo>
                    <a:pt x="2667" y="2129777"/>
                  </a:lnTo>
                  <a:lnTo>
                    <a:pt x="195541" y="2262670"/>
                  </a:lnTo>
                  <a:lnTo>
                    <a:pt x="230289" y="2271877"/>
                  </a:lnTo>
                  <a:lnTo>
                    <a:pt x="248069" y="2269210"/>
                  </a:lnTo>
                  <a:lnTo>
                    <a:pt x="428180" y="2159533"/>
                  </a:lnTo>
                  <a:lnTo>
                    <a:pt x="443280" y="2138832"/>
                  </a:lnTo>
                  <a:lnTo>
                    <a:pt x="444347" y="2130069"/>
                  </a:lnTo>
                  <a:close/>
                </a:path>
              </a:pathLst>
            </a:custGeom>
            <a:solidFill>
              <a:srgbClr val="46A5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692423" y="5822723"/>
              <a:ext cx="449580" cy="273050"/>
            </a:xfrm>
            <a:custGeom>
              <a:avLst/>
              <a:gdLst/>
              <a:ahLst/>
              <a:cxnLst/>
              <a:rect l="l" t="t" r="r" b="b"/>
              <a:pathLst>
                <a:path w="449579" h="273050">
                  <a:moveTo>
                    <a:pt x="108839" y="0"/>
                  </a:moveTo>
                  <a:lnTo>
                    <a:pt x="46514" y="29313"/>
                  </a:lnTo>
                  <a:lnTo>
                    <a:pt x="0" y="142889"/>
                  </a:lnTo>
                  <a:lnTo>
                    <a:pt x="53760" y="200575"/>
                  </a:lnTo>
                  <a:lnTo>
                    <a:pt x="201751" y="241045"/>
                  </a:lnTo>
                  <a:lnTo>
                    <a:pt x="355458" y="264890"/>
                  </a:lnTo>
                  <a:lnTo>
                    <a:pt x="426363" y="272707"/>
                  </a:lnTo>
                  <a:lnTo>
                    <a:pt x="449473" y="224929"/>
                  </a:lnTo>
                  <a:lnTo>
                    <a:pt x="229113" y="62641"/>
                  </a:lnTo>
                  <a:lnTo>
                    <a:pt x="108839" y="0"/>
                  </a:lnTo>
                  <a:close/>
                </a:path>
              </a:pathLst>
            </a:custGeom>
            <a:solidFill>
              <a:srgbClr val="906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944141" y="7393438"/>
              <a:ext cx="1280160" cy="909955"/>
            </a:xfrm>
            <a:custGeom>
              <a:avLst/>
              <a:gdLst/>
              <a:ahLst/>
              <a:cxnLst/>
              <a:rect l="l" t="t" r="r" b="b"/>
              <a:pathLst>
                <a:path w="1280159" h="909954">
                  <a:moveTo>
                    <a:pt x="1279906" y="20739"/>
                  </a:moveTo>
                  <a:lnTo>
                    <a:pt x="1244333" y="0"/>
                  </a:lnTo>
                  <a:lnTo>
                    <a:pt x="845769" y="429018"/>
                  </a:lnTo>
                  <a:lnTo>
                    <a:pt x="824255" y="183743"/>
                  </a:lnTo>
                  <a:lnTo>
                    <a:pt x="385635" y="183743"/>
                  </a:lnTo>
                  <a:lnTo>
                    <a:pt x="376770" y="284746"/>
                  </a:lnTo>
                  <a:lnTo>
                    <a:pt x="371627" y="280593"/>
                  </a:lnTo>
                  <a:lnTo>
                    <a:pt x="371627" y="343306"/>
                  </a:lnTo>
                  <a:lnTo>
                    <a:pt x="342887" y="670826"/>
                  </a:lnTo>
                  <a:lnTo>
                    <a:pt x="280504" y="653783"/>
                  </a:lnTo>
                  <a:lnTo>
                    <a:pt x="237515" y="632015"/>
                  </a:lnTo>
                  <a:lnTo>
                    <a:pt x="193941" y="603745"/>
                  </a:lnTo>
                  <a:lnTo>
                    <a:pt x="152095" y="570280"/>
                  </a:lnTo>
                  <a:lnTo>
                    <a:pt x="114223" y="532892"/>
                  </a:lnTo>
                  <a:lnTo>
                    <a:pt x="82626" y="492874"/>
                  </a:lnTo>
                  <a:lnTo>
                    <a:pt x="59588" y="451485"/>
                  </a:lnTo>
                  <a:lnTo>
                    <a:pt x="47320" y="410819"/>
                  </a:lnTo>
                  <a:lnTo>
                    <a:pt x="46951" y="373113"/>
                  </a:lnTo>
                  <a:lnTo>
                    <a:pt x="58432" y="338480"/>
                  </a:lnTo>
                  <a:lnTo>
                    <a:pt x="81762" y="307047"/>
                  </a:lnTo>
                  <a:lnTo>
                    <a:pt x="137439" y="267296"/>
                  </a:lnTo>
                  <a:lnTo>
                    <a:pt x="198920" y="255219"/>
                  </a:lnTo>
                  <a:lnTo>
                    <a:pt x="257390" y="267449"/>
                  </a:lnTo>
                  <a:lnTo>
                    <a:pt x="309600" y="293941"/>
                  </a:lnTo>
                  <a:lnTo>
                    <a:pt x="351751" y="325031"/>
                  </a:lnTo>
                  <a:lnTo>
                    <a:pt x="371627" y="343306"/>
                  </a:lnTo>
                  <a:lnTo>
                    <a:pt x="371627" y="280593"/>
                  </a:lnTo>
                  <a:lnTo>
                    <a:pt x="357543" y="269176"/>
                  </a:lnTo>
                  <a:lnTo>
                    <a:pt x="312229" y="240474"/>
                  </a:lnTo>
                  <a:lnTo>
                    <a:pt x="259219" y="217995"/>
                  </a:lnTo>
                  <a:lnTo>
                    <a:pt x="200596" y="207848"/>
                  </a:lnTo>
                  <a:lnTo>
                    <a:pt x="159118" y="211023"/>
                  </a:lnTo>
                  <a:lnTo>
                    <a:pt x="119773" y="223100"/>
                  </a:lnTo>
                  <a:lnTo>
                    <a:pt x="82677" y="244043"/>
                  </a:lnTo>
                  <a:lnTo>
                    <a:pt x="47904" y="273824"/>
                  </a:lnTo>
                  <a:lnTo>
                    <a:pt x="16027" y="316852"/>
                  </a:lnTo>
                  <a:lnTo>
                    <a:pt x="12" y="364401"/>
                  </a:lnTo>
                  <a:lnTo>
                    <a:pt x="0" y="415785"/>
                  </a:lnTo>
                  <a:lnTo>
                    <a:pt x="16078" y="470319"/>
                  </a:lnTo>
                  <a:lnTo>
                    <a:pt x="39192" y="513156"/>
                  </a:lnTo>
                  <a:lnTo>
                    <a:pt x="69913" y="554316"/>
                  </a:lnTo>
                  <a:lnTo>
                    <a:pt x="106527" y="592912"/>
                  </a:lnTo>
                  <a:lnTo>
                    <a:pt x="147383" y="628053"/>
                  </a:lnTo>
                  <a:lnTo>
                    <a:pt x="190766" y="658812"/>
                  </a:lnTo>
                  <a:lnTo>
                    <a:pt x="235013" y="684314"/>
                  </a:lnTo>
                  <a:lnTo>
                    <a:pt x="278422" y="703630"/>
                  </a:lnTo>
                  <a:lnTo>
                    <a:pt x="319303" y="715886"/>
                  </a:lnTo>
                  <a:lnTo>
                    <a:pt x="338734" y="718159"/>
                  </a:lnTo>
                  <a:lnTo>
                    <a:pt x="326428" y="858469"/>
                  </a:lnTo>
                  <a:lnTo>
                    <a:pt x="328853" y="878141"/>
                  </a:lnTo>
                  <a:lnTo>
                    <a:pt x="338645" y="894486"/>
                  </a:lnTo>
                  <a:lnTo>
                    <a:pt x="354088" y="905675"/>
                  </a:lnTo>
                  <a:lnTo>
                    <a:pt x="373468" y="909815"/>
                  </a:lnTo>
                  <a:lnTo>
                    <a:pt x="836422" y="909815"/>
                  </a:lnTo>
                  <a:lnTo>
                    <a:pt x="855802" y="905675"/>
                  </a:lnTo>
                  <a:lnTo>
                    <a:pt x="871232" y="894486"/>
                  </a:lnTo>
                  <a:lnTo>
                    <a:pt x="881024" y="878141"/>
                  </a:lnTo>
                  <a:lnTo>
                    <a:pt x="883462" y="858469"/>
                  </a:lnTo>
                  <a:lnTo>
                    <a:pt x="865263" y="651205"/>
                  </a:lnTo>
                  <a:lnTo>
                    <a:pt x="1279906" y="20739"/>
                  </a:lnTo>
                  <a:close/>
                </a:path>
              </a:pathLst>
            </a:custGeom>
            <a:solidFill>
              <a:srgbClr val="B13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64494" y="7236076"/>
              <a:ext cx="226707" cy="197361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10487363" y="3766023"/>
            <a:ext cx="3635375" cy="110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b="1" i="1" spc="-25">
                <a:solidFill>
                  <a:srgbClr val="257D11"/>
                </a:solidFill>
                <a:latin typeface="Arial"/>
                <a:cs typeface="Arial"/>
              </a:rPr>
              <a:t>Before</a:t>
            </a:r>
            <a:r>
              <a:rPr sz="3200" b="1" i="1" spc="-17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210">
                <a:solidFill>
                  <a:srgbClr val="257D11"/>
                </a:solidFill>
                <a:latin typeface="Arial"/>
                <a:cs typeface="Arial"/>
              </a:rPr>
              <a:t>You</a:t>
            </a:r>
            <a:r>
              <a:rPr sz="3200" b="1" i="1" spc="-1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10">
                <a:solidFill>
                  <a:srgbClr val="257D11"/>
                </a:solidFill>
                <a:latin typeface="Arial"/>
                <a:cs typeface="Arial"/>
              </a:rPr>
              <a:t>Grow...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15799"/>
              </a:lnSpc>
              <a:spcBef>
                <a:spcPts val="500"/>
              </a:spcBef>
            </a:pP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Remember: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great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thing,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but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before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7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dig,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should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always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determine</a:t>
            </a:r>
            <a:r>
              <a:rPr sz="7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7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want and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most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needed.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7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guidance,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check</a:t>
            </a:r>
            <a:r>
              <a:rPr sz="7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out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7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helpful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tools.</a:t>
            </a:r>
            <a:r>
              <a:rPr sz="7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proper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guidance,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right</a:t>
            </a:r>
            <a:r>
              <a:rPr sz="7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2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7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25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 the</a:t>
            </a:r>
            <a:r>
              <a:rPr sz="7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right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place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most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good</a:t>
            </a:r>
            <a:r>
              <a:rPr sz="7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7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7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7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750">
              <a:latin typeface="Arial"/>
              <a:cs typeface="Arial"/>
            </a:endParaRPr>
          </a:p>
        </p:txBody>
      </p:sp>
      <p:pic>
        <p:nvPicPr>
          <p:cNvPr id="76" name="object 76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203" y="8010315"/>
            <a:ext cx="1542881" cy="411448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15070779" y="4186078"/>
            <a:ext cx="3727450" cy="2577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900" b="1" spc="-45">
                <a:solidFill>
                  <a:srgbClr val="257D11"/>
                </a:solidFill>
                <a:latin typeface="Arial"/>
                <a:cs typeface="Arial"/>
              </a:rPr>
              <a:t>i-</a:t>
            </a:r>
            <a:r>
              <a:rPr sz="900" b="1" spc="-20">
                <a:solidFill>
                  <a:srgbClr val="257D11"/>
                </a:solidFill>
                <a:latin typeface="Arial"/>
                <a:cs typeface="Arial"/>
              </a:rPr>
              <a:t>Tree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itreetools.org</a:t>
            </a:r>
            <a:endParaRPr sz="650">
              <a:latin typeface="Arial"/>
              <a:cs typeface="Arial"/>
            </a:endParaRPr>
          </a:p>
          <a:p>
            <a:pPr marR="1856739">
              <a:lnSpc>
                <a:spcPct val="114500"/>
              </a:lnSpc>
              <a:spcBef>
                <a:spcPts val="5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Worldwide</a:t>
            </a:r>
            <a:r>
              <a:rPr sz="6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standard</a:t>
            </a:r>
            <a:r>
              <a:rPr sz="6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6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discussing</a:t>
            </a:r>
            <a:r>
              <a:rPr sz="6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6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trees;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offers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tools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5">
                <a:solidFill>
                  <a:srgbClr val="4D4D4D"/>
                </a:solidFill>
                <a:latin typeface="Arial"/>
                <a:cs typeface="Arial"/>
              </a:rPr>
              <a:t>all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650">
              <a:latin typeface="Arial"/>
              <a:cs typeface="Arial"/>
            </a:endParaRPr>
          </a:p>
          <a:p>
            <a:pPr marL="1019810">
              <a:lnSpc>
                <a:spcPct val="100000"/>
              </a:lnSpc>
            </a:pPr>
            <a:r>
              <a:rPr sz="900" b="1">
                <a:solidFill>
                  <a:srgbClr val="257D11"/>
                </a:solidFill>
                <a:latin typeface="Arial"/>
                <a:cs typeface="Arial"/>
              </a:rPr>
              <a:t>My</a:t>
            </a:r>
            <a:r>
              <a:rPr sz="900" b="1" spc="-1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20">
                <a:solidFill>
                  <a:srgbClr val="257D11"/>
                </a:solidFill>
                <a:latin typeface="Arial"/>
                <a:cs typeface="Arial"/>
              </a:rPr>
              <a:t>City’s</a:t>
            </a:r>
            <a:r>
              <a:rPr sz="900" b="1" spc="-1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Trees</a:t>
            </a:r>
            <a:endParaRPr sz="900">
              <a:latin typeface="Arial"/>
              <a:cs typeface="Arial"/>
            </a:endParaRPr>
          </a:p>
          <a:p>
            <a:pPr marL="1019810">
              <a:lnSpc>
                <a:spcPct val="100000"/>
              </a:lnSpc>
              <a:spcBef>
                <a:spcPts val="10"/>
              </a:spcBef>
            </a:pP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mct.tfs.tamu.edu</a:t>
            </a:r>
            <a:endParaRPr sz="650">
              <a:latin typeface="Arial"/>
              <a:cs typeface="Arial"/>
            </a:endParaRPr>
          </a:p>
          <a:p>
            <a:pPr marL="1019810" marR="1061720">
              <a:lnSpc>
                <a:spcPct val="114500"/>
              </a:lnSpc>
              <a:spcBef>
                <a:spcPts val="5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Forest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Inventory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Analysis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0">
                <a:solidFill>
                  <a:srgbClr val="4D4D4D"/>
                </a:solidFill>
                <a:latin typeface="Arial"/>
                <a:cs typeface="Arial"/>
              </a:rPr>
              <a:t>data;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produce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custom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analyses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reports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650">
              <a:latin typeface="Arial"/>
              <a:cs typeface="Arial"/>
            </a:endParaRPr>
          </a:p>
          <a:p>
            <a:pPr marL="1661795">
              <a:lnSpc>
                <a:spcPct val="100000"/>
              </a:lnSpc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Treepedia</a:t>
            </a:r>
            <a:endParaRPr sz="900">
              <a:latin typeface="Arial"/>
              <a:cs typeface="Arial"/>
            </a:endParaRPr>
          </a:p>
          <a:p>
            <a:pPr marL="1661795">
              <a:lnSpc>
                <a:spcPct val="100000"/>
              </a:lnSpc>
              <a:spcBef>
                <a:spcPts val="10"/>
              </a:spcBef>
            </a:pP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senseable.mit.edu/treepedia</a:t>
            </a:r>
            <a:endParaRPr sz="650">
              <a:latin typeface="Arial"/>
              <a:cs typeface="Arial"/>
            </a:endParaRPr>
          </a:p>
          <a:p>
            <a:pPr marL="1661795" marR="269875">
              <a:lnSpc>
                <a:spcPct val="114500"/>
              </a:lnSpc>
              <a:spcBef>
                <a:spcPts val="5"/>
              </a:spcBef>
            </a:pP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Measures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city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6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canopy</a:t>
            </a:r>
            <a:r>
              <a:rPr sz="6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cover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analyzing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amount</a:t>
            </a:r>
            <a:r>
              <a:rPr sz="6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6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6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perceived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6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walking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650">
              <a:latin typeface="Arial"/>
              <a:cs typeface="Arial"/>
            </a:endParaRPr>
          </a:p>
          <a:p>
            <a:pPr marL="1987550">
              <a:lnSpc>
                <a:spcPct val="100000"/>
              </a:lnSpc>
            </a:pP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EnviroAtlas</a:t>
            </a:r>
            <a:endParaRPr sz="900">
              <a:latin typeface="Arial"/>
              <a:cs typeface="Arial"/>
            </a:endParaRPr>
          </a:p>
          <a:p>
            <a:pPr marL="1987550">
              <a:lnSpc>
                <a:spcPct val="100000"/>
              </a:lnSpc>
              <a:spcBef>
                <a:spcPts val="10"/>
              </a:spcBef>
            </a:pP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enviroatlas.epa.gov</a:t>
            </a:r>
            <a:endParaRPr sz="650">
              <a:latin typeface="Arial"/>
              <a:cs typeface="Arial"/>
            </a:endParaRPr>
          </a:p>
          <a:p>
            <a:pPr marL="1988185" marR="5080">
              <a:lnSpc>
                <a:spcPct val="114500"/>
              </a:lnSpc>
              <a:spcBef>
                <a:spcPts val="5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Interactive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online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tool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exploring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6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nature;</a:t>
            </a:r>
            <a:r>
              <a:rPr sz="6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helps</a:t>
            </a:r>
            <a:r>
              <a:rPr sz="6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inform</a:t>
            </a:r>
            <a:r>
              <a:rPr sz="6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pro-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environment,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pro-economy,</a:t>
            </a:r>
            <a:r>
              <a:rPr sz="6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planning</a:t>
            </a:r>
            <a:r>
              <a:rPr sz="6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policy</a:t>
            </a:r>
            <a:r>
              <a:rPr sz="6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decisions</a:t>
            </a:r>
            <a:endParaRPr sz="6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221565" y="6946964"/>
            <a:ext cx="1890395" cy="603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90"/>
              </a:spcBef>
            </a:pPr>
            <a:r>
              <a:rPr sz="900" b="1">
                <a:solidFill>
                  <a:srgbClr val="257D11"/>
                </a:solidFill>
                <a:latin typeface="Arial"/>
                <a:cs typeface="Arial"/>
              </a:rPr>
              <a:t>Municipal</a:t>
            </a:r>
            <a:r>
              <a:rPr sz="900" b="1" spc="-4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Planning</a:t>
            </a:r>
            <a:r>
              <a:rPr sz="900" b="1" spc="-3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900" b="1" spc="-10">
                <a:solidFill>
                  <a:srgbClr val="257D11"/>
                </a:solidFill>
                <a:latin typeface="Arial"/>
                <a:cs typeface="Arial"/>
              </a:rPr>
              <a:t>Office</a:t>
            </a:r>
            <a:endParaRPr sz="90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Contact </a:t>
            </a:r>
            <a:r>
              <a:rPr sz="650" i="1">
                <a:solidFill>
                  <a:srgbClr val="4D4D4D"/>
                </a:solidFill>
                <a:latin typeface="Arial"/>
                <a:cs typeface="Arial"/>
              </a:rPr>
              <a:t>your local </a:t>
            </a:r>
            <a:r>
              <a:rPr sz="650" i="1" spc="-10">
                <a:solidFill>
                  <a:srgbClr val="4D4D4D"/>
                </a:solidFill>
                <a:latin typeface="Arial"/>
                <a:cs typeface="Arial"/>
              </a:rPr>
              <a:t>government</a:t>
            </a:r>
            <a:endParaRPr sz="650">
              <a:latin typeface="Arial"/>
              <a:cs typeface="Arial"/>
            </a:endParaRPr>
          </a:p>
          <a:p>
            <a:pPr marR="5080" algn="just">
              <a:lnSpc>
                <a:spcPct val="114500"/>
              </a:lnSpc>
              <a:spcBef>
                <a:spcPts val="5"/>
              </a:spcBef>
            </a:pP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Works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6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ensure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safe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and appropriate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growth</a:t>
            </a:r>
            <a:r>
              <a:rPr sz="6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2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your community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6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guiding</a:t>
            </a:r>
            <a:r>
              <a:rPr sz="6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social,</a:t>
            </a:r>
            <a:r>
              <a:rPr sz="6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physical,</a:t>
            </a:r>
            <a:r>
              <a:rPr sz="6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economic,</a:t>
            </a:r>
            <a:r>
              <a:rPr sz="6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20">
                <a:solidFill>
                  <a:srgbClr val="4D4D4D"/>
                </a:solidFill>
                <a:latin typeface="Arial"/>
                <a:cs typeface="Arial"/>
              </a:rPr>
              <a:t>environmental</a:t>
            </a:r>
            <a:r>
              <a:rPr sz="6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50" spc="-10">
                <a:solidFill>
                  <a:srgbClr val="4D4D4D"/>
                </a:solidFill>
                <a:latin typeface="Arial"/>
                <a:cs typeface="Arial"/>
              </a:rPr>
              <a:t>development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0245274" y="3539164"/>
            <a:ext cx="9105265" cy="5118735"/>
            <a:chOff x="10245274" y="3539164"/>
            <a:chExt cx="9105265" cy="5118735"/>
          </a:xfrm>
        </p:grpSpPr>
        <p:sp>
          <p:nvSpPr>
            <p:cNvPr id="80" name="object 80"/>
            <p:cNvSpPr/>
            <p:nvPr/>
          </p:nvSpPr>
          <p:spPr>
            <a:xfrm>
              <a:off x="14166786" y="5948475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634504" y="317246"/>
                  </a:moveTo>
                  <a:lnTo>
                    <a:pt x="631064" y="364129"/>
                  </a:lnTo>
                  <a:lnTo>
                    <a:pt x="621072" y="408875"/>
                  </a:lnTo>
                  <a:lnTo>
                    <a:pt x="605018" y="450994"/>
                  </a:lnTo>
                  <a:lnTo>
                    <a:pt x="583393" y="489995"/>
                  </a:lnTo>
                  <a:lnTo>
                    <a:pt x="556688" y="525387"/>
                  </a:lnTo>
                  <a:lnTo>
                    <a:pt x="525394" y="556681"/>
                  </a:lnTo>
                  <a:lnTo>
                    <a:pt x="490001" y="583385"/>
                  </a:lnTo>
                  <a:lnTo>
                    <a:pt x="451000" y="605009"/>
                  </a:lnTo>
                  <a:lnTo>
                    <a:pt x="408881" y="621062"/>
                  </a:lnTo>
                  <a:lnTo>
                    <a:pt x="364137" y="631054"/>
                  </a:lnTo>
                  <a:lnTo>
                    <a:pt x="317257" y="634493"/>
                  </a:lnTo>
                  <a:lnTo>
                    <a:pt x="270374" y="631054"/>
                  </a:lnTo>
                  <a:lnTo>
                    <a:pt x="225627" y="621062"/>
                  </a:lnTo>
                  <a:lnTo>
                    <a:pt x="183508" y="605009"/>
                  </a:lnTo>
                  <a:lnTo>
                    <a:pt x="144505" y="583385"/>
                  </a:lnTo>
                  <a:lnTo>
                    <a:pt x="109111" y="556681"/>
                  </a:lnTo>
                  <a:lnTo>
                    <a:pt x="77816" y="525387"/>
                  </a:lnTo>
                  <a:lnTo>
                    <a:pt x="51111" y="489995"/>
                  </a:lnTo>
                  <a:lnTo>
                    <a:pt x="29486" y="450994"/>
                  </a:lnTo>
                  <a:lnTo>
                    <a:pt x="13432" y="408875"/>
                  </a:lnTo>
                  <a:lnTo>
                    <a:pt x="3439" y="364129"/>
                  </a:lnTo>
                  <a:lnTo>
                    <a:pt x="0" y="317246"/>
                  </a:lnTo>
                  <a:lnTo>
                    <a:pt x="3439" y="270364"/>
                  </a:lnTo>
                  <a:lnTo>
                    <a:pt x="13432" y="225618"/>
                  </a:lnTo>
                  <a:lnTo>
                    <a:pt x="29486" y="183499"/>
                  </a:lnTo>
                  <a:lnTo>
                    <a:pt x="51111" y="144498"/>
                  </a:lnTo>
                  <a:lnTo>
                    <a:pt x="77816" y="109105"/>
                  </a:lnTo>
                  <a:lnTo>
                    <a:pt x="109111" y="77812"/>
                  </a:lnTo>
                  <a:lnTo>
                    <a:pt x="144505" y="51108"/>
                  </a:lnTo>
                  <a:lnTo>
                    <a:pt x="183508" y="29484"/>
                  </a:lnTo>
                  <a:lnTo>
                    <a:pt x="225627" y="13431"/>
                  </a:lnTo>
                  <a:lnTo>
                    <a:pt x="270374" y="3439"/>
                  </a:lnTo>
                  <a:lnTo>
                    <a:pt x="317257" y="0"/>
                  </a:lnTo>
                  <a:lnTo>
                    <a:pt x="364137" y="3439"/>
                  </a:lnTo>
                  <a:lnTo>
                    <a:pt x="408881" y="13431"/>
                  </a:lnTo>
                  <a:lnTo>
                    <a:pt x="451000" y="29484"/>
                  </a:lnTo>
                  <a:lnTo>
                    <a:pt x="490001" y="51108"/>
                  </a:lnTo>
                  <a:lnTo>
                    <a:pt x="525394" y="77812"/>
                  </a:lnTo>
                  <a:lnTo>
                    <a:pt x="556688" y="109105"/>
                  </a:lnTo>
                  <a:lnTo>
                    <a:pt x="583393" y="144498"/>
                  </a:lnTo>
                  <a:lnTo>
                    <a:pt x="605018" y="183499"/>
                  </a:lnTo>
                  <a:lnTo>
                    <a:pt x="621072" y="225618"/>
                  </a:lnTo>
                  <a:lnTo>
                    <a:pt x="631064" y="270364"/>
                  </a:lnTo>
                  <a:lnTo>
                    <a:pt x="634504" y="317246"/>
                  </a:lnTo>
                  <a:close/>
                </a:path>
              </a:pathLst>
            </a:custGeom>
            <a:ln w="141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153836" y="5935524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634504" y="317246"/>
                  </a:moveTo>
                  <a:lnTo>
                    <a:pt x="631064" y="364129"/>
                  </a:lnTo>
                  <a:lnTo>
                    <a:pt x="621072" y="408875"/>
                  </a:lnTo>
                  <a:lnTo>
                    <a:pt x="605018" y="450994"/>
                  </a:lnTo>
                  <a:lnTo>
                    <a:pt x="583393" y="489995"/>
                  </a:lnTo>
                  <a:lnTo>
                    <a:pt x="556688" y="525387"/>
                  </a:lnTo>
                  <a:lnTo>
                    <a:pt x="525394" y="556681"/>
                  </a:lnTo>
                  <a:lnTo>
                    <a:pt x="490001" y="583385"/>
                  </a:lnTo>
                  <a:lnTo>
                    <a:pt x="451000" y="605009"/>
                  </a:lnTo>
                  <a:lnTo>
                    <a:pt x="408881" y="621062"/>
                  </a:lnTo>
                  <a:lnTo>
                    <a:pt x="364137" y="631054"/>
                  </a:lnTo>
                  <a:lnTo>
                    <a:pt x="317257" y="634493"/>
                  </a:lnTo>
                  <a:lnTo>
                    <a:pt x="270374" y="631054"/>
                  </a:lnTo>
                  <a:lnTo>
                    <a:pt x="225627" y="621062"/>
                  </a:lnTo>
                  <a:lnTo>
                    <a:pt x="183508" y="605009"/>
                  </a:lnTo>
                  <a:lnTo>
                    <a:pt x="144505" y="583385"/>
                  </a:lnTo>
                  <a:lnTo>
                    <a:pt x="109111" y="556681"/>
                  </a:lnTo>
                  <a:lnTo>
                    <a:pt x="77816" y="525387"/>
                  </a:lnTo>
                  <a:lnTo>
                    <a:pt x="51111" y="489995"/>
                  </a:lnTo>
                  <a:lnTo>
                    <a:pt x="29486" y="450994"/>
                  </a:lnTo>
                  <a:lnTo>
                    <a:pt x="13432" y="408875"/>
                  </a:lnTo>
                  <a:lnTo>
                    <a:pt x="3439" y="364129"/>
                  </a:lnTo>
                  <a:lnTo>
                    <a:pt x="0" y="317246"/>
                  </a:lnTo>
                  <a:lnTo>
                    <a:pt x="3439" y="270364"/>
                  </a:lnTo>
                  <a:lnTo>
                    <a:pt x="13432" y="225618"/>
                  </a:lnTo>
                  <a:lnTo>
                    <a:pt x="29486" y="183499"/>
                  </a:lnTo>
                  <a:lnTo>
                    <a:pt x="51111" y="144498"/>
                  </a:lnTo>
                  <a:lnTo>
                    <a:pt x="77816" y="109105"/>
                  </a:lnTo>
                  <a:lnTo>
                    <a:pt x="109111" y="77812"/>
                  </a:lnTo>
                  <a:lnTo>
                    <a:pt x="144505" y="51108"/>
                  </a:lnTo>
                  <a:lnTo>
                    <a:pt x="183508" y="29484"/>
                  </a:lnTo>
                  <a:lnTo>
                    <a:pt x="225627" y="13431"/>
                  </a:lnTo>
                  <a:lnTo>
                    <a:pt x="270374" y="3439"/>
                  </a:lnTo>
                  <a:lnTo>
                    <a:pt x="317257" y="0"/>
                  </a:lnTo>
                  <a:lnTo>
                    <a:pt x="364137" y="3439"/>
                  </a:lnTo>
                  <a:lnTo>
                    <a:pt x="408881" y="13431"/>
                  </a:lnTo>
                  <a:lnTo>
                    <a:pt x="451000" y="29484"/>
                  </a:lnTo>
                  <a:lnTo>
                    <a:pt x="490001" y="51108"/>
                  </a:lnTo>
                  <a:lnTo>
                    <a:pt x="525394" y="77812"/>
                  </a:lnTo>
                  <a:lnTo>
                    <a:pt x="556688" y="109105"/>
                  </a:lnTo>
                  <a:lnTo>
                    <a:pt x="583393" y="144498"/>
                  </a:lnTo>
                  <a:lnTo>
                    <a:pt x="605018" y="183499"/>
                  </a:lnTo>
                  <a:lnTo>
                    <a:pt x="621072" y="225618"/>
                  </a:lnTo>
                  <a:lnTo>
                    <a:pt x="631064" y="270364"/>
                  </a:lnTo>
                  <a:lnTo>
                    <a:pt x="634504" y="317246"/>
                  </a:lnTo>
                  <a:close/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471086" y="4274343"/>
              <a:ext cx="529590" cy="1661795"/>
            </a:xfrm>
            <a:custGeom>
              <a:avLst/>
              <a:gdLst/>
              <a:ahLst/>
              <a:cxnLst/>
              <a:rect l="l" t="t" r="r" b="b"/>
              <a:pathLst>
                <a:path w="529590" h="1661795">
                  <a:moveTo>
                    <a:pt x="0" y="1661174"/>
                  </a:moveTo>
                  <a:lnTo>
                    <a:pt x="0" y="0"/>
                  </a:lnTo>
                  <a:lnTo>
                    <a:pt x="529324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677406" y="4921767"/>
              <a:ext cx="1343660" cy="1085215"/>
            </a:xfrm>
            <a:custGeom>
              <a:avLst/>
              <a:gdLst/>
              <a:ahLst/>
              <a:cxnLst/>
              <a:rect l="l" t="t" r="r" b="b"/>
              <a:pathLst>
                <a:path w="1343659" h="1085214">
                  <a:moveTo>
                    <a:pt x="0" y="1084961"/>
                  </a:moveTo>
                  <a:lnTo>
                    <a:pt x="1019016" y="0"/>
                  </a:lnTo>
                  <a:lnTo>
                    <a:pt x="1343372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760494" y="5599247"/>
              <a:ext cx="1948180" cy="523875"/>
            </a:xfrm>
            <a:custGeom>
              <a:avLst/>
              <a:gdLst/>
              <a:ahLst/>
              <a:cxnLst/>
              <a:rect l="l" t="t" r="r" b="b"/>
              <a:pathLst>
                <a:path w="1948180" h="523875">
                  <a:moveTo>
                    <a:pt x="1947710" y="0"/>
                  </a:moveTo>
                  <a:lnTo>
                    <a:pt x="1581354" y="0"/>
                  </a:lnTo>
                  <a:lnTo>
                    <a:pt x="0" y="523376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787614" y="6264230"/>
              <a:ext cx="2222500" cy="0"/>
            </a:xfrm>
            <a:custGeom>
              <a:avLst/>
              <a:gdLst/>
              <a:ahLst/>
              <a:cxnLst/>
              <a:rect l="l" t="t" r="r" b="b"/>
              <a:pathLst>
                <a:path w="2222500">
                  <a:moveTo>
                    <a:pt x="2221963" y="0"/>
                  </a:moveTo>
                  <a:lnTo>
                    <a:pt x="0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762126" y="6406967"/>
              <a:ext cx="2408555" cy="635000"/>
            </a:xfrm>
            <a:custGeom>
              <a:avLst/>
              <a:gdLst/>
              <a:ahLst/>
              <a:cxnLst/>
              <a:rect l="l" t="t" r="r" b="b"/>
              <a:pathLst>
                <a:path w="2408555" h="635000">
                  <a:moveTo>
                    <a:pt x="2408251" y="634881"/>
                  </a:moveTo>
                  <a:lnTo>
                    <a:pt x="2058366" y="634881"/>
                  </a:lnTo>
                  <a:lnTo>
                    <a:pt x="0" y="0"/>
                  </a:lnTo>
                </a:path>
              </a:pathLst>
            </a:custGeom>
            <a:ln w="1417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251876" y="3545766"/>
              <a:ext cx="9091930" cy="5105400"/>
            </a:xfrm>
            <a:custGeom>
              <a:avLst/>
              <a:gdLst/>
              <a:ahLst/>
              <a:cxnLst/>
              <a:rect l="l" t="t" r="r" b="b"/>
              <a:pathLst>
                <a:path w="9091930" h="5105400">
                  <a:moveTo>
                    <a:pt x="0" y="5105289"/>
                  </a:moveTo>
                  <a:lnTo>
                    <a:pt x="9091712" y="5105289"/>
                  </a:lnTo>
                  <a:lnTo>
                    <a:pt x="9091712" y="0"/>
                  </a:lnTo>
                  <a:lnTo>
                    <a:pt x="0" y="0"/>
                  </a:lnTo>
                  <a:lnTo>
                    <a:pt x="0" y="5105289"/>
                  </a:lnTo>
                  <a:close/>
                </a:path>
              </a:pathLst>
            </a:custGeom>
            <a:ln w="13203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753898" y="2136065"/>
            <a:ext cx="9105265" cy="5118735"/>
            <a:chOff x="753898" y="2136065"/>
            <a:chExt cx="9105265" cy="5118735"/>
          </a:xfrm>
        </p:grpSpPr>
        <p:pic>
          <p:nvPicPr>
            <p:cNvPr id="89" name="object 89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932" y="2464260"/>
              <a:ext cx="8724297" cy="458270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60500" y="2142667"/>
              <a:ext cx="9091930" cy="5105400"/>
            </a:xfrm>
            <a:custGeom>
              <a:avLst/>
              <a:gdLst/>
              <a:ahLst/>
              <a:cxnLst/>
              <a:rect l="l" t="t" r="r" b="b"/>
              <a:pathLst>
                <a:path w="9091930" h="5105400">
                  <a:moveTo>
                    <a:pt x="0" y="5105289"/>
                  </a:moveTo>
                  <a:lnTo>
                    <a:pt x="9091712" y="5105289"/>
                  </a:lnTo>
                  <a:lnTo>
                    <a:pt x="9091712" y="0"/>
                  </a:lnTo>
                  <a:lnTo>
                    <a:pt x="0" y="0"/>
                  </a:lnTo>
                  <a:lnTo>
                    <a:pt x="0" y="5105289"/>
                  </a:lnTo>
                  <a:close/>
                </a:path>
              </a:pathLst>
            </a:custGeom>
            <a:ln w="13203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93" name="object 9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24</a:t>
            </a:fld>
            <a:endParaRPr spc="-25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686" y="5377049"/>
            <a:ext cx="5324246" cy="25181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93202" y="8098400"/>
            <a:ext cx="5252720" cy="309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marR="164465" indent="-635">
              <a:lnSpc>
                <a:spcPct val="124300"/>
              </a:lnSpc>
              <a:spcBef>
                <a:spcPts val="95"/>
              </a:spcBef>
            </a:pPr>
            <a:r>
              <a:rPr sz="450" baseline="27777">
                <a:solidFill>
                  <a:srgbClr val="257D11"/>
                </a:solidFill>
                <a:latin typeface="Arial"/>
                <a:cs typeface="Arial"/>
              </a:rPr>
              <a:t>1</a:t>
            </a:r>
            <a:r>
              <a:rPr sz="450" spc="262" baseline="27777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Gregory,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Christian</a:t>
            </a:r>
            <a:r>
              <a:rPr sz="500" spc="1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A.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&amp;</a:t>
            </a:r>
            <a:r>
              <a:rPr sz="500" spc="1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Coleman-Jensen,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Alisha,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-10">
                <a:solidFill>
                  <a:srgbClr val="257D11"/>
                </a:solidFill>
                <a:latin typeface="Arial"/>
                <a:cs typeface="Arial"/>
              </a:rPr>
              <a:t>2017.</a:t>
            </a:r>
            <a:r>
              <a:rPr sz="500" spc="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"Food</a:t>
            </a:r>
            <a:r>
              <a:rPr sz="500" spc="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Insecurity,</a:t>
            </a:r>
            <a:r>
              <a:rPr sz="500" spc="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Chronic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Disease,</a:t>
            </a:r>
            <a:r>
              <a:rPr sz="500" spc="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and</a:t>
            </a:r>
            <a:r>
              <a:rPr sz="500" spc="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Health</a:t>
            </a:r>
            <a:r>
              <a:rPr sz="500" spc="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Among</a:t>
            </a:r>
            <a:r>
              <a:rPr sz="500" spc="9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Working-Age</a:t>
            </a:r>
            <a:r>
              <a:rPr sz="50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Adults,"Economic</a:t>
            </a:r>
            <a:r>
              <a:rPr sz="500" spc="1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Research</a:t>
            </a:r>
            <a:r>
              <a:rPr sz="500" spc="10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Report</a:t>
            </a:r>
            <a:r>
              <a:rPr sz="500" spc="8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-10">
                <a:solidFill>
                  <a:srgbClr val="257D11"/>
                </a:solidFill>
                <a:latin typeface="Arial"/>
                <a:cs typeface="Arial"/>
              </a:rPr>
              <a:t>261813,</a:t>
            </a:r>
            <a:r>
              <a:rPr sz="500" spc="5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20">
                <a:solidFill>
                  <a:srgbClr val="257D11"/>
                </a:solidFill>
                <a:latin typeface="Arial"/>
                <a:cs typeface="Arial"/>
              </a:rPr>
              <a:t>United</a:t>
            </a:r>
            <a:r>
              <a:rPr sz="500" spc="2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20">
                <a:solidFill>
                  <a:srgbClr val="257D11"/>
                </a:solidFill>
                <a:latin typeface="Arial"/>
                <a:cs typeface="Arial"/>
              </a:rPr>
              <a:t>States</a:t>
            </a:r>
            <a:r>
              <a:rPr sz="500" spc="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20">
                <a:solidFill>
                  <a:srgbClr val="257D11"/>
                </a:solidFill>
                <a:latin typeface="Arial"/>
                <a:cs typeface="Arial"/>
              </a:rPr>
              <a:t>Department of</a:t>
            </a:r>
            <a:r>
              <a:rPr sz="500" spc="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20">
                <a:solidFill>
                  <a:srgbClr val="257D11"/>
                </a:solidFill>
                <a:latin typeface="Arial"/>
                <a:cs typeface="Arial"/>
              </a:rPr>
              <a:t>Agriculture, </a:t>
            </a:r>
            <a:r>
              <a:rPr sz="500" spc="10">
                <a:solidFill>
                  <a:srgbClr val="257D11"/>
                </a:solidFill>
                <a:latin typeface="Arial"/>
                <a:cs typeface="Arial"/>
              </a:rPr>
              <a:t>Economic</a:t>
            </a:r>
            <a:r>
              <a:rPr sz="500" spc="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10">
                <a:solidFill>
                  <a:srgbClr val="257D11"/>
                </a:solidFill>
                <a:latin typeface="Arial"/>
                <a:cs typeface="Arial"/>
              </a:rPr>
              <a:t>Research</a:t>
            </a:r>
            <a:r>
              <a:rPr sz="500" spc="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500" spc="-10">
                <a:solidFill>
                  <a:srgbClr val="257D11"/>
                </a:solidFill>
                <a:latin typeface="Arial"/>
                <a:cs typeface="Arial"/>
              </a:rPr>
              <a:t>Service.</a:t>
            </a:r>
            <a:endParaRPr sz="5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145"/>
              </a:spcBef>
            </a:pPr>
            <a:r>
              <a:rPr sz="450" baseline="27777">
                <a:solidFill>
                  <a:srgbClr val="257D11"/>
                </a:solidFill>
                <a:latin typeface="Arial"/>
                <a:cs typeface="Arial"/>
              </a:rPr>
              <a:t>2</a:t>
            </a:r>
            <a:r>
              <a:rPr sz="450" spc="652" baseline="27777">
                <a:solidFill>
                  <a:srgbClr val="257D11"/>
                </a:solidFill>
                <a:latin typeface="Arial"/>
                <a:cs typeface="Arial"/>
              </a:rPr>
              <a:t>        </a:t>
            </a:r>
            <a:r>
              <a:rPr sz="500">
                <a:solidFill>
                  <a:srgbClr val="257D11"/>
                </a:solidFill>
                <a:latin typeface="Arial"/>
                <a:cs typeface="Arial"/>
              </a:rPr>
              <a:t>https://money.com/gardening-grocery-</a:t>
            </a:r>
            <a:r>
              <a:rPr sz="500" spc="-10">
                <a:solidFill>
                  <a:srgbClr val="257D11"/>
                </a:solidFill>
                <a:latin typeface="Arial"/>
                <a:cs typeface="Arial"/>
              </a:rPr>
              <a:t>savings/#:~:text=A%20well%2Dmaintained%20food%20garden,%24600%20annually%2C%20the%20association%20estimates.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876997" y="4991908"/>
            <a:ext cx="7190105" cy="3466465"/>
            <a:chOff x="11876997" y="4991908"/>
            <a:chExt cx="7190105" cy="3466465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2102" y="8046384"/>
              <a:ext cx="1544654" cy="4119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84300" y="6889338"/>
              <a:ext cx="339725" cy="321310"/>
            </a:xfrm>
            <a:custGeom>
              <a:avLst/>
              <a:gdLst/>
              <a:ahLst/>
              <a:cxnLst/>
              <a:rect l="l" t="t" r="r" b="b"/>
              <a:pathLst>
                <a:path w="339725" h="321309">
                  <a:moveTo>
                    <a:pt x="0" y="0"/>
                  </a:moveTo>
                  <a:lnTo>
                    <a:pt x="3589" y="59730"/>
                  </a:lnTo>
                  <a:lnTo>
                    <a:pt x="13909" y="112444"/>
                  </a:lnTo>
                  <a:lnTo>
                    <a:pt x="30285" y="158444"/>
                  </a:lnTo>
                  <a:lnTo>
                    <a:pt x="52046" y="198031"/>
                  </a:lnTo>
                  <a:lnTo>
                    <a:pt x="78517" y="231507"/>
                  </a:lnTo>
                  <a:lnTo>
                    <a:pt x="109025" y="259172"/>
                  </a:lnTo>
                  <a:lnTo>
                    <a:pt x="142898" y="281328"/>
                  </a:lnTo>
                  <a:lnTo>
                    <a:pt x="179461" y="298277"/>
                  </a:lnTo>
                  <a:lnTo>
                    <a:pt x="218043" y="310319"/>
                  </a:lnTo>
                  <a:lnTo>
                    <a:pt x="257969" y="317756"/>
                  </a:lnTo>
                  <a:lnTo>
                    <a:pt x="298566" y="320890"/>
                  </a:lnTo>
                  <a:lnTo>
                    <a:pt x="339162" y="320021"/>
                  </a:lnTo>
                </a:path>
              </a:pathLst>
            </a:custGeom>
            <a:ln w="14198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67724" y="7149596"/>
              <a:ext cx="60960" cy="120014"/>
            </a:xfrm>
            <a:custGeom>
              <a:avLst/>
              <a:gdLst/>
              <a:ahLst/>
              <a:cxnLst/>
              <a:rect l="l" t="t" r="r" b="b"/>
              <a:pathLst>
                <a:path w="60959" h="120015">
                  <a:moveTo>
                    <a:pt x="0" y="0"/>
                  </a:moveTo>
                  <a:lnTo>
                    <a:pt x="60930" y="60930"/>
                  </a:lnTo>
                  <a:lnTo>
                    <a:pt x="2335" y="119535"/>
                  </a:lnTo>
                </a:path>
              </a:pathLst>
            </a:custGeom>
            <a:ln w="14198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928514" y="4999210"/>
              <a:ext cx="24765" cy="299085"/>
            </a:xfrm>
            <a:custGeom>
              <a:avLst/>
              <a:gdLst/>
              <a:ahLst/>
              <a:cxnLst/>
              <a:rect l="l" t="t" r="r" b="b"/>
              <a:pathLst>
                <a:path w="24765" h="299085">
                  <a:moveTo>
                    <a:pt x="24250" y="0"/>
                  </a:moveTo>
                  <a:lnTo>
                    <a:pt x="7486" y="81841"/>
                  </a:lnTo>
                  <a:lnTo>
                    <a:pt x="0" y="140235"/>
                  </a:lnTo>
                  <a:lnTo>
                    <a:pt x="84" y="203181"/>
                  </a:lnTo>
                  <a:lnTo>
                    <a:pt x="6031" y="298682"/>
                  </a:lnTo>
                </a:path>
              </a:pathLst>
            </a:custGeom>
            <a:ln w="14198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874771" y="5242150"/>
              <a:ext cx="120014" cy="60960"/>
            </a:xfrm>
            <a:custGeom>
              <a:avLst/>
              <a:gdLst/>
              <a:ahLst/>
              <a:cxnLst/>
              <a:rect l="l" t="t" r="r" b="b"/>
              <a:pathLst>
                <a:path w="120015" h="60960">
                  <a:moveTo>
                    <a:pt x="119535" y="0"/>
                  </a:moveTo>
                  <a:lnTo>
                    <a:pt x="58605" y="60930"/>
                  </a:lnTo>
                  <a:lnTo>
                    <a:pt x="0" y="2335"/>
                  </a:lnTo>
                </a:path>
              </a:pathLst>
            </a:custGeom>
            <a:ln w="14198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47787" y="7895227"/>
              <a:ext cx="5243830" cy="0"/>
            </a:xfrm>
            <a:custGeom>
              <a:avLst/>
              <a:gdLst/>
              <a:ahLst/>
              <a:cxnLst/>
              <a:rect l="l" t="t" r="r" b="b"/>
              <a:pathLst>
                <a:path w="5243830">
                  <a:moveTo>
                    <a:pt x="0" y="0"/>
                  </a:moveTo>
                  <a:lnTo>
                    <a:pt x="5243599" y="0"/>
                  </a:lnTo>
                </a:path>
              </a:pathLst>
            </a:custGeom>
            <a:ln w="28397">
              <a:solidFill>
                <a:srgbClr val="ABDD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93723" y="6005752"/>
            <a:ext cx="1790064" cy="80708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345"/>
              </a:spcBef>
            </a:pPr>
            <a:r>
              <a:rPr sz="1050" b="1" spc="-10">
                <a:solidFill>
                  <a:srgbClr val="257D11"/>
                </a:solidFill>
                <a:latin typeface="Arial"/>
                <a:cs typeface="Arial"/>
              </a:rPr>
              <a:t>Economical</a:t>
            </a:r>
            <a:endParaRPr sz="10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10"/>
              </a:spcBef>
            </a:pP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90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600-square-foot</a:t>
            </a:r>
            <a:r>
              <a:rPr sz="900" spc="1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garden</a:t>
            </a:r>
            <a:r>
              <a:rPr sz="90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4D4D4D"/>
                </a:solidFill>
                <a:latin typeface="Arial"/>
                <a:cs typeface="Arial"/>
              </a:rPr>
              <a:t>costs</a:t>
            </a:r>
            <a:endParaRPr sz="900">
              <a:latin typeface="Arial"/>
              <a:cs typeface="Arial"/>
            </a:endParaRPr>
          </a:p>
          <a:p>
            <a:pPr marL="25400" marR="30480">
              <a:lnSpc>
                <a:spcPct val="103499"/>
              </a:lnSpc>
            </a:pP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$70/year</a:t>
            </a:r>
            <a:r>
              <a:rPr sz="90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90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maintain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90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4D4D4D"/>
                </a:solidFill>
                <a:latin typeface="Arial"/>
                <a:cs typeface="Arial"/>
              </a:rPr>
              <a:t>average,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but</a:t>
            </a:r>
            <a:r>
              <a:rPr sz="90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could</a:t>
            </a:r>
            <a:r>
              <a:rPr sz="90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produce</a:t>
            </a:r>
            <a:r>
              <a:rPr sz="90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300</a:t>
            </a:r>
            <a:r>
              <a:rPr sz="90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lbs.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5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food</a:t>
            </a:r>
            <a:r>
              <a:rPr sz="90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worth</a:t>
            </a:r>
            <a:r>
              <a:rPr sz="90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nearly</a:t>
            </a:r>
            <a:r>
              <a:rPr sz="90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4D4D4D"/>
                </a:solidFill>
                <a:latin typeface="Arial"/>
                <a:cs typeface="Arial"/>
              </a:rPr>
              <a:t>$600!</a:t>
            </a:r>
            <a:r>
              <a:rPr sz="750" spc="-15" baseline="33333">
                <a:solidFill>
                  <a:srgbClr val="4D4D4D"/>
                </a:solidFill>
                <a:latin typeface="Arial"/>
                <a:cs typeface="Arial"/>
              </a:rPr>
              <a:t>2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27417" y="5048067"/>
            <a:ext cx="2159635" cy="4972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35"/>
              </a:spcBef>
            </a:pPr>
            <a:r>
              <a:rPr sz="1050" b="1" spc="-10">
                <a:solidFill>
                  <a:srgbClr val="257D11"/>
                </a:solidFill>
                <a:latin typeface="Arial"/>
                <a:cs typeface="Arial"/>
              </a:rPr>
              <a:t>Healthy</a:t>
            </a:r>
            <a:endParaRPr sz="1050">
              <a:latin typeface="Arial"/>
              <a:cs typeface="Arial"/>
            </a:endParaRPr>
          </a:p>
          <a:p>
            <a:pPr marL="26034" marR="30480">
              <a:lnSpc>
                <a:spcPct val="103499"/>
              </a:lnSpc>
              <a:spcBef>
                <a:spcPts val="80"/>
              </a:spcBef>
            </a:pP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Lower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food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security</a:t>
            </a:r>
            <a:r>
              <a:rPr sz="90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90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associated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900" spc="20">
                <a:solidFill>
                  <a:srgbClr val="4D4D4D"/>
                </a:solidFill>
                <a:latin typeface="Arial"/>
                <a:cs typeface="Arial"/>
              </a:rPr>
              <a:t> higher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20">
                <a:solidFill>
                  <a:srgbClr val="4D4D4D"/>
                </a:solidFill>
                <a:latin typeface="Arial"/>
                <a:cs typeface="Arial"/>
              </a:rPr>
              <a:t>probability</a:t>
            </a:r>
            <a:r>
              <a:rPr sz="90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2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90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20">
                <a:solidFill>
                  <a:srgbClr val="4D4D4D"/>
                </a:solidFill>
                <a:latin typeface="Arial"/>
                <a:cs typeface="Arial"/>
              </a:rPr>
              <a:t>chronic</a:t>
            </a:r>
            <a:r>
              <a:rPr sz="90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4D4D4D"/>
                </a:solidFill>
                <a:latin typeface="Arial"/>
                <a:cs typeface="Arial"/>
              </a:rPr>
              <a:t>diseases.</a:t>
            </a:r>
            <a:r>
              <a:rPr sz="750" spc="-15" baseline="33333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05600" y="4968737"/>
            <a:ext cx="2057400" cy="5003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</a:pPr>
            <a:r>
              <a:rPr sz="1050" b="1" spc="-10">
                <a:solidFill>
                  <a:srgbClr val="257D11"/>
                </a:solidFill>
                <a:latin typeface="Arial"/>
                <a:cs typeface="Arial"/>
              </a:rPr>
              <a:t>Efficient</a:t>
            </a:r>
            <a:endParaRPr sz="1050">
              <a:latin typeface="Arial"/>
              <a:cs typeface="Arial"/>
            </a:endParaRPr>
          </a:p>
          <a:p>
            <a:pPr marL="635" marR="5080">
              <a:lnSpc>
                <a:spcPct val="103499"/>
              </a:lnSpc>
              <a:spcBef>
                <a:spcPts val="90"/>
              </a:spcBef>
            </a:pP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fresh,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healthy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food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90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could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90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90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expensive</a:t>
            </a:r>
            <a:r>
              <a:rPr sz="90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10">
                <a:solidFill>
                  <a:srgbClr val="4D4D4D"/>
                </a:solidFill>
                <a:latin typeface="Arial"/>
                <a:cs typeface="Arial"/>
              </a:rPr>
              <a:t>stores.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383097" y="6051052"/>
            <a:ext cx="1671955" cy="6515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90"/>
              </a:spcBef>
            </a:pPr>
            <a:r>
              <a:rPr sz="1050" b="1" spc="-10">
                <a:solidFill>
                  <a:srgbClr val="257D11"/>
                </a:solidFill>
                <a:latin typeface="Arial"/>
                <a:cs typeface="Arial"/>
              </a:rPr>
              <a:t>Social</a:t>
            </a:r>
            <a:endParaRPr sz="1050">
              <a:latin typeface="Arial"/>
              <a:cs typeface="Arial"/>
            </a:endParaRPr>
          </a:p>
          <a:p>
            <a:pPr marR="5080">
              <a:lnSpc>
                <a:spcPct val="103499"/>
              </a:lnSpc>
              <a:spcBef>
                <a:spcPts val="125"/>
              </a:spcBef>
            </a:pP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Nourish</a:t>
            </a:r>
            <a:r>
              <a:rPr sz="90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90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neighbors</a:t>
            </a:r>
            <a:r>
              <a:rPr sz="90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revitalize</a:t>
            </a:r>
            <a:r>
              <a:rPr sz="90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90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10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90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while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bonding</a:t>
            </a:r>
            <a:r>
              <a:rPr sz="90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over</a:t>
            </a:r>
            <a:r>
              <a:rPr sz="90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shared</a:t>
            </a:r>
            <a:r>
              <a:rPr sz="90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goal.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77171" y="3754633"/>
            <a:ext cx="7583805" cy="1172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i="1" spc="-60">
                <a:solidFill>
                  <a:srgbClr val="257D11"/>
                </a:solidFill>
                <a:latin typeface="Arial"/>
                <a:cs typeface="Arial"/>
              </a:rPr>
              <a:t>Why</a:t>
            </a:r>
            <a:r>
              <a:rPr sz="3200" b="1" i="1" spc="-17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45">
                <a:solidFill>
                  <a:srgbClr val="257D11"/>
                </a:solidFill>
                <a:latin typeface="Arial"/>
                <a:cs typeface="Arial"/>
              </a:rPr>
              <a:t>Community</a:t>
            </a:r>
            <a:r>
              <a:rPr sz="3200" b="1" i="1" spc="-17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50">
                <a:solidFill>
                  <a:srgbClr val="257D11"/>
                </a:solidFill>
                <a:latin typeface="Arial"/>
                <a:cs typeface="Arial"/>
              </a:rPr>
              <a:t>Gardens</a:t>
            </a:r>
            <a:r>
              <a:rPr sz="3200" b="1" i="1" spc="-17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>
                <a:solidFill>
                  <a:srgbClr val="257D11"/>
                </a:solidFill>
                <a:latin typeface="Arial"/>
                <a:cs typeface="Arial"/>
              </a:rPr>
              <a:t>Are</a:t>
            </a:r>
            <a:r>
              <a:rPr sz="3200" b="1" i="1" spc="-1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200" b="1" i="1" spc="-65">
                <a:solidFill>
                  <a:srgbClr val="257D11"/>
                </a:solidFill>
                <a:latin typeface="Arial"/>
                <a:cs typeface="Arial"/>
              </a:rPr>
              <a:t>A-</a:t>
            </a:r>
            <a:r>
              <a:rPr sz="3200" b="1" i="1" spc="-10">
                <a:solidFill>
                  <a:srgbClr val="257D11"/>
                </a:solidFill>
                <a:latin typeface="Arial"/>
                <a:cs typeface="Arial"/>
              </a:rPr>
              <a:t>Peeling</a:t>
            </a:r>
            <a:endParaRPr sz="3200">
              <a:latin typeface="Arial"/>
              <a:cs typeface="Arial"/>
            </a:endParaRPr>
          </a:p>
          <a:p>
            <a:pPr marL="3733800">
              <a:lnSpc>
                <a:spcPct val="100000"/>
              </a:lnSpc>
              <a:spcBef>
                <a:spcPts val="1610"/>
              </a:spcBef>
            </a:pPr>
            <a:r>
              <a:rPr sz="1050" b="1" spc="-10">
                <a:solidFill>
                  <a:srgbClr val="257D11"/>
                </a:solidFill>
                <a:latin typeface="Arial"/>
                <a:cs typeface="Arial"/>
              </a:rPr>
              <a:t>Empowering</a:t>
            </a:r>
            <a:endParaRPr sz="1050">
              <a:latin typeface="Arial"/>
              <a:cs typeface="Arial"/>
            </a:endParaRPr>
          </a:p>
          <a:p>
            <a:pPr marL="3728085" marR="2188210">
              <a:lnSpc>
                <a:spcPct val="103499"/>
              </a:lnSpc>
              <a:spcBef>
                <a:spcPts val="75"/>
              </a:spcBef>
            </a:pP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Get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90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hands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90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90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dirt.</a:t>
            </a:r>
            <a:r>
              <a:rPr sz="90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Plant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90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seed.</a:t>
            </a:r>
            <a:r>
              <a:rPr sz="900" spc="-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4D4D4D"/>
                </a:solidFill>
                <a:latin typeface="Arial"/>
                <a:cs typeface="Arial"/>
              </a:rPr>
              <a:t>Watch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spc="55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900" spc="-20">
                <a:solidFill>
                  <a:srgbClr val="4D4D4D"/>
                </a:solidFill>
                <a:latin typeface="Arial"/>
                <a:cs typeface="Arial"/>
              </a:rPr>
              <a:t> grow!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241415" y="3534101"/>
            <a:ext cx="9102725" cy="5111750"/>
          </a:xfrm>
          <a:custGeom>
            <a:avLst/>
            <a:gdLst/>
            <a:ahLst/>
            <a:cxnLst/>
            <a:rect l="l" t="t" r="r" b="b"/>
            <a:pathLst>
              <a:path w="9102725" h="5111750">
                <a:moveTo>
                  <a:pt x="0" y="5111163"/>
                </a:moveTo>
                <a:lnTo>
                  <a:pt x="9102173" y="5111163"/>
                </a:lnTo>
                <a:lnTo>
                  <a:pt x="9102173" y="0"/>
                </a:lnTo>
                <a:lnTo>
                  <a:pt x="0" y="0"/>
                </a:lnTo>
                <a:lnTo>
                  <a:pt x="0" y="5111163"/>
                </a:lnTo>
                <a:close/>
              </a:path>
            </a:pathLst>
          </a:custGeom>
          <a:ln w="13214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743432" y="2117391"/>
            <a:ext cx="9115425" cy="5124450"/>
            <a:chOff x="743432" y="2117391"/>
            <a:chExt cx="9115425" cy="5124450"/>
          </a:xfrm>
        </p:grpSpPr>
        <p:pic>
          <p:nvPicPr>
            <p:cNvPr id="19" name="object 1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100" y="2445560"/>
              <a:ext cx="8604051" cy="46225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50039" y="2123998"/>
              <a:ext cx="9102725" cy="5111750"/>
            </a:xfrm>
            <a:custGeom>
              <a:avLst/>
              <a:gdLst/>
              <a:ahLst/>
              <a:cxnLst/>
              <a:rect l="l" t="t" r="r" b="b"/>
              <a:pathLst>
                <a:path w="9102725" h="5111750">
                  <a:moveTo>
                    <a:pt x="0" y="5111163"/>
                  </a:moveTo>
                  <a:lnTo>
                    <a:pt x="9102173" y="5111163"/>
                  </a:lnTo>
                  <a:lnTo>
                    <a:pt x="9102173" y="0"/>
                  </a:lnTo>
                  <a:lnTo>
                    <a:pt x="0" y="0"/>
                  </a:lnTo>
                  <a:lnTo>
                    <a:pt x="0" y="5111163"/>
                  </a:lnTo>
                  <a:close/>
                </a:path>
              </a:pathLst>
            </a:custGeom>
            <a:ln w="13214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25</a:t>
            </a:fld>
            <a:endParaRPr spc="-25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82" y="1575847"/>
            <a:ext cx="6962136" cy="40356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35405" y="1575847"/>
            <a:ext cx="7186930" cy="4036060"/>
          </a:xfrm>
          <a:prstGeom prst="rect">
            <a:avLst/>
          </a:prstGeom>
          <a:ln w="10429">
            <a:solidFill>
              <a:srgbClr val="E5E5E5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090"/>
              </a:spcBef>
            </a:pPr>
            <a:r>
              <a:rPr sz="2500" b="1" i="1" spc="-25">
                <a:solidFill>
                  <a:srgbClr val="257D11"/>
                </a:solidFill>
                <a:latin typeface="Arial"/>
                <a:cs typeface="Arial"/>
              </a:rPr>
              <a:t>Environmental</a:t>
            </a:r>
            <a:r>
              <a:rPr sz="2500" b="1" i="1" spc="-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500" b="1" i="1" spc="-1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endParaRPr sz="2500">
              <a:latin typeface="Arial"/>
              <a:cs typeface="Arial"/>
            </a:endParaRPr>
          </a:p>
          <a:p>
            <a:pPr marL="213360" marR="4521200">
              <a:lnSpc>
                <a:spcPct val="103800"/>
              </a:lnSpc>
              <a:spcBef>
                <a:spcPts val="219"/>
              </a:spcBef>
            </a:pP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Trees,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green</a:t>
            </a:r>
            <a:r>
              <a:rPr sz="850" spc="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spaces,</a:t>
            </a:r>
            <a:r>
              <a:rPr sz="850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and</a:t>
            </a:r>
            <a:r>
              <a:rPr sz="850" spc="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nature</a:t>
            </a:r>
            <a:r>
              <a:rPr sz="850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provide</a:t>
            </a:r>
            <a:r>
              <a:rPr sz="850" spc="4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crucial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environmental</a:t>
            </a:r>
            <a:r>
              <a:rPr sz="850" spc="9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85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to</a:t>
            </a:r>
            <a:r>
              <a:rPr sz="850" spc="8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urban</a:t>
            </a:r>
            <a:r>
              <a:rPr sz="85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areas.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850">
              <a:latin typeface="Arial"/>
              <a:cs typeface="Arial"/>
            </a:endParaRPr>
          </a:p>
          <a:p>
            <a:pPr marL="4717415" marR="337820">
              <a:lnSpc>
                <a:spcPct val="102299"/>
              </a:lnSpc>
            </a:pP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Green</a:t>
            </a:r>
            <a:r>
              <a:rPr sz="1150" b="1" spc="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10">
                <a:solidFill>
                  <a:srgbClr val="257D11"/>
                </a:solidFill>
                <a:latin typeface="Arial"/>
                <a:cs typeface="Arial"/>
              </a:rPr>
              <a:t>spaces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 create</a:t>
            </a:r>
            <a:r>
              <a:rPr sz="1150" b="1" spc="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10">
                <a:solidFill>
                  <a:srgbClr val="257D11"/>
                </a:solidFill>
                <a:latin typeface="Arial"/>
                <a:cs typeface="Arial"/>
              </a:rPr>
              <a:t>wildlife corridors</a:t>
            </a:r>
            <a:r>
              <a:rPr sz="1150" b="1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20">
                <a:solidFill>
                  <a:srgbClr val="257D11"/>
                </a:solidFill>
                <a:latin typeface="Arial"/>
                <a:cs typeface="Arial"/>
              </a:rPr>
              <a:t>in</a:t>
            </a:r>
            <a:r>
              <a:rPr sz="1150" b="1" spc="-3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cities</a:t>
            </a:r>
            <a:r>
              <a:rPr sz="1150" b="1" spc="-3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essential</a:t>
            </a:r>
            <a:r>
              <a:rPr sz="1150" b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25">
                <a:solidFill>
                  <a:srgbClr val="257D11"/>
                </a:solidFill>
                <a:latin typeface="Arial"/>
                <a:cs typeface="Arial"/>
              </a:rPr>
              <a:t>for 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1150" b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10">
                <a:solidFill>
                  <a:srgbClr val="257D11"/>
                </a:solidFill>
                <a:latin typeface="Arial"/>
                <a:cs typeface="Arial"/>
              </a:rPr>
              <a:t>survival</a:t>
            </a:r>
            <a:r>
              <a:rPr sz="1150" b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of</a:t>
            </a:r>
            <a:r>
              <a:rPr sz="1150" b="1" spc="-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>
                <a:solidFill>
                  <a:srgbClr val="257D11"/>
                </a:solidFill>
                <a:latin typeface="Arial"/>
                <a:cs typeface="Arial"/>
              </a:rPr>
              <a:t>urban</a:t>
            </a:r>
            <a:r>
              <a:rPr sz="1150" b="1" spc="-1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1150" b="1" spc="-10">
                <a:solidFill>
                  <a:srgbClr val="257D11"/>
                </a:solidFill>
                <a:latin typeface="Arial"/>
                <a:cs typeface="Arial"/>
              </a:rPr>
              <a:t>wildlife.”</a:t>
            </a:r>
            <a:endParaRPr sz="1150">
              <a:latin typeface="Arial"/>
              <a:cs typeface="Arial"/>
            </a:endParaRPr>
          </a:p>
          <a:p>
            <a:pPr marL="4723130" marR="429895">
              <a:lnSpc>
                <a:spcPct val="109300"/>
              </a:lnSpc>
              <a:spcBef>
                <a:spcPts val="385"/>
              </a:spcBef>
            </a:pP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Green</a:t>
            </a:r>
            <a:r>
              <a:rPr sz="350" i="1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Canopy,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Better</a:t>
            </a:r>
            <a:r>
              <a:rPr sz="350" i="1" spc="5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World: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Exploring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the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of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trees.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 spc="-10">
                <a:solidFill>
                  <a:srgbClr val="257D11"/>
                </a:solidFill>
                <a:latin typeface="Arial"/>
                <a:cs typeface="Arial"/>
              </a:rPr>
              <a:t>(n.d.).</a:t>
            </a:r>
            <a:r>
              <a:rPr sz="350" i="1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Gardenia</a:t>
            </a:r>
            <a:r>
              <a:rPr sz="350" i="1" spc="-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-Creating</a:t>
            </a:r>
            <a:r>
              <a:rPr sz="350" i="1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 spc="-10">
                <a:solidFill>
                  <a:srgbClr val="257D11"/>
                </a:solidFill>
                <a:latin typeface="Arial"/>
                <a:cs typeface="Arial"/>
              </a:rPr>
              <a:t>Gardens.</a:t>
            </a:r>
            <a:r>
              <a:rPr sz="350" i="1" spc="50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</a:rPr>
              <a:t>http</a:t>
            </a:r>
            <a:r>
              <a:rPr sz="350" i="1">
                <a:solidFill>
                  <a:srgbClr val="257D11"/>
                </a:solidFill>
                <a:latin typeface="Arial"/>
                <a:cs typeface="Arial"/>
                <a:hlinkClick r:id="rId3"/>
              </a:rPr>
              <a:t>s://www.gardenia.net/guide/green-canopy-better-world-benefits-of-</a:t>
            </a:r>
            <a:r>
              <a:rPr sz="350" i="1" spc="-20">
                <a:solidFill>
                  <a:srgbClr val="257D11"/>
                </a:solidFill>
                <a:latin typeface="Arial"/>
                <a:cs typeface="Arial"/>
                <a:hlinkClick r:id="rId3"/>
              </a:rPr>
              <a:t>trees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87111" y="5972572"/>
            <a:ext cx="7197725" cy="4046220"/>
            <a:chOff x="6487111" y="5972572"/>
            <a:chExt cx="7197725" cy="4046220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04" y="5977791"/>
              <a:ext cx="6996115" cy="40346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92325" y="5977786"/>
              <a:ext cx="7186930" cy="4036060"/>
            </a:xfrm>
            <a:custGeom>
              <a:avLst/>
              <a:gdLst/>
              <a:ahLst/>
              <a:cxnLst/>
              <a:rect l="l" t="t" r="r" b="b"/>
              <a:pathLst>
                <a:path w="7186930" h="4036059">
                  <a:moveTo>
                    <a:pt x="0" y="4035667"/>
                  </a:moveTo>
                  <a:lnTo>
                    <a:pt x="7186891" y="4035667"/>
                  </a:lnTo>
                  <a:lnTo>
                    <a:pt x="7186891" y="0"/>
                  </a:lnTo>
                  <a:lnTo>
                    <a:pt x="0" y="0"/>
                  </a:lnTo>
                  <a:lnTo>
                    <a:pt x="0" y="4035667"/>
                  </a:lnTo>
                  <a:close/>
                </a:path>
              </a:pathLst>
            </a:custGeom>
            <a:ln w="10429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628150" y="1570632"/>
            <a:ext cx="7197725" cy="4046220"/>
            <a:chOff x="2628150" y="1570632"/>
            <a:chExt cx="7197725" cy="4046220"/>
          </a:xfrm>
        </p:grpSpPr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545" y="1575847"/>
              <a:ext cx="6996115" cy="40346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33364" y="1575847"/>
              <a:ext cx="7186930" cy="4036060"/>
            </a:xfrm>
            <a:custGeom>
              <a:avLst/>
              <a:gdLst/>
              <a:ahLst/>
              <a:cxnLst/>
              <a:rect l="l" t="t" r="r" b="b"/>
              <a:pathLst>
                <a:path w="7186930" h="4036060">
                  <a:moveTo>
                    <a:pt x="0" y="4035667"/>
                  </a:moveTo>
                  <a:lnTo>
                    <a:pt x="7186891" y="4035667"/>
                  </a:lnTo>
                  <a:lnTo>
                    <a:pt x="7186891" y="0"/>
                  </a:lnTo>
                  <a:lnTo>
                    <a:pt x="0" y="0"/>
                  </a:lnTo>
                  <a:lnTo>
                    <a:pt x="0" y="4035667"/>
                  </a:lnTo>
                  <a:close/>
                </a:path>
              </a:pathLst>
            </a:custGeom>
            <a:ln w="10429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26</a:t>
            </a:fld>
            <a:endParaRPr spc="-25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582" y="1575847"/>
            <a:ext cx="6962136" cy="40356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35405" y="1575847"/>
            <a:ext cx="7186930" cy="4036060"/>
          </a:xfrm>
          <a:prstGeom prst="rect">
            <a:avLst/>
          </a:prstGeom>
          <a:ln w="10429">
            <a:solidFill>
              <a:srgbClr val="E5E5E5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090"/>
              </a:spcBef>
            </a:pPr>
            <a:r>
              <a:rPr sz="2500" b="1" i="1" spc="-25">
                <a:solidFill>
                  <a:srgbClr val="257D11"/>
                </a:solidFill>
                <a:latin typeface="Arial"/>
                <a:cs typeface="Arial"/>
              </a:rPr>
              <a:t>Environmental</a:t>
            </a:r>
            <a:r>
              <a:rPr sz="2500" b="1" i="1" spc="-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500" b="1" i="1" spc="-1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endParaRPr sz="2500">
              <a:latin typeface="Arial"/>
              <a:cs typeface="Arial"/>
            </a:endParaRPr>
          </a:p>
          <a:p>
            <a:pPr marL="213360" marR="4521200">
              <a:lnSpc>
                <a:spcPct val="103800"/>
              </a:lnSpc>
              <a:spcBef>
                <a:spcPts val="219"/>
              </a:spcBef>
            </a:pP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Trees,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green</a:t>
            </a:r>
            <a:r>
              <a:rPr sz="850" spc="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spaces,</a:t>
            </a:r>
            <a:r>
              <a:rPr sz="850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and</a:t>
            </a:r>
            <a:r>
              <a:rPr sz="850" spc="6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nature</a:t>
            </a:r>
            <a:r>
              <a:rPr sz="850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provide</a:t>
            </a:r>
            <a:r>
              <a:rPr sz="850" spc="4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crucial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environmental</a:t>
            </a:r>
            <a:r>
              <a:rPr sz="850" spc="9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benefits</a:t>
            </a:r>
            <a:r>
              <a:rPr sz="85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to</a:t>
            </a:r>
            <a:r>
              <a:rPr sz="850" spc="8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urban</a:t>
            </a:r>
            <a:r>
              <a:rPr sz="850" spc="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areas.</a:t>
            </a:r>
            <a:endParaRPr sz="8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503" y="5977786"/>
            <a:ext cx="5014906" cy="403567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92325" y="5977786"/>
            <a:ext cx="7186930" cy="4036060"/>
          </a:xfrm>
          <a:prstGeom prst="rect">
            <a:avLst/>
          </a:prstGeom>
          <a:ln w="10429">
            <a:solidFill>
              <a:srgbClr val="E5E5E5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090"/>
              </a:spcBef>
            </a:pPr>
            <a:r>
              <a:rPr sz="2500" b="1" i="1" spc="-80">
                <a:solidFill>
                  <a:srgbClr val="257D11"/>
                </a:solidFill>
                <a:latin typeface="Arial"/>
                <a:cs typeface="Arial"/>
              </a:rPr>
              <a:t>Food</a:t>
            </a:r>
            <a:r>
              <a:rPr sz="2500" b="1" i="1" spc="-9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500" b="1" i="1" spc="-10">
                <a:solidFill>
                  <a:srgbClr val="257D11"/>
                </a:solidFill>
                <a:latin typeface="Arial"/>
                <a:cs typeface="Arial"/>
              </a:rPr>
              <a:t>Forests</a:t>
            </a:r>
            <a:endParaRPr sz="2500">
              <a:latin typeface="Arial"/>
              <a:cs typeface="Arial"/>
            </a:endParaRPr>
          </a:p>
          <a:p>
            <a:pPr marL="213360" marR="4909185">
              <a:lnSpc>
                <a:spcPct val="103800"/>
              </a:lnSpc>
              <a:spcBef>
                <a:spcPts val="219"/>
              </a:spcBef>
            </a:pPr>
            <a:r>
              <a:rPr sz="850" spc="45">
                <a:solidFill>
                  <a:srgbClr val="257D11"/>
                </a:solidFill>
                <a:latin typeface="Arial"/>
                <a:cs typeface="Arial"/>
              </a:rPr>
              <a:t>Supporting</a:t>
            </a:r>
            <a:r>
              <a:rPr sz="850" spc="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ecosystems</a:t>
            </a:r>
            <a:r>
              <a:rPr sz="850" spc="2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and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connecting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communities</a:t>
            </a:r>
            <a:r>
              <a:rPr sz="850" spc="5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with</a:t>
            </a:r>
            <a:r>
              <a:rPr sz="850" spc="7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nature.</a:t>
            </a:r>
            <a:endParaRPr sz="850">
              <a:latin typeface="Arial"/>
              <a:cs typeface="Arial"/>
            </a:endParaRPr>
          </a:p>
          <a:p>
            <a:pPr marL="213360" marR="4340225">
              <a:lnSpc>
                <a:spcPct val="107000"/>
              </a:lnSpc>
              <a:spcBef>
                <a:spcPts val="645"/>
              </a:spcBef>
            </a:pP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Food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forests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areas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planted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many</a:t>
            </a:r>
            <a:r>
              <a:rPr sz="5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45">
                <a:solidFill>
                  <a:srgbClr val="333333"/>
                </a:solidFill>
                <a:latin typeface="Arial"/>
                <a:cs typeface="Arial"/>
              </a:rPr>
              <a:t>different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edible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plants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sz="5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5">
                <a:solidFill>
                  <a:srgbClr val="333333"/>
                </a:solidFill>
                <a:latin typeface="Arial"/>
                <a:cs typeface="Arial"/>
              </a:rPr>
              <a:t>different</a:t>
            </a:r>
            <a:r>
              <a:rPr sz="5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heights</a:t>
            </a:r>
            <a:r>
              <a:rPr sz="550" spc="1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sz="5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sizes.</a:t>
            </a:r>
            <a:r>
              <a:rPr sz="550" spc="1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They</a:t>
            </a:r>
            <a:r>
              <a:rPr sz="5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sz="550" spc="1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often</a:t>
            </a:r>
            <a:r>
              <a:rPr sz="550" spc="1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arranged</a:t>
            </a:r>
            <a:r>
              <a:rPr sz="5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sz="550" spc="1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patterns</a:t>
            </a:r>
            <a:r>
              <a:rPr sz="550" spc="1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like</a:t>
            </a:r>
            <a:r>
              <a:rPr sz="5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natural</a:t>
            </a:r>
            <a:r>
              <a:rPr sz="550" spc="1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10">
                <a:solidFill>
                  <a:srgbClr val="333333"/>
                </a:solidFill>
                <a:latin typeface="Arial"/>
                <a:cs typeface="Arial"/>
              </a:rPr>
              <a:t>forests</a:t>
            </a:r>
            <a:r>
              <a:rPr sz="5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layers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ranging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from groundcover to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tall trees.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In addition to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20">
                <a:solidFill>
                  <a:srgbClr val="333333"/>
                </a:solidFill>
                <a:latin typeface="Arial"/>
                <a:cs typeface="Arial"/>
              </a:rPr>
              <a:t>many</a:t>
            </a:r>
            <a:r>
              <a:rPr sz="5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annual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plants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typically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grown in </a:t>
            </a:r>
            <a:r>
              <a:rPr sz="550" spc="50">
                <a:solidFill>
                  <a:srgbClr val="333333"/>
                </a:solidFill>
                <a:latin typeface="Arial"/>
                <a:cs typeface="Arial"/>
              </a:rPr>
              <a:t>fruit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vegetable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gardens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2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endParaRPr sz="550">
              <a:latin typeface="Arial"/>
              <a:cs typeface="Arial"/>
            </a:endParaRPr>
          </a:p>
          <a:p>
            <a:pPr marL="213360" marR="4982845">
              <a:lnSpc>
                <a:spcPct val="107000"/>
              </a:lnSpc>
            </a:pP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must</a:t>
            </a:r>
            <a:r>
              <a:rPr sz="550" spc="17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sz="550" spc="1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planted</a:t>
            </a:r>
            <a:r>
              <a:rPr sz="5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each</a:t>
            </a:r>
            <a:r>
              <a:rPr sz="550" spc="1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year,</a:t>
            </a:r>
            <a:r>
              <a:rPr sz="550" spc="1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food</a:t>
            </a:r>
            <a:r>
              <a:rPr sz="550" spc="1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forests</a:t>
            </a:r>
            <a:r>
              <a:rPr sz="550" spc="1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>
                <a:solidFill>
                  <a:srgbClr val="333333"/>
                </a:solidFill>
                <a:latin typeface="Arial"/>
                <a:cs typeface="Arial"/>
              </a:rPr>
              <a:t>include</a:t>
            </a:r>
            <a:r>
              <a:rPr sz="550" spc="1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10">
                <a:solidFill>
                  <a:srgbClr val="333333"/>
                </a:solidFill>
                <a:latin typeface="Arial"/>
                <a:cs typeface="Arial"/>
              </a:rPr>
              <a:t>perennial</a:t>
            </a:r>
            <a:r>
              <a:rPr sz="55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plants</a:t>
            </a:r>
            <a:r>
              <a:rPr sz="5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which</a:t>
            </a:r>
            <a:r>
              <a:rPr sz="55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do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sz="55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have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sz="5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replanted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30">
                <a:solidFill>
                  <a:srgbClr val="333333"/>
                </a:solidFill>
                <a:latin typeface="Arial"/>
                <a:cs typeface="Arial"/>
              </a:rPr>
              <a:t>year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20">
                <a:solidFill>
                  <a:srgbClr val="333333"/>
                </a:solidFill>
                <a:latin typeface="Arial"/>
                <a:cs typeface="Arial"/>
              </a:rPr>
              <a:t>after</a:t>
            </a:r>
            <a:endParaRPr sz="550">
              <a:latin typeface="Arial"/>
              <a:cs typeface="Arial"/>
            </a:endParaRPr>
          </a:p>
          <a:p>
            <a:pPr marL="213360">
              <a:lnSpc>
                <a:spcPct val="100000"/>
              </a:lnSpc>
              <a:spcBef>
                <a:spcPts val="45"/>
              </a:spcBef>
            </a:pP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year</a:t>
            </a:r>
            <a:r>
              <a:rPr sz="550" spc="50">
                <a:solidFill>
                  <a:srgbClr val="333333"/>
                </a:solidFill>
                <a:latin typeface="Arial"/>
                <a:cs typeface="Arial"/>
              </a:rPr>
              <a:t> but</a:t>
            </a:r>
            <a:r>
              <a:rPr sz="5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will</a:t>
            </a:r>
            <a:r>
              <a:rPr sz="5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continue</a:t>
            </a:r>
            <a:r>
              <a:rPr sz="5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sz="5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grow</a:t>
            </a:r>
            <a:r>
              <a:rPr sz="5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50">
                <a:solidFill>
                  <a:srgbClr val="333333"/>
                </a:solidFill>
                <a:latin typeface="Arial"/>
                <a:cs typeface="Arial"/>
              </a:rPr>
              <a:t>for </a:t>
            </a:r>
            <a:r>
              <a:rPr sz="550" spc="20">
                <a:solidFill>
                  <a:srgbClr val="333333"/>
                </a:solidFill>
                <a:latin typeface="Arial"/>
                <a:cs typeface="Arial"/>
              </a:rPr>
              <a:t>many</a:t>
            </a:r>
            <a:r>
              <a:rPr sz="5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550" spc="-10">
                <a:solidFill>
                  <a:srgbClr val="333333"/>
                </a:solidFill>
                <a:latin typeface="Arial"/>
                <a:cs typeface="Arial"/>
              </a:rPr>
              <a:t>years.</a:t>
            </a:r>
            <a:endParaRPr sz="5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012" y="9506962"/>
            <a:ext cx="1219628" cy="32525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459488" y="6975100"/>
            <a:ext cx="2927350" cy="2969895"/>
            <a:chOff x="8459488" y="6975100"/>
            <a:chExt cx="2927350" cy="2969895"/>
          </a:xfrm>
        </p:grpSpPr>
        <p:sp>
          <p:nvSpPr>
            <p:cNvPr id="8" name="object 8"/>
            <p:cNvSpPr/>
            <p:nvPr/>
          </p:nvSpPr>
          <p:spPr>
            <a:xfrm>
              <a:off x="8871382" y="7882894"/>
              <a:ext cx="2504440" cy="1166495"/>
            </a:xfrm>
            <a:custGeom>
              <a:avLst/>
              <a:gdLst/>
              <a:ahLst/>
              <a:cxnLst/>
              <a:rect l="l" t="t" r="r" b="b"/>
              <a:pathLst>
                <a:path w="2504440" h="1166495">
                  <a:moveTo>
                    <a:pt x="0" y="1166467"/>
                  </a:moveTo>
                  <a:lnTo>
                    <a:pt x="1125965" y="1166467"/>
                  </a:lnTo>
                  <a:lnTo>
                    <a:pt x="2323143" y="390050"/>
                  </a:lnTo>
                  <a:lnTo>
                    <a:pt x="2323143" y="0"/>
                  </a:lnTo>
                  <a:lnTo>
                    <a:pt x="2504112" y="0"/>
                  </a:lnTo>
                </a:path>
              </a:pathLst>
            </a:custGeom>
            <a:ln w="74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96100" y="6978838"/>
              <a:ext cx="1879600" cy="1740535"/>
            </a:xfrm>
            <a:custGeom>
              <a:avLst/>
              <a:gdLst/>
              <a:ahLst/>
              <a:cxnLst/>
              <a:rect l="l" t="t" r="r" b="b"/>
              <a:pathLst>
                <a:path w="1879600" h="1740534">
                  <a:moveTo>
                    <a:pt x="0" y="1740093"/>
                  </a:moveTo>
                  <a:lnTo>
                    <a:pt x="433766" y="1740093"/>
                  </a:lnTo>
                  <a:lnTo>
                    <a:pt x="1489326" y="1109013"/>
                  </a:lnTo>
                  <a:lnTo>
                    <a:pt x="1489326" y="0"/>
                  </a:lnTo>
                  <a:lnTo>
                    <a:pt x="1879398" y="0"/>
                  </a:lnTo>
                </a:path>
              </a:pathLst>
            </a:custGeom>
            <a:ln w="74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63226" y="8835633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2846" y="206423"/>
                  </a:moveTo>
                  <a:lnTo>
                    <a:pt x="407394" y="253754"/>
                  </a:lnTo>
                  <a:lnTo>
                    <a:pt x="391865" y="297203"/>
                  </a:lnTo>
                  <a:lnTo>
                    <a:pt x="367498" y="335531"/>
                  </a:lnTo>
                  <a:lnTo>
                    <a:pt x="335531" y="367498"/>
                  </a:lnTo>
                  <a:lnTo>
                    <a:pt x="297203" y="391865"/>
                  </a:lnTo>
                  <a:lnTo>
                    <a:pt x="253754" y="407394"/>
                  </a:lnTo>
                  <a:lnTo>
                    <a:pt x="206423" y="412846"/>
                  </a:lnTo>
                  <a:lnTo>
                    <a:pt x="159091" y="407394"/>
                  </a:lnTo>
                  <a:lnTo>
                    <a:pt x="115642" y="391865"/>
                  </a:lnTo>
                  <a:lnTo>
                    <a:pt x="77314" y="367498"/>
                  </a:lnTo>
                  <a:lnTo>
                    <a:pt x="45347" y="335531"/>
                  </a:lnTo>
                  <a:lnTo>
                    <a:pt x="20980" y="297203"/>
                  </a:lnTo>
                  <a:lnTo>
                    <a:pt x="5451" y="253754"/>
                  </a:lnTo>
                  <a:lnTo>
                    <a:pt x="0" y="206423"/>
                  </a:lnTo>
                  <a:lnTo>
                    <a:pt x="5451" y="159091"/>
                  </a:lnTo>
                  <a:lnTo>
                    <a:pt x="20980" y="115642"/>
                  </a:lnTo>
                  <a:lnTo>
                    <a:pt x="45347" y="77314"/>
                  </a:lnTo>
                  <a:lnTo>
                    <a:pt x="77314" y="45347"/>
                  </a:lnTo>
                  <a:lnTo>
                    <a:pt x="115642" y="20980"/>
                  </a:lnTo>
                  <a:lnTo>
                    <a:pt x="159091" y="5451"/>
                  </a:lnTo>
                  <a:lnTo>
                    <a:pt x="206423" y="0"/>
                  </a:lnTo>
                  <a:lnTo>
                    <a:pt x="253754" y="5451"/>
                  </a:lnTo>
                  <a:lnTo>
                    <a:pt x="297203" y="20980"/>
                  </a:lnTo>
                  <a:lnTo>
                    <a:pt x="335531" y="45347"/>
                  </a:lnTo>
                  <a:lnTo>
                    <a:pt x="367498" y="77314"/>
                  </a:lnTo>
                  <a:lnTo>
                    <a:pt x="391865" y="115642"/>
                  </a:lnTo>
                  <a:lnTo>
                    <a:pt x="407394" y="159091"/>
                  </a:lnTo>
                  <a:lnTo>
                    <a:pt x="412846" y="206423"/>
                  </a:lnTo>
                  <a:close/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0727" y="8519983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2846" y="206423"/>
                  </a:moveTo>
                  <a:lnTo>
                    <a:pt x="407393" y="253754"/>
                  </a:lnTo>
                  <a:lnTo>
                    <a:pt x="391863" y="297203"/>
                  </a:lnTo>
                  <a:lnTo>
                    <a:pt x="367494" y="335531"/>
                  </a:lnTo>
                  <a:lnTo>
                    <a:pt x="335526" y="367498"/>
                  </a:lnTo>
                  <a:lnTo>
                    <a:pt x="297199" y="391865"/>
                  </a:lnTo>
                  <a:lnTo>
                    <a:pt x="253751" y="407394"/>
                  </a:lnTo>
                  <a:lnTo>
                    <a:pt x="206423" y="412846"/>
                  </a:lnTo>
                  <a:lnTo>
                    <a:pt x="159091" y="407394"/>
                  </a:lnTo>
                  <a:lnTo>
                    <a:pt x="115642" y="391865"/>
                  </a:lnTo>
                  <a:lnTo>
                    <a:pt x="77314" y="367498"/>
                  </a:lnTo>
                  <a:lnTo>
                    <a:pt x="45347" y="335531"/>
                  </a:lnTo>
                  <a:lnTo>
                    <a:pt x="20980" y="297203"/>
                  </a:lnTo>
                  <a:lnTo>
                    <a:pt x="5451" y="253754"/>
                  </a:lnTo>
                  <a:lnTo>
                    <a:pt x="0" y="206423"/>
                  </a:lnTo>
                  <a:lnTo>
                    <a:pt x="5451" y="159091"/>
                  </a:lnTo>
                  <a:lnTo>
                    <a:pt x="20980" y="115642"/>
                  </a:lnTo>
                  <a:lnTo>
                    <a:pt x="45347" y="77314"/>
                  </a:lnTo>
                  <a:lnTo>
                    <a:pt x="77314" y="45347"/>
                  </a:lnTo>
                  <a:lnTo>
                    <a:pt x="115642" y="20980"/>
                  </a:lnTo>
                  <a:lnTo>
                    <a:pt x="159091" y="5451"/>
                  </a:lnTo>
                  <a:lnTo>
                    <a:pt x="206423" y="0"/>
                  </a:lnTo>
                  <a:lnTo>
                    <a:pt x="253751" y="5451"/>
                  </a:lnTo>
                  <a:lnTo>
                    <a:pt x="297199" y="20980"/>
                  </a:lnTo>
                  <a:lnTo>
                    <a:pt x="335526" y="45347"/>
                  </a:lnTo>
                  <a:lnTo>
                    <a:pt x="367494" y="77314"/>
                  </a:lnTo>
                  <a:lnTo>
                    <a:pt x="391863" y="115642"/>
                  </a:lnTo>
                  <a:lnTo>
                    <a:pt x="407393" y="159091"/>
                  </a:lnTo>
                  <a:lnTo>
                    <a:pt x="412846" y="206423"/>
                  </a:lnTo>
                  <a:close/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80967" y="9528141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4">
                  <a:moveTo>
                    <a:pt x="412846" y="206423"/>
                  </a:moveTo>
                  <a:lnTo>
                    <a:pt x="407394" y="253754"/>
                  </a:lnTo>
                  <a:lnTo>
                    <a:pt x="391865" y="297203"/>
                  </a:lnTo>
                  <a:lnTo>
                    <a:pt x="367498" y="335531"/>
                  </a:lnTo>
                  <a:lnTo>
                    <a:pt x="335531" y="367498"/>
                  </a:lnTo>
                  <a:lnTo>
                    <a:pt x="297203" y="391865"/>
                  </a:lnTo>
                  <a:lnTo>
                    <a:pt x="253754" y="407394"/>
                  </a:lnTo>
                  <a:lnTo>
                    <a:pt x="206423" y="412846"/>
                  </a:lnTo>
                  <a:lnTo>
                    <a:pt x="159091" y="407394"/>
                  </a:lnTo>
                  <a:lnTo>
                    <a:pt x="115642" y="391865"/>
                  </a:lnTo>
                  <a:lnTo>
                    <a:pt x="77314" y="367498"/>
                  </a:lnTo>
                  <a:lnTo>
                    <a:pt x="45347" y="335531"/>
                  </a:lnTo>
                  <a:lnTo>
                    <a:pt x="20980" y="297203"/>
                  </a:lnTo>
                  <a:lnTo>
                    <a:pt x="5451" y="253754"/>
                  </a:lnTo>
                  <a:lnTo>
                    <a:pt x="0" y="206423"/>
                  </a:lnTo>
                  <a:lnTo>
                    <a:pt x="5451" y="159091"/>
                  </a:lnTo>
                  <a:lnTo>
                    <a:pt x="20980" y="115642"/>
                  </a:lnTo>
                  <a:lnTo>
                    <a:pt x="45347" y="77314"/>
                  </a:lnTo>
                  <a:lnTo>
                    <a:pt x="77314" y="45347"/>
                  </a:lnTo>
                  <a:lnTo>
                    <a:pt x="115642" y="20980"/>
                  </a:lnTo>
                  <a:lnTo>
                    <a:pt x="159091" y="5451"/>
                  </a:lnTo>
                  <a:lnTo>
                    <a:pt x="206423" y="0"/>
                  </a:lnTo>
                  <a:lnTo>
                    <a:pt x="253754" y="5451"/>
                  </a:lnTo>
                  <a:lnTo>
                    <a:pt x="297203" y="20980"/>
                  </a:lnTo>
                  <a:lnTo>
                    <a:pt x="335531" y="45347"/>
                  </a:lnTo>
                  <a:lnTo>
                    <a:pt x="367498" y="77314"/>
                  </a:lnTo>
                  <a:lnTo>
                    <a:pt x="391865" y="115642"/>
                  </a:lnTo>
                  <a:lnTo>
                    <a:pt x="407394" y="159091"/>
                  </a:lnTo>
                  <a:lnTo>
                    <a:pt x="412846" y="206423"/>
                  </a:lnTo>
                  <a:close/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90075" y="8754673"/>
              <a:ext cx="1892935" cy="981710"/>
            </a:xfrm>
            <a:custGeom>
              <a:avLst/>
              <a:gdLst/>
              <a:ahLst/>
              <a:cxnLst/>
              <a:rect l="l" t="t" r="r" b="b"/>
              <a:pathLst>
                <a:path w="1892934" h="981709">
                  <a:moveTo>
                    <a:pt x="1892895" y="0"/>
                  </a:moveTo>
                  <a:lnTo>
                    <a:pt x="1653844" y="0"/>
                  </a:lnTo>
                  <a:lnTo>
                    <a:pt x="99106" y="981551"/>
                  </a:lnTo>
                  <a:lnTo>
                    <a:pt x="0" y="981551"/>
                  </a:lnTo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78855" y="7890367"/>
              <a:ext cx="2504440" cy="1166495"/>
            </a:xfrm>
            <a:custGeom>
              <a:avLst/>
              <a:gdLst/>
              <a:ahLst/>
              <a:cxnLst/>
              <a:rect l="l" t="t" r="r" b="b"/>
              <a:pathLst>
                <a:path w="2504440" h="1166495">
                  <a:moveTo>
                    <a:pt x="0" y="1166467"/>
                  </a:moveTo>
                  <a:lnTo>
                    <a:pt x="1125965" y="1166467"/>
                  </a:lnTo>
                  <a:lnTo>
                    <a:pt x="2323143" y="390050"/>
                  </a:lnTo>
                  <a:lnTo>
                    <a:pt x="2323143" y="0"/>
                  </a:lnTo>
                  <a:lnTo>
                    <a:pt x="2504112" y="0"/>
                  </a:lnTo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03573" y="6986312"/>
              <a:ext cx="1879600" cy="1740535"/>
            </a:xfrm>
            <a:custGeom>
              <a:avLst/>
              <a:gdLst/>
              <a:ahLst/>
              <a:cxnLst/>
              <a:rect l="l" t="t" r="r" b="b"/>
              <a:pathLst>
                <a:path w="1879600" h="1740534">
                  <a:moveTo>
                    <a:pt x="0" y="1740093"/>
                  </a:moveTo>
                  <a:lnTo>
                    <a:pt x="433766" y="1740093"/>
                  </a:lnTo>
                  <a:lnTo>
                    <a:pt x="1489326" y="1109013"/>
                  </a:lnTo>
                  <a:lnTo>
                    <a:pt x="1489326" y="0"/>
                  </a:lnTo>
                  <a:lnTo>
                    <a:pt x="1879398" y="0"/>
                  </a:lnTo>
                </a:path>
              </a:pathLst>
            </a:custGeom>
            <a:ln w="7476">
              <a:solidFill>
                <a:srgbClr val="ADD5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53" y="1575847"/>
            <a:ext cx="6962129" cy="403566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633364" y="1575847"/>
            <a:ext cx="7186930" cy="4036060"/>
          </a:xfrm>
          <a:prstGeom prst="rect">
            <a:avLst/>
          </a:prstGeom>
          <a:ln w="10429">
            <a:solidFill>
              <a:srgbClr val="E5E5E5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090"/>
              </a:spcBef>
            </a:pPr>
            <a:r>
              <a:rPr sz="2500" b="1" i="1" spc="-20">
                <a:solidFill>
                  <a:srgbClr val="257D11"/>
                </a:solidFill>
                <a:latin typeface="Arial"/>
                <a:cs typeface="Arial"/>
              </a:rPr>
              <a:t>Community</a:t>
            </a:r>
            <a:r>
              <a:rPr sz="2500" b="1" i="1" spc="-5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2500" b="1" i="1">
                <a:solidFill>
                  <a:srgbClr val="257D11"/>
                </a:solidFill>
                <a:latin typeface="Arial"/>
                <a:cs typeface="Arial"/>
              </a:rPr>
              <a:t>Well-</a:t>
            </a:r>
            <a:r>
              <a:rPr sz="2500" b="1" i="1" spc="-10">
                <a:solidFill>
                  <a:srgbClr val="257D11"/>
                </a:solidFill>
                <a:latin typeface="Arial"/>
                <a:cs typeface="Arial"/>
              </a:rPr>
              <a:t>Being</a:t>
            </a:r>
            <a:endParaRPr sz="2500">
              <a:latin typeface="Arial"/>
              <a:cs typeface="Arial"/>
            </a:endParaRPr>
          </a:p>
          <a:p>
            <a:pPr marL="213360" marR="4720590">
              <a:lnSpc>
                <a:spcPct val="103800"/>
              </a:lnSpc>
              <a:spcBef>
                <a:spcPts val="219"/>
              </a:spcBef>
            </a:pP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Strong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social</a:t>
            </a:r>
            <a:r>
              <a:rPr sz="850" spc="4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connections</a:t>
            </a:r>
            <a:r>
              <a:rPr sz="850" spc="6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have</a:t>
            </a:r>
            <a:r>
              <a:rPr sz="850" spc="5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20">
                <a:solidFill>
                  <a:srgbClr val="257D11"/>
                </a:solidFill>
                <a:latin typeface="Arial"/>
                <a:cs typeface="Arial"/>
              </a:rPr>
              <a:t>been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linked </a:t>
            </a:r>
            <a:r>
              <a:rPr sz="850" spc="55">
                <a:solidFill>
                  <a:srgbClr val="257D11"/>
                </a:solidFill>
                <a:latin typeface="Arial"/>
                <a:cs typeface="Arial"/>
              </a:rPr>
              <a:t>to</a:t>
            </a:r>
            <a:r>
              <a:rPr sz="850" spc="11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improved</a:t>
            </a:r>
            <a:r>
              <a:rPr sz="850" spc="125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health</a:t>
            </a:r>
            <a:r>
              <a:rPr sz="850" spc="120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and</a:t>
            </a:r>
            <a:r>
              <a:rPr sz="850" spc="114">
                <a:solidFill>
                  <a:srgbClr val="257D11"/>
                </a:solidFill>
                <a:latin typeface="Arial"/>
                <a:cs typeface="Arial"/>
              </a:rPr>
              <a:t> </a:t>
            </a:r>
            <a:r>
              <a:rPr sz="850" spc="10">
                <a:solidFill>
                  <a:srgbClr val="257D11"/>
                </a:solidFill>
                <a:latin typeface="Arial"/>
                <a:cs typeface="Arial"/>
              </a:rPr>
              <a:t>well-</a:t>
            </a:r>
            <a:r>
              <a:rPr sz="850" spc="-10">
                <a:solidFill>
                  <a:srgbClr val="257D11"/>
                </a:solidFill>
                <a:latin typeface="Arial"/>
                <a:cs typeface="Arial"/>
              </a:rPr>
              <a:t>being.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0945" y="10345937"/>
            <a:ext cx="363918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450" i="1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450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20">
                <a:solidFill>
                  <a:srgbClr val="237D12"/>
                </a:solidFill>
                <a:latin typeface="Arial"/>
                <a:cs typeface="Arial"/>
              </a:rPr>
              <a:t>Toolkit:</a:t>
            </a:r>
            <a:r>
              <a:rPr sz="1450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i="1" spc="-35">
                <a:solidFill>
                  <a:srgbClr val="237D12"/>
                </a:solidFill>
                <a:latin typeface="Arial"/>
                <a:cs typeface="Arial"/>
              </a:rPr>
              <a:t>DRAFT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27</a:t>
            </a:fld>
            <a:endParaRPr spc="-25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10">
                <a:latin typeface="Arial"/>
                <a:cs typeface="Arial"/>
              </a:rPr>
              <a:t>Infographics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28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935220" cy="24199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Media</a:t>
            </a:r>
            <a:r>
              <a:rPr sz="2950" i="1" spc="-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Scripts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Radio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allow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tell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story.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raise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public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awareness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importance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educating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program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promoting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events.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are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three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templates,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each using a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benefit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spaces,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you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determine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which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connects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broadest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90675" y="2123570"/>
            <a:ext cx="8291195" cy="775080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Universal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  <a:spcBef>
                <a:spcPts val="45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grow,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trees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offer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shade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protect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water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quality,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peaceful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place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connection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introspection.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Oh,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everyone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about.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communities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lives.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starts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protecting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live.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more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work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together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residents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thrive.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hold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stronger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foundation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8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Economic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&amp; </a:t>
            </a: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Ecological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Resilience</a:t>
            </a:r>
            <a:endParaRPr sz="1450">
              <a:latin typeface="Arial"/>
              <a:cs typeface="Arial"/>
            </a:endParaRPr>
          </a:p>
          <a:p>
            <a:pPr marL="12700" marR="542290">
              <a:lnSpc>
                <a:spcPct val="102299"/>
              </a:lnSpc>
              <a:spcBef>
                <a:spcPts val="45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residents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don’t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simply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mindfully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invest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vibrancy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place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every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act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</a:pP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beautification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–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cultivating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implementing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infrastructure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–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counts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toward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protecting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wellbeing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planet.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Spreading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about.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resilient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can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enjoy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years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more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work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together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residents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thrive.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hold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stronger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foundation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spc="3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1450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1450">
              <a:latin typeface="Arial"/>
              <a:cs typeface="Arial"/>
            </a:endParaRPr>
          </a:p>
          <a:p>
            <a:pPr marL="12700" marR="280035">
              <a:lnSpc>
                <a:spcPct val="102299"/>
              </a:lnSpc>
              <a:spcBef>
                <a:spcPts val="45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every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resident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nature…where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sense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pride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them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invaluable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places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connect,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endParaRPr sz="1450">
              <a:latin typeface="Arial"/>
              <a:cs typeface="Arial"/>
            </a:endParaRPr>
          </a:p>
          <a:p>
            <a:pPr marL="12700" marR="92075">
              <a:lnSpc>
                <a:spcPct val="102299"/>
              </a:lnSpc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collaborate.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Places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they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new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friends,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meet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up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old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ones,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simply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unwind.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about.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unite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around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common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cause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common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enrich,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engage,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inspire.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you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about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on</a:t>
            </a:r>
            <a:endParaRPr sz="1450">
              <a:latin typeface="Arial"/>
              <a:cs typeface="Arial"/>
            </a:endParaRPr>
          </a:p>
          <a:p>
            <a:pPr marL="12700" marR="248285">
              <a:lnSpc>
                <a:spcPct val="102299"/>
              </a:lnSpc>
            </a:pP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hold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stronger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foundation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-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deeper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connection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-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29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935220" cy="24199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Media</a:t>
            </a:r>
            <a:r>
              <a:rPr sz="2950" i="1" spc="-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Scripts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Radio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allow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tell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story.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raise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public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awareness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importance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educating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program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promoting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events.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are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three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templates,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each using a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benefit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spaces,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you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determine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which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connects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broadest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90675" y="2123194"/>
            <a:ext cx="8124825" cy="19507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50" spc="4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  <a:spcBef>
                <a:spcPts val="45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city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stand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tall,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shade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fresh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85">
                <a:solidFill>
                  <a:srgbClr val="4D4D4D"/>
                </a:solidFill>
                <a:latin typeface="Arial"/>
                <a:cs typeface="Arial"/>
              </a:rPr>
              <a:t>air…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grow,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everyone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feels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connected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earth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land.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all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about.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community’s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health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happiness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caring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Come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work.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endParaRPr sz="1450">
              <a:latin typeface="Arial"/>
              <a:cs typeface="Arial"/>
            </a:endParaRPr>
          </a:p>
          <a:p>
            <a:pPr marL="12700" marR="196850">
              <a:lnSpc>
                <a:spcPct val="102299"/>
              </a:lnSpc>
              <a:spcBef>
                <a:spcPts val="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hold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stronger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foundation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90675" y="4664414"/>
            <a:ext cx="8032750" cy="19507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Equity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  <a:spcBef>
                <a:spcPts val="45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city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every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resident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to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spaces…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grow,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everyone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feels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connected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earth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land.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is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about.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up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caring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trees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of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hold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build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stronger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foundation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at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90675" y="7205636"/>
            <a:ext cx="8017509" cy="19507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Youth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2299"/>
              </a:lnSpc>
              <a:spcBef>
                <a:spcPts val="45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Imagine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city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youngest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residents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experience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wonder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nature…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where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gardens,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get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hands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dirt,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earth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land.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That’s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about.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up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caring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on</a:t>
            </a:r>
            <a:endParaRPr sz="1450">
              <a:latin typeface="Arial"/>
              <a:cs typeface="Arial"/>
            </a:endParaRPr>
          </a:p>
          <a:p>
            <a:pPr marL="12700" marR="90805">
              <a:lnSpc>
                <a:spcPct val="102299"/>
              </a:lnSpc>
              <a:spcBef>
                <a:spcPts val="5"/>
              </a:spcBef>
            </a:pP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&lt;WEBSITE&gt;.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know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today’s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children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future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leaders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let’s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nurture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them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We’ll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&lt;DATE&gt;.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82970" y="4376828"/>
            <a:ext cx="8347709" cy="6958330"/>
            <a:chOff x="11782970" y="4376828"/>
            <a:chExt cx="8347709" cy="6958330"/>
          </a:xfrm>
        </p:grpSpPr>
        <p:sp>
          <p:nvSpPr>
            <p:cNvPr id="3" name="object 3"/>
            <p:cNvSpPr/>
            <p:nvPr/>
          </p:nvSpPr>
          <p:spPr>
            <a:xfrm>
              <a:off x="11809147" y="4403005"/>
              <a:ext cx="8295005" cy="6905625"/>
            </a:xfrm>
            <a:custGeom>
              <a:avLst/>
              <a:gdLst/>
              <a:ahLst/>
              <a:cxnLst/>
              <a:rect l="l" t="t" r="r" b="b"/>
              <a:pathLst>
                <a:path w="8295005" h="6905625">
                  <a:moveTo>
                    <a:pt x="8294951" y="988643"/>
                  </a:moveTo>
                  <a:lnTo>
                    <a:pt x="8228818" y="941593"/>
                  </a:lnTo>
                  <a:lnTo>
                    <a:pt x="8191805" y="915946"/>
                  </a:lnTo>
                  <a:lnTo>
                    <a:pt x="8154562" y="890610"/>
                  </a:lnTo>
                  <a:lnTo>
                    <a:pt x="8117091" y="865587"/>
                  </a:lnTo>
                  <a:lnTo>
                    <a:pt x="8079393" y="840879"/>
                  </a:lnTo>
                  <a:lnTo>
                    <a:pt x="8041471" y="816487"/>
                  </a:lnTo>
                  <a:lnTo>
                    <a:pt x="8003325" y="792414"/>
                  </a:lnTo>
                  <a:lnTo>
                    <a:pt x="7964960" y="768661"/>
                  </a:lnTo>
                  <a:lnTo>
                    <a:pt x="7926375" y="745231"/>
                  </a:lnTo>
                  <a:lnTo>
                    <a:pt x="7887573" y="722124"/>
                  </a:lnTo>
                  <a:lnTo>
                    <a:pt x="7848556" y="699344"/>
                  </a:lnTo>
                  <a:lnTo>
                    <a:pt x="7809325" y="676892"/>
                  </a:lnTo>
                  <a:lnTo>
                    <a:pt x="7769883" y="654769"/>
                  </a:lnTo>
                  <a:lnTo>
                    <a:pt x="7730232" y="632978"/>
                  </a:lnTo>
                  <a:lnTo>
                    <a:pt x="7690373" y="611521"/>
                  </a:lnTo>
                  <a:lnTo>
                    <a:pt x="7650308" y="590399"/>
                  </a:lnTo>
                  <a:lnTo>
                    <a:pt x="7610039" y="569614"/>
                  </a:lnTo>
                  <a:lnTo>
                    <a:pt x="7569568" y="549169"/>
                  </a:lnTo>
                  <a:lnTo>
                    <a:pt x="7528897" y="529064"/>
                  </a:lnTo>
                  <a:lnTo>
                    <a:pt x="7488028" y="509303"/>
                  </a:lnTo>
                  <a:lnTo>
                    <a:pt x="7446962" y="489886"/>
                  </a:lnTo>
                  <a:lnTo>
                    <a:pt x="7405702" y="470816"/>
                  </a:lnTo>
                  <a:lnTo>
                    <a:pt x="7364249" y="452095"/>
                  </a:lnTo>
                  <a:lnTo>
                    <a:pt x="7322605" y="433724"/>
                  </a:lnTo>
                  <a:lnTo>
                    <a:pt x="7280772" y="415705"/>
                  </a:lnTo>
                  <a:lnTo>
                    <a:pt x="7238753" y="398041"/>
                  </a:lnTo>
                  <a:lnTo>
                    <a:pt x="7196548" y="380733"/>
                  </a:lnTo>
                  <a:lnTo>
                    <a:pt x="7154160" y="363783"/>
                  </a:lnTo>
                  <a:lnTo>
                    <a:pt x="7111591" y="347192"/>
                  </a:lnTo>
                  <a:lnTo>
                    <a:pt x="7068842" y="330963"/>
                  </a:lnTo>
                  <a:lnTo>
                    <a:pt x="7025915" y="315098"/>
                  </a:lnTo>
                  <a:lnTo>
                    <a:pt x="6982813" y="299599"/>
                  </a:lnTo>
                  <a:lnTo>
                    <a:pt x="6939537" y="284466"/>
                  </a:lnTo>
                  <a:lnTo>
                    <a:pt x="6896089" y="269703"/>
                  </a:lnTo>
                  <a:lnTo>
                    <a:pt x="6852471" y="255312"/>
                  </a:lnTo>
                  <a:lnTo>
                    <a:pt x="6808684" y="241293"/>
                  </a:lnTo>
                  <a:lnTo>
                    <a:pt x="6764731" y="227649"/>
                  </a:lnTo>
                  <a:lnTo>
                    <a:pt x="6720614" y="214381"/>
                  </a:lnTo>
                  <a:lnTo>
                    <a:pt x="6676334" y="201493"/>
                  </a:lnTo>
                  <a:lnTo>
                    <a:pt x="6631894" y="188985"/>
                  </a:lnTo>
                  <a:lnTo>
                    <a:pt x="6587294" y="176859"/>
                  </a:lnTo>
                  <a:lnTo>
                    <a:pt x="6542538" y="165118"/>
                  </a:lnTo>
                  <a:lnTo>
                    <a:pt x="6497627" y="153762"/>
                  </a:lnTo>
                  <a:lnTo>
                    <a:pt x="6452562" y="142795"/>
                  </a:lnTo>
                  <a:lnTo>
                    <a:pt x="6407346" y="132218"/>
                  </a:lnTo>
                  <a:lnTo>
                    <a:pt x="6361981" y="122032"/>
                  </a:lnTo>
                  <a:lnTo>
                    <a:pt x="6316468" y="112240"/>
                  </a:lnTo>
                  <a:lnTo>
                    <a:pt x="6270809" y="102844"/>
                  </a:lnTo>
                  <a:lnTo>
                    <a:pt x="6225007" y="93845"/>
                  </a:lnTo>
                  <a:lnTo>
                    <a:pt x="6179062" y="85245"/>
                  </a:lnTo>
                  <a:lnTo>
                    <a:pt x="6132978" y="77047"/>
                  </a:lnTo>
                  <a:lnTo>
                    <a:pt x="6086755" y="69252"/>
                  </a:lnTo>
                  <a:lnTo>
                    <a:pt x="6040397" y="61861"/>
                  </a:lnTo>
                  <a:lnTo>
                    <a:pt x="5993903" y="54877"/>
                  </a:lnTo>
                  <a:lnTo>
                    <a:pt x="5947278" y="48303"/>
                  </a:lnTo>
                  <a:lnTo>
                    <a:pt x="5900521" y="42138"/>
                  </a:lnTo>
                  <a:lnTo>
                    <a:pt x="5853636" y="36386"/>
                  </a:lnTo>
                  <a:lnTo>
                    <a:pt x="5806624" y="31049"/>
                  </a:lnTo>
                  <a:lnTo>
                    <a:pt x="5759487" y="26127"/>
                  </a:lnTo>
                  <a:lnTo>
                    <a:pt x="5712226" y="21624"/>
                  </a:lnTo>
                  <a:lnTo>
                    <a:pt x="5664845" y="17541"/>
                  </a:lnTo>
                  <a:lnTo>
                    <a:pt x="5617344" y="13879"/>
                  </a:lnTo>
                  <a:lnTo>
                    <a:pt x="5569725" y="10642"/>
                  </a:lnTo>
                  <a:lnTo>
                    <a:pt x="5521991" y="7829"/>
                  </a:lnTo>
                  <a:lnTo>
                    <a:pt x="5474144" y="5445"/>
                  </a:lnTo>
                  <a:lnTo>
                    <a:pt x="5426184" y="3489"/>
                  </a:lnTo>
                  <a:lnTo>
                    <a:pt x="5378114" y="1965"/>
                  </a:lnTo>
                  <a:lnTo>
                    <a:pt x="5329937" y="875"/>
                  </a:lnTo>
                  <a:lnTo>
                    <a:pt x="5281653" y="219"/>
                  </a:lnTo>
                  <a:lnTo>
                    <a:pt x="5233264" y="0"/>
                  </a:lnTo>
                  <a:lnTo>
                    <a:pt x="5184876" y="219"/>
                  </a:lnTo>
                  <a:lnTo>
                    <a:pt x="5136592" y="875"/>
                  </a:lnTo>
                  <a:lnTo>
                    <a:pt x="5088414" y="1965"/>
                  </a:lnTo>
                  <a:lnTo>
                    <a:pt x="5040344" y="3489"/>
                  </a:lnTo>
                  <a:lnTo>
                    <a:pt x="4992385" y="5445"/>
                  </a:lnTo>
                  <a:lnTo>
                    <a:pt x="4944537" y="7829"/>
                  </a:lnTo>
                  <a:lnTo>
                    <a:pt x="4896803" y="10642"/>
                  </a:lnTo>
                  <a:lnTo>
                    <a:pt x="4849185" y="13879"/>
                  </a:lnTo>
                  <a:lnTo>
                    <a:pt x="4801684" y="17541"/>
                  </a:lnTo>
                  <a:lnTo>
                    <a:pt x="4754302" y="21624"/>
                  </a:lnTo>
                  <a:lnTo>
                    <a:pt x="4707042" y="26127"/>
                  </a:lnTo>
                  <a:lnTo>
                    <a:pt x="4659905" y="31049"/>
                  </a:lnTo>
                  <a:lnTo>
                    <a:pt x="4612893" y="36386"/>
                  </a:lnTo>
                  <a:lnTo>
                    <a:pt x="4566007" y="42138"/>
                  </a:lnTo>
                  <a:lnTo>
                    <a:pt x="4519251" y="48303"/>
                  </a:lnTo>
                  <a:lnTo>
                    <a:pt x="4472625" y="54877"/>
                  </a:lnTo>
                  <a:lnTo>
                    <a:pt x="4426132" y="61861"/>
                  </a:lnTo>
                  <a:lnTo>
                    <a:pt x="4379773" y="69252"/>
                  </a:lnTo>
                  <a:lnTo>
                    <a:pt x="4333550" y="77047"/>
                  </a:lnTo>
                  <a:lnTo>
                    <a:pt x="4287466" y="85245"/>
                  </a:lnTo>
                  <a:lnTo>
                    <a:pt x="4241522" y="93845"/>
                  </a:lnTo>
                  <a:lnTo>
                    <a:pt x="4195719" y="102844"/>
                  </a:lnTo>
                  <a:lnTo>
                    <a:pt x="4150061" y="112240"/>
                  </a:lnTo>
                  <a:lnTo>
                    <a:pt x="4104548" y="122032"/>
                  </a:lnTo>
                  <a:lnTo>
                    <a:pt x="4059182" y="132218"/>
                  </a:lnTo>
                  <a:lnTo>
                    <a:pt x="4013966" y="142795"/>
                  </a:lnTo>
                  <a:lnTo>
                    <a:pt x="3968902" y="153762"/>
                  </a:lnTo>
                  <a:lnTo>
                    <a:pt x="3923990" y="165118"/>
                  </a:lnTo>
                  <a:lnTo>
                    <a:pt x="3879234" y="176859"/>
                  </a:lnTo>
                  <a:lnTo>
                    <a:pt x="3834635" y="188985"/>
                  </a:lnTo>
                  <a:lnTo>
                    <a:pt x="3790194" y="201493"/>
                  </a:lnTo>
                  <a:lnTo>
                    <a:pt x="3745914" y="214381"/>
                  </a:lnTo>
                  <a:lnTo>
                    <a:pt x="3701797" y="227649"/>
                  </a:lnTo>
                  <a:lnTo>
                    <a:pt x="3657844" y="241293"/>
                  </a:lnTo>
                  <a:lnTo>
                    <a:pt x="3614058" y="255312"/>
                  </a:lnTo>
                  <a:lnTo>
                    <a:pt x="3570440" y="269703"/>
                  </a:lnTo>
                  <a:lnTo>
                    <a:pt x="3526992" y="284466"/>
                  </a:lnTo>
                  <a:lnTo>
                    <a:pt x="3483716" y="299599"/>
                  </a:lnTo>
                  <a:lnTo>
                    <a:pt x="3440613" y="315098"/>
                  </a:lnTo>
                  <a:lnTo>
                    <a:pt x="3397687" y="330963"/>
                  </a:lnTo>
                  <a:lnTo>
                    <a:pt x="3354938" y="347192"/>
                  </a:lnTo>
                  <a:lnTo>
                    <a:pt x="3312369" y="363783"/>
                  </a:lnTo>
                  <a:lnTo>
                    <a:pt x="3269981" y="380733"/>
                  </a:lnTo>
                  <a:lnTo>
                    <a:pt x="3227776" y="398041"/>
                  </a:lnTo>
                  <a:lnTo>
                    <a:pt x="3185756" y="415705"/>
                  </a:lnTo>
                  <a:lnTo>
                    <a:pt x="3143924" y="433724"/>
                  </a:lnTo>
                  <a:lnTo>
                    <a:pt x="3102280" y="452095"/>
                  </a:lnTo>
                  <a:lnTo>
                    <a:pt x="3060827" y="470816"/>
                  </a:lnTo>
                  <a:lnTo>
                    <a:pt x="3019567" y="489886"/>
                  </a:lnTo>
                  <a:lnTo>
                    <a:pt x="2978501" y="509303"/>
                  </a:lnTo>
                  <a:lnTo>
                    <a:pt x="2937632" y="529064"/>
                  </a:lnTo>
                  <a:lnTo>
                    <a:pt x="2896961" y="549169"/>
                  </a:lnTo>
                  <a:lnTo>
                    <a:pt x="2856490" y="569614"/>
                  </a:lnTo>
                  <a:lnTo>
                    <a:pt x="2816221" y="590399"/>
                  </a:lnTo>
                  <a:lnTo>
                    <a:pt x="2776156" y="611521"/>
                  </a:lnTo>
                  <a:lnTo>
                    <a:pt x="2736297" y="632978"/>
                  </a:lnTo>
                  <a:lnTo>
                    <a:pt x="2696645" y="654769"/>
                  </a:lnTo>
                  <a:lnTo>
                    <a:pt x="2657203" y="676892"/>
                  </a:lnTo>
                  <a:lnTo>
                    <a:pt x="2617973" y="699344"/>
                  </a:lnTo>
                  <a:lnTo>
                    <a:pt x="2578956" y="722124"/>
                  </a:lnTo>
                  <a:lnTo>
                    <a:pt x="2540154" y="745231"/>
                  </a:lnTo>
                  <a:lnTo>
                    <a:pt x="2501569" y="768661"/>
                  </a:lnTo>
                  <a:lnTo>
                    <a:pt x="2463203" y="792414"/>
                  </a:lnTo>
                  <a:lnTo>
                    <a:pt x="2425058" y="816487"/>
                  </a:lnTo>
                  <a:lnTo>
                    <a:pt x="2387136" y="840879"/>
                  </a:lnTo>
                  <a:lnTo>
                    <a:pt x="2349438" y="865587"/>
                  </a:lnTo>
                  <a:lnTo>
                    <a:pt x="2311966" y="890610"/>
                  </a:lnTo>
                  <a:lnTo>
                    <a:pt x="2274723" y="915946"/>
                  </a:lnTo>
                  <a:lnTo>
                    <a:pt x="2237711" y="941593"/>
                  </a:lnTo>
                  <a:lnTo>
                    <a:pt x="2200930" y="967549"/>
                  </a:lnTo>
                  <a:lnTo>
                    <a:pt x="2164383" y="993813"/>
                  </a:lnTo>
                  <a:lnTo>
                    <a:pt x="2128072" y="1020382"/>
                  </a:lnTo>
                  <a:lnTo>
                    <a:pt x="2091999" y="1047254"/>
                  </a:lnTo>
                  <a:lnTo>
                    <a:pt x="2056166" y="1074428"/>
                  </a:lnTo>
                  <a:lnTo>
                    <a:pt x="2020574" y="1101901"/>
                  </a:lnTo>
                  <a:lnTo>
                    <a:pt x="1985225" y="1129673"/>
                  </a:lnTo>
                  <a:lnTo>
                    <a:pt x="1950122" y="1157740"/>
                  </a:lnTo>
                  <a:lnTo>
                    <a:pt x="1915266" y="1186101"/>
                  </a:lnTo>
                  <a:lnTo>
                    <a:pt x="1880658" y="1214755"/>
                  </a:lnTo>
                  <a:lnTo>
                    <a:pt x="1846302" y="1243699"/>
                  </a:lnTo>
                  <a:lnTo>
                    <a:pt x="1812199" y="1272932"/>
                  </a:lnTo>
                  <a:lnTo>
                    <a:pt x="1778350" y="1302451"/>
                  </a:lnTo>
                  <a:lnTo>
                    <a:pt x="1744757" y="1332255"/>
                  </a:lnTo>
                  <a:lnTo>
                    <a:pt x="1711423" y="1362341"/>
                  </a:lnTo>
                  <a:lnTo>
                    <a:pt x="1678350" y="1392709"/>
                  </a:lnTo>
                  <a:lnTo>
                    <a:pt x="1645538" y="1423355"/>
                  </a:lnTo>
                  <a:lnTo>
                    <a:pt x="1612990" y="1454279"/>
                  </a:lnTo>
                  <a:lnTo>
                    <a:pt x="1580709" y="1485478"/>
                  </a:lnTo>
                  <a:lnTo>
                    <a:pt x="1548695" y="1516951"/>
                  </a:lnTo>
                  <a:lnTo>
                    <a:pt x="1516951" y="1548695"/>
                  </a:lnTo>
                  <a:lnTo>
                    <a:pt x="1485478" y="1580709"/>
                  </a:lnTo>
                  <a:lnTo>
                    <a:pt x="1454279" y="1612990"/>
                  </a:lnTo>
                  <a:lnTo>
                    <a:pt x="1423355" y="1645538"/>
                  </a:lnTo>
                  <a:lnTo>
                    <a:pt x="1392709" y="1678350"/>
                  </a:lnTo>
                  <a:lnTo>
                    <a:pt x="1362341" y="1711423"/>
                  </a:lnTo>
                  <a:lnTo>
                    <a:pt x="1332255" y="1744757"/>
                  </a:lnTo>
                  <a:lnTo>
                    <a:pt x="1302451" y="1778350"/>
                  </a:lnTo>
                  <a:lnTo>
                    <a:pt x="1272932" y="1812199"/>
                  </a:lnTo>
                  <a:lnTo>
                    <a:pt x="1243699" y="1846302"/>
                  </a:lnTo>
                  <a:lnTo>
                    <a:pt x="1214755" y="1880658"/>
                  </a:lnTo>
                  <a:lnTo>
                    <a:pt x="1186101" y="1915266"/>
                  </a:lnTo>
                  <a:lnTo>
                    <a:pt x="1157740" y="1950122"/>
                  </a:lnTo>
                  <a:lnTo>
                    <a:pt x="1129673" y="1985225"/>
                  </a:lnTo>
                  <a:lnTo>
                    <a:pt x="1101901" y="2020574"/>
                  </a:lnTo>
                  <a:lnTo>
                    <a:pt x="1074428" y="2056166"/>
                  </a:lnTo>
                  <a:lnTo>
                    <a:pt x="1047254" y="2091999"/>
                  </a:lnTo>
                  <a:lnTo>
                    <a:pt x="1020382" y="2128072"/>
                  </a:lnTo>
                  <a:lnTo>
                    <a:pt x="993813" y="2164383"/>
                  </a:lnTo>
                  <a:lnTo>
                    <a:pt x="967549" y="2200930"/>
                  </a:lnTo>
                  <a:lnTo>
                    <a:pt x="941593" y="2237711"/>
                  </a:lnTo>
                  <a:lnTo>
                    <a:pt x="915946" y="2274723"/>
                  </a:lnTo>
                  <a:lnTo>
                    <a:pt x="890610" y="2311966"/>
                  </a:lnTo>
                  <a:lnTo>
                    <a:pt x="865587" y="2349438"/>
                  </a:lnTo>
                  <a:lnTo>
                    <a:pt x="840879" y="2387136"/>
                  </a:lnTo>
                  <a:lnTo>
                    <a:pt x="816487" y="2425058"/>
                  </a:lnTo>
                  <a:lnTo>
                    <a:pt x="792414" y="2463203"/>
                  </a:lnTo>
                  <a:lnTo>
                    <a:pt x="768661" y="2501569"/>
                  </a:lnTo>
                  <a:lnTo>
                    <a:pt x="745231" y="2540154"/>
                  </a:lnTo>
                  <a:lnTo>
                    <a:pt x="722124" y="2578956"/>
                  </a:lnTo>
                  <a:lnTo>
                    <a:pt x="699344" y="2617973"/>
                  </a:lnTo>
                  <a:lnTo>
                    <a:pt x="676892" y="2657203"/>
                  </a:lnTo>
                  <a:lnTo>
                    <a:pt x="654769" y="2696645"/>
                  </a:lnTo>
                  <a:lnTo>
                    <a:pt x="632978" y="2736297"/>
                  </a:lnTo>
                  <a:lnTo>
                    <a:pt x="611521" y="2776156"/>
                  </a:lnTo>
                  <a:lnTo>
                    <a:pt x="590399" y="2816221"/>
                  </a:lnTo>
                  <a:lnTo>
                    <a:pt x="569614" y="2856490"/>
                  </a:lnTo>
                  <a:lnTo>
                    <a:pt x="549169" y="2896961"/>
                  </a:lnTo>
                  <a:lnTo>
                    <a:pt x="529064" y="2937632"/>
                  </a:lnTo>
                  <a:lnTo>
                    <a:pt x="509303" y="2978501"/>
                  </a:lnTo>
                  <a:lnTo>
                    <a:pt x="489886" y="3019567"/>
                  </a:lnTo>
                  <a:lnTo>
                    <a:pt x="470816" y="3060827"/>
                  </a:lnTo>
                  <a:lnTo>
                    <a:pt x="452095" y="3102280"/>
                  </a:lnTo>
                  <a:lnTo>
                    <a:pt x="433724" y="3143924"/>
                  </a:lnTo>
                  <a:lnTo>
                    <a:pt x="415705" y="3185756"/>
                  </a:lnTo>
                  <a:lnTo>
                    <a:pt x="398041" y="3227776"/>
                  </a:lnTo>
                  <a:lnTo>
                    <a:pt x="380733" y="3269981"/>
                  </a:lnTo>
                  <a:lnTo>
                    <a:pt x="363783" y="3312369"/>
                  </a:lnTo>
                  <a:lnTo>
                    <a:pt x="347192" y="3354938"/>
                  </a:lnTo>
                  <a:lnTo>
                    <a:pt x="330963" y="3397687"/>
                  </a:lnTo>
                  <a:lnTo>
                    <a:pt x="315098" y="3440613"/>
                  </a:lnTo>
                  <a:lnTo>
                    <a:pt x="299599" y="3483716"/>
                  </a:lnTo>
                  <a:lnTo>
                    <a:pt x="284466" y="3526992"/>
                  </a:lnTo>
                  <a:lnTo>
                    <a:pt x="269703" y="3570440"/>
                  </a:lnTo>
                  <a:lnTo>
                    <a:pt x="255312" y="3614058"/>
                  </a:lnTo>
                  <a:lnTo>
                    <a:pt x="241293" y="3657844"/>
                  </a:lnTo>
                  <a:lnTo>
                    <a:pt x="227649" y="3701797"/>
                  </a:lnTo>
                  <a:lnTo>
                    <a:pt x="214381" y="3745914"/>
                  </a:lnTo>
                  <a:lnTo>
                    <a:pt x="201493" y="3790194"/>
                  </a:lnTo>
                  <a:lnTo>
                    <a:pt x="188985" y="3834635"/>
                  </a:lnTo>
                  <a:lnTo>
                    <a:pt x="176859" y="3879234"/>
                  </a:lnTo>
                  <a:lnTo>
                    <a:pt x="165118" y="3923990"/>
                  </a:lnTo>
                  <a:lnTo>
                    <a:pt x="153762" y="3968902"/>
                  </a:lnTo>
                  <a:lnTo>
                    <a:pt x="142795" y="4013966"/>
                  </a:lnTo>
                  <a:lnTo>
                    <a:pt x="132218" y="4059182"/>
                  </a:lnTo>
                  <a:lnTo>
                    <a:pt x="122032" y="4104548"/>
                  </a:lnTo>
                  <a:lnTo>
                    <a:pt x="112240" y="4150061"/>
                  </a:lnTo>
                  <a:lnTo>
                    <a:pt x="102844" y="4195719"/>
                  </a:lnTo>
                  <a:lnTo>
                    <a:pt x="93845" y="4241522"/>
                  </a:lnTo>
                  <a:lnTo>
                    <a:pt x="85245" y="4287466"/>
                  </a:lnTo>
                  <a:lnTo>
                    <a:pt x="77047" y="4333550"/>
                  </a:lnTo>
                  <a:lnTo>
                    <a:pt x="69252" y="4379773"/>
                  </a:lnTo>
                  <a:lnTo>
                    <a:pt x="61861" y="4426132"/>
                  </a:lnTo>
                  <a:lnTo>
                    <a:pt x="54877" y="4472625"/>
                  </a:lnTo>
                  <a:lnTo>
                    <a:pt x="48303" y="4519251"/>
                  </a:lnTo>
                  <a:lnTo>
                    <a:pt x="42138" y="4566007"/>
                  </a:lnTo>
                  <a:lnTo>
                    <a:pt x="36386" y="4612893"/>
                  </a:lnTo>
                  <a:lnTo>
                    <a:pt x="31049" y="4659905"/>
                  </a:lnTo>
                  <a:lnTo>
                    <a:pt x="26127" y="4707042"/>
                  </a:lnTo>
                  <a:lnTo>
                    <a:pt x="21624" y="4754302"/>
                  </a:lnTo>
                  <a:lnTo>
                    <a:pt x="17541" y="4801684"/>
                  </a:lnTo>
                  <a:lnTo>
                    <a:pt x="13879" y="4849185"/>
                  </a:lnTo>
                  <a:lnTo>
                    <a:pt x="10642" y="4896803"/>
                  </a:lnTo>
                  <a:lnTo>
                    <a:pt x="7829" y="4944537"/>
                  </a:lnTo>
                  <a:lnTo>
                    <a:pt x="5445" y="4992385"/>
                  </a:lnTo>
                  <a:lnTo>
                    <a:pt x="3489" y="5040344"/>
                  </a:lnTo>
                  <a:lnTo>
                    <a:pt x="1965" y="5088414"/>
                  </a:lnTo>
                  <a:lnTo>
                    <a:pt x="875" y="5136592"/>
                  </a:lnTo>
                  <a:lnTo>
                    <a:pt x="219" y="5184876"/>
                  </a:lnTo>
                  <a:lnTo>
                    <a:pt x="0" y="5233264"/>
                  </a:lnTo>
                  <a:lnTo>
                    <a:pt x="219" y="5281653"/>
                  </a:lnTo>
                  <a:lnTo>
                    <a:pt x="875" y="5329937"/>
                  </a:lnTo>
                  <a:lnTo>
                    <a:pt x="1965" y="5378115"/>
                  </a:lnTo>
                  <a:lnTo>
                    <a:pt x="3489" y="5426185"/>
                  </a:lnTo>
                  <a:lnTo>
                    <a:pt x="5445" y="5474144"/>
                  </a:lnTo>
                  <a:lnTo>
                    <a:pt x="7829" y="5521992"/>
                  </a:lnTo>
                  <a:lnTo>
                    <a:pt x="10642" y="5569727"/>
                  </a:lnTo>
                  <a:lnTo>
                    <a:pt x="13879" y="5617345"/>
                  </a:lnTo>
                  <a:lnTo>
                    <a:pt x="17541" y="5664846"/>
                  </a:lnTo>
                  <a:lnTo>
                    <a:pt x="21624" y="5712228"/>
                  </a:lnTo>
                  <a:lnTo>
                    <a:pt x="26127" y="5759488"/>
                  </a:lnTo>
                  <a:lnTo>
                    <a:pt x="31049" y="5806626"/>
                  </a:lnTo>
                  <a:lnTo>
                    <a:pt x="36386" y="5853638"/>
                  </a:lnTo>
                  <a:lnTo>
                    <a:pt x="42138" y="5900523"/>
                  </a:lnTo>
                  <a:lnTo>
                    <a:pt x="48303" y="5947280"/>
                  </a:lnTo>
                  <a:lnTo>
                    <a:pt x="54877" y="5993906"/>
                  </a:lnTo>
                  <a:lnTo>
                    <a:pt x="61861" y="6040399"/>
                  </a:lnTo>
                  <a:lnTo>
                    <a:pt x="69252" y="6086758"/>
                  </a:lnTo>
                  <a:lnTo>
                    <a:pt x="77047" y="6132981"/>
                  </a:lnTo>
                  <a:lnTo>
                    <a:pt x="85245" y="6179065"/>
                  </a:lnTo>
                  <a:lnTo>
                    <a:pt x="93845" y="6225010"/>
                  </a:lnTo>
                  <a:lnTo>
                    <a:pt x="102844" y="6270812"/>
                  </a:lnTo>
                  <a:lnTo>
                    <a:pt x="112240" y="6316471"/>
                  </a:lnTo>
                  <a:lnTo>
                    <a:pt x="122032" y="6361984"/>
                  </a:lnTo>
                  <a:lnTo>
                    <a:pt x="132218" y="6407349"/>
                  </a:lnTo>
                  <a:lnTo>
                    <a:pt x="142795" y="6452565"/>
                  </a:lnTo>
                  <a:lnTo>
                    <a:pt x="153762" y="6497630"/>
                  </a:lnTo>
                  <a:lnTo>
                    <a:pt x="165118" y="6542542"/>
                  </a:lnTo>
                  <a:lnTo>
                    <a:pt x="176859" y="6587298"/>
                  </a:lnTo>
                  <a:lnTo>
                    <a:pt x="188985" y="6631897"/>
                  </a:lnTo>
                  <a:lnTo>
                    <a:pt x="201493" y="6676338"/>
                  </a:lnTo>
                  <a:lnTo>
                    <a:pt x="214381" y="6720618"/>
                  </a:lnTo>
                  <a:lnTo>
                    <a:pt x="227649" y="6764735"/>
                  </a:lnTo>
                  <a:lnTo>
                    <a:pt x="241293" y="6808688"/>
                  </a:lnTo>
                  <a:lnTo>
                    <a:pt x="255312" y="6852475"/>
                  </a:lnTo>
                  <a:lnTo>
                    <a:pt x="269703" y="6896093"/>
                  </a:lnTo>
                  <a:lnTo>
                    <a:pt x="272917" y="6905550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7097" y="4691856"/>
              <a:ext cx="8007002" cy="66166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5235"/>
            <a:ext cx="6282690" cy="11303635"/>
            <a:chOff x="0" y="5235"/>
            <a:chExt cx="6282690" cy="11303635"/>
          </a:xfrm>
        </p:grpSpPr>
        <p:sp>
          <p:nvSpPr>
            <p:cNvPr id="6" name="object 6"/>
            <p:cNvSpPr/>
            <p:nvPr/>
          </p:nvSpPr>
          <p:spPr>
            <a:xfrm>
              <a:off x="0" y="5235"/>
              <a:ext cx="6282690" cy="11303635"/>
            </a:xfrm>
            <a:custGeom>
              <a:avLst/>
              <a:gdLst/>
              <a:ahLst/>
              <a:cxnLst/>
              <a:rect l="l" t="t" r="r" b="b"/>
              <a:pathLst>
                <a:path w="6282690" h="11303635">
                  <a:moveTo>
                    <a:pt x="6282531" y="0"/>
                  </a:moveTo>
                  <a:lnTo>
                    <a:pt x="0" y="0"/>
                  </a:lnTo>
                  <a:lnTo>
                    <a:pt x="0" y="11303320"/>
                  </a:lnTo>
                  <a:lnTo>
                    <a:pt x="6282531" y="11303320"/>
                  </a:lnTo>
                  <a:lnTo>
                    <a:pt x="6282531" y="0"/>
                  </a:lnTo>
                  <a:close/>
                </a:path>
              </a:pathLst>
            </a:custGeom>
            <a:solidFill>
              <a:srgbClr val="237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67" y="9936790"/>
              <a:ext cx="2300899" cy="6136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3427862" y="-26177"/>
            <a:ext cx="6702425" cy="4005579"/>
            <a:chOff x="13427862" y="-26177"/>
            <a:chExt cx="6702425" cy="4005579"/>
          </a:xfrm>
        </p:grpSpPr>
        <p:sp>
          <p:nvSpPr>
            <p:cNvPr id="9" name="object 9"/>
            <p:cNvSpPr/>
            <p:nvPr/>
          </p:nvSpPr>
          <p:spPr>
            <a:xfrm>
              <a:off x="13454039" y="0"/>
              <a:ext cx="6650355" cy="3952875"/>
            </a:xfrm>
            <a:custGeom>
              <a:avLst/>
              <a:gdLst/>
              <a:ahLst/>
              <a:cxnLst/>
              <a:rect l="l" t="t" r="r" b="b"/>
              <a:pathLst>
                <a:path w="6650355" h="3952875">
                  <a:moveTo>
                    <a:pt x="0" y="0"/>
                  </a:moveTo>
                  <a:lnTo>
                    <a:pt x="290" y="48443"/>
                  </a:lnTo>
                  <a:lnTo>
                    <a:pt x="1160" y="96747"/>
                  </a:lnTo>
                  <a:lnTo>
                    <a:pt x="2606" y="144909"/>
                  </a:lnTo>
                  <a:lnTo>
                    <a:pt x="4625" y="192924"/>
                  </a:lnTo>
                  <a:lnTo>
                    <a:pt x="7213" y="240790"/>
                  </a:lnTo>
                  <a:lnTo>
                    <a:pt x="10368" y="288504"/>
                  </a:lnTo>
                  <a:lnTo>
                    <a:pt x="14085" y="336061"/>
                  </a:lnTo>
                  <a:lnTo>
                    <a:pt x="18361" y="383459"/>
                  </a:lnTo>
                  <a:lnTo>
                    <a:pt x="23194" y="430695"/>
                  </a:lnTo>
                  <a:lnTo>
                    <a:pt x="28579" y="477765"/>
                  </a:lnTo>
                  <a:lnTo>
                    <a:pt x="34514" y="524666"/>
                  </a:lnTo>
                  <a:lnTo>
                    <a:pt x="40996" y="571394"/>
                  </a:lnTo>
                  <a:lnTo>
                    <a:pt x="48020" y="617947"/>
                  </a:lnTo>
                  <a:lnTo>
                    <a:pt x="55584" y="664321"/>
                  </a:lnTo>
                  <a:lnTo>
                    <a:pt x="63684" y="710512"/>
                  </a:lnTo>
                  <a:lnTo>
                    <a:pt x="72317" y="756517"/>
                  </a:lnTo>
                  <a:lnTo>
                    <a:pt x="81480" y="802333"/>
                  </a:lnTo>
                  <a:lnTo>
                    <a:pt x="91169" y="847958"/>
                  </a:lnTo>
                  <a:lnTo>
                    <a:pt x="101382" y="893386"/>
                  </a:lnTo>
                  <a:lnTo>
                    <a:pt x="112114" y="938616"/>
                  </a:lnTo>
                  <a:lnTo>
                    <a:pt x="123362" y="983643"/>
                  </a:lnTo>
                  <a:lnTo>
                    <a:pt x="135124" y="1028465"/>
                  </a:lnTo>
                  <a:lnTo>
                    <a:pt x="147396" y="1073078"/>
                  </a:lnTo>
                  <a:lnTo>
                    <a:pt x="160174" y="1117479"/>
                  </a:lnTo>
                  <a:lnTo>
                    <a:pt x="173455" y="1161664"/>
                  </a:lnTo>
                  <a:lnTo>
                    <a:pt x="187236" y="1205631"/>
                  </a:lnTo>
                  <a:lnTo>
                    <a:pt x="201514" y="1249375"/>
                  </a:lnTo>
                  <a:lnTo>
                    <a:pt x="216286" y="1292894"/>
                  </a:lnTo>
                  <a:lnTo>
                    <a:pt x="231547" y="1336185"/>
                  </a:lnTo>
                  <a:lnTo>
                    <a:pt x="247295" y="1379243"/>
                  </a:lnTo>
                  <a:lnTo>
                    <a:pt x="263526" y="1422066"/>
                  </a:lnTo>
                  <a:lnTo>
                    <a:pt x="280237" y="1464651"/>
                  </a:lnTo>
                  <a:lnTo>
                    <a:pt x="297426" y="1506993"/>
                  </a:lnTo>
                  <a:lnTo>
                    <a:pt x="315087" y="1549091"/>
                  </a:lnTo>
                  <a:lnTo>
                    <a:pt x="333219" y="1590940"/>
                  </a:lnTo>
                  <a:lnTo>
                    <a:pt x="351818" y="1632537"/>
                  </a:lnTo>
                  <a:lnTo>
                    <a:pt x="370880" y="1673878"/>
                  </a:lnTo>
                  <a:lnTo>
                    <a:pt x="390402" y="1714962"/>
                  </a:lnTo>
                  <a:lnTo>
                    <a:pt x="410382" y="1755783"/>
                  </a:lnTo>
                  <a:lnTo>
                    <a:pt x="430815" y="1796340"/>
                  </a:lnTo>
                  <a:lnTo>
                    <a:pt x="451698" y="1836628"/>
                  </a:lnTo>
                  <a:lnTo>
                    <a:pt x="473028" y="1876644"/>
                  </a:lnTo>
                  <a:lnTo>
                    <a:pt x="494802" y="1916386"/>
                  </a:lnTo>
                  <a:lnTo>
                    <a:pt x="517017" y="1955849"/>
                  </a:lnTo>
                  <a:lnTo>
                    <a:pt x="539668" y="1995030"/>
                  </a:lnTo>
                  <a:lnTo>
                    <a:pt x="562753" y="2033927"/>
                  </a:lnTo>
                  <a:lnTo>
                    <a:pt x="586269" y="2072535"/>
                  </a:lnTo>
                  <a:lnTo>
                    <a:pt x="610212" y="2110852"/>
                  </a:lnTo>
                  <a:lnTo>
                    <a:pt x="634579" y="2148874"/>
                  </a:lnTo>
                  <a:lnTo>
                    <a:pt x="659366" y="2186598"/>
                  </a:lnTo>
                  <a:lnTo>
                    <a:pt x="684570" y="2224020"/>
                  </a:lnTo>
                  <a:lnTo>
                    <a:pt x="710189" y="2261138"/>
                  </a:lnTo>
                  <a:lnTo>
                    <a:pt x="736218" y="2297947"/>
                  </a:lnTo>
                  <a:lnTo>
                    <a:pt x="762654" y="2334446"/>
                  </a:lnTo>
                  <a:lnTo>
                    <a:pt x="789495" y="2370629"/>
                  </a:lnTo>
                  <a:lnTo>
                    <a:pt x="816736" y="2406494"/>
                  </a:lnTo>
                  <a:lnTo>
                    <a:pt x="844374" y="2442038"/>
                  </a:lnTo>
                  <a:lnTo>
                    <a:pt x="872407" y="2477258"/>
                  </a:lnTo>
                  <a:lnTo>
                    <a:pt x="900830" y="2512150"/>
                  </a:lnTo>
                  <a:lnTo>
                    <a:pt x="929641" y="2546710"/>
                  </a:lnTo>
                  <a:lnTo>
                    <a:pt x="958836" y="2580936"/>
                  </a:lnTo>
                  <a:lnTo>
                    <a:pt x="988411" y="2614824"/>
                  </a:lnTo>
                  <a:lnTo>
                    <a:pt x="1018365" y="2648370"/>
                  </a:lnTo>
                  <a:lnTo>
                    <a:pt x="1048692" y="2681573"/>
                  </a:lnTo>
                  <a:lnTo>
                    <a:pt x="1079391" y="2714427"/>
                  </a:lnTo>
                  <a:lnTo>
                    <a:pt x="1110457" y="2746931"/>
                  </a:lnTo>
                  <a:lnTo>
                    <a:pt x="1141887" y="2779080"/>
                  </a:lnTo>
                  <a:lnTo>
                    <a:pt x="1173678" y="2810871"/>
                  </a:lnTo>
                  <a:lnTo>
                    <a:pt x="1205828" y="2842302"/>
                  </a:lnTo>
                  <a:lnTo>
                    <a:pt x="1238331" y="2873368"/>
                  </a:lnTo>
                  <a:lnTo>
                    <a:pt x="1271186" y="2904066"/>
                  </a:lnTo>
                  <a:lnTo>
                    <a:pt x="1304388" y="2934394"/>
                  </a:lnTo>
                  <a:lnTo>
                    <a:pt x="1337935" y="2964347"/>
                  </a:lnTo>
                  <a:lnTo>
                    <a:pt x="1371823" y="2993923"/>
                  </a:lnTo>
                  <a:lnTo>
                    <a:pt x="1406048" y="3023118"/>
                  </a:lnTo>
                  <a:lnTo>
                    <a:pt x="1440609" y="3051928"/>
                  </a:lnTo>
                  <a:lnTo>
                    <a:pt x="1475500" y="3080352"/>
                  </a:lnTo>
                  <a:lnTo>
                    <a:pt x="1510720" y="3108384"/>
                  </a:lnTo>
                  <a:lnTo>
                    <a:pt x="1546264" y="3136023"/>
                  </a:lnTo>
                  <a:lnTo>
                    <a:pt x="1582129" y="3163264"/>
                  </a:lnTo>
                  <a:lnTo>
                    <a:pt x="1618313" y="3190104"/>
                  </a:lnTo>
                  <a:lnTo>
                    <a:pt x="1654811" y="3216540"/>
                  </a:lnTo>
                  <a:lnTo>
                    <a:pt x="1691620" y="3242569"/>
                  </a:lnTo>
                  <a:lnTo>
                    <a:pt x="1728738" y="3268188"/>
                  </a:lnTo>
                  <a:lnTo>
                    <a:pt x="1766160" y="3293392"/>
                  </a:lnTo>
                  <a:lnTo>
                    <a:pt x="1803884" y="3318180"/>
                  </a:lnTo>
                  <a:lnTo>
                    <a:pt x="1841906" y="3342546"/>
                  </a:lnTo>
                  <a:lnTo>
                    <a:pt x="1880223" y="3366489"/>
                  </a:lnTo>
                  <a:lnTo>
                    <a:pt x="1918831" y="3390005"/>
                  </a:lnTo>
                  <a:lnTo>
                    <a:pt x="1957728" y="3413090"/>
                  </a:lnTo>
                  <a:lnTo>
                    <a:pt x="1996909" y="3435742"/>
                  </a:lnTo>
                  <a:lnTo>
                    <a:pt x="2036372" y="3457956"/>
                  </a:lnTo>
                  <a:lnTo>
                    <a:pt x="2076114" y="3479730"/>
                  </a:lnTo>
                  <a:lnTo>
                    <a:pt x="2116130" y="3501060"/>
                  </a:lnTo>
                  <a:lnTo>
                    <a:pt x="2156418" y="3521944"/>
                  </a:lnTo>
                  <a:lnTo>
                    <a:pt x="2196975" y="3542377"/>
                  </a:lnTo>
                  <a:lnTo>
                    <a:pt x="2237796" y="3562356"/>
                  </a:lnTo>
                  <a:lnTo>
                    <a:pt x="2278880" y="3581878"/>
                  </a:lnTo>
                  <a:lnTo>
                    <a:pt x="2320222" y="3600941"/>
                  </a:lnTo>
                  <a:lnTo>
                    <a:pt x="2361819" y="3619539"/>
                  </a:lnTo>
                  <a:lnTo>
                    <a:pt x="2403667" y="3637671"/>
                  </a:lnTo>
                  <a:lnTo>
                    <a:pt x="2445765" y="3655333"/>
                  </a:lnTo>
                  <a:lnTo>
                    <a:pt x="2488107" y="3672521"/>
                  </a:lnTo>
                  <a:lnTo>
                    <a:pt x="2530692" y="3689232"/>
                  </a:lnTo>
                  <a:lnTo>
                    <a:pt x="2573515" y="3705464"/>
                  </a:lnTo>
                  <a:lnTo>
                    <a:pt x="2616574" y="3721211"/>
                  </a:lnTo>
                  <a:lnTo>
                    <a:pt x="2659864" y="3736473"/>
                  </a:lnTo>
                  <a:lnTo>
                    <a:pt x="2703383" y="3751244"/>
                  </a:lnTo>
                  <a:lnTo>
                    <a:pt x="2747128" y="3765522"/>
                  </a:lnTo>
                  <a:lnTo>
                    <a:pt x="2791094" y="3779303"/>
                  </a:lnTo>
                  <a:lnTo>
                    <a:pt x="2835280" y="3792585"/>
                  </a:lnTo>
                  <a:lnTo>
                    <a:pt x="2879680" y="3805363"/>
                  </a:lnTo>
                  <a:lnTo>
                    <a:pt x="2924293" y="3817634"/>
                  </a:lnTo>
                  <a:lnTo>
                    <a:pt x="2969115" y="3829396"/>
                  </a:lnTo>
                  <a:lnTo>
                    <a:pt x="3014143" y="3840645"/>
                  </a:lnTo>
                  <a:lnTo>
                    <a:pt x="3059372" y="3851377"/>
                  </a:lnTo>
                  <a:lnTo>
                    <a:pt x="3104801" y="3861589"/>
                  </a:lnTo>
                  <a:lnTo>
                    <a:pt x="3150425" y="3871278"/>
                  </a:lnTo>
                  <a:lnTo>
                    <a:pt x="3196241" y="3880441"/>
                  </a:lnTo>
                  <a:lnTo>
                    <a:pt x="3242247" y="3889074"/>
                  </a:lnTo>
                  <a:lnTo>
                    <a:pt x="3288438" y="3897174"/>
                  </a:lnTo>
                  <a:lnTo>
                    <a:pt x="3334811" y="3904738"/>
                  </a:lnTo>
                  <a:lnTo>
                    <a:pt x="3381364" y="3911763"/>
                  </a:lnTo>
                  <a:lnTo>
                    <a:pt x="3428092" y="3918244"/>
                  </a:lnTo>
                  <a:lnTo>
                    <a:pt x="3474993" y="3924179"/>
                  </a:lnTo>
                  <a:lnTo>
                    <a:pt x="3522063" y="3929564"/>
                  </a:lnTo>
                  <a:lnTo>
                    <a:pt x="3569299" y="3934397"/>
                  </a:lnTo>
                  <a:lnTo>
                    <a:pt x="3616697" y="3938674"/>
                  </a:lnTo>
                  <a:lnTo>
                    <a:pt x="3664255" y="3942391"/>
                  </a:lnTo>
                  <a:lnTo>
                    <a:pt x="3711968" y="3945545"/>
                  </a:lnTo>
                  <a:lnTo>
                    <a:pt x="3759834" y="3948133"/>
                  </a:lnTo>
                  <a:lnTo>
                    <a:pt x="3807850" y="3950152"/>
                  </a:lnTo>
                  <a:lnTo>
                    <a:pt x="3856011" y="3951598"/>
                  </a:lnTo>
                  <a:lnTo>
                    <a:pt x="3904315" y="3952468"/>
                  </a:lnTo>
                  <a:lnTo>
                    <a:pt x="3952759" y="3952759"/>
                  </a:lnTo>
                  <a:lnTo>
                    <a:pt x="4001202" y="3952468"/>
                  </a:lnTo>
                  <a:lnTo>
                    <a:pt x="4049506" y="3951598"/>
                  </a:lnTo>
                  <a:lnTo>
                    <a:pt x="4097668" y="3950152"/>
                  </a:lnTo>
                  <a:lnTo>
                    <a:pt x="4145683" y="3948133"/>
                  </a:lnTo>
                  <a:lnTo>
                    <a:pt x="4193549" y="3945545"/>
                  </a:lnTo>
                  <a:lnTo>
                    <a:pt x="4241263" y="3942391"/>
                  </a:lnTo>
                  <a:lnTo>
                    <a:pt x="4288820" y="3938674"/>
                  </a:lnTo>
                  <a:lnTo>
                    <a:pt x="4336219" y="3934397"/>
                  </a:lnTo>
                  <a:lnTo>
                    <a:pt x="4383454" y="3929564"/>
                  </a:lnTo>
                  <a:lnTo>
                    <a:pt x="4430524" y="3924179"/>
                  </a:lnTo>
                  <a:lnTo>
                    <a:pt x="4477425" y="3918244"/>
                  </a:lnTo>
                  <a:lnTo>
                    <a:pt x="4524154" y="3911763"/>
                  </a:lnTo>
                  <a:lnTo>
                    <a:pt x="4570706" y="3904738"/>
                  </a:lnTo>
                  <a:lnTo>
                    <a:pt x="4617080" y="3897174"/>
                  </a:lnTo>
                  <a:lnTo>
                    <a:pt x="4663271" y="3889074"/>
                  </a:lnTo>
                  <a:lnTo>
                    <a:pt x="4709276" y="3880441"/>
                  </a:lnTo>
                  <a:lnTo>
                    <a:pt x="4755093" y="3871278"/>
                  </a:lnTo>
                  <a:lnTo>
                    <a:pt x="4800717" y="3861589"/>
                  </a:lnTo>
                  <a:lnTo>
                    <a:pt x="4846145" y="3851377"/>
                  </a:lnTo>
                  <a:lnTo>
                    <a:pt x="4891375" y="3840645"/>
                  </a:lnTo>
                  <a:lnTo>
                    <a:pt x="4936402" y="3829396"/>
                  </a:lnTo>
                  <a:lnTo>
                    <a:pt x="4981224" y="3817634"/>
                  </a:lnTo>
                  <a:lnTo>
                    <a:pt x="5025837" y="3805363"/>
                  </a:lnTo>
                  <a:lnTo>
                    <a:pt x="5070238" y="3792585"/>
                  </a:lnTo>
                  <a:lnTo>
                    <a:pt x="5114423" y="3779303"/>
                  </a:lnTo>
                  <a:lnTo>
                    <a:pt x="5158390" y="3765522"/>
                  </a:lnTo>
                  <a:lnTo>
                    <a:pt x="5202134" y="3751244"/>
                  </a:lnTo>
                  <a:lnTo>
                    <a:pt x="5245654" y="3736473"/>
                  </a:lnTo>
                  <a:lnTo>
                    <a:pt x="5288944" y="3721211"/>
                  </a:lnTo>
                  <a:lnTo>
                    <a:pt x="5332002" y="3705464"/>
                  </a:lnTo>
                  <a:lnTo>
                    <a:pt x="5374826" y="3689232"/>
                  </a:lnTo>
                  <a:lnTo>
                    <a:pt x="5417410" y="3672521"/>
                  </a:lnTo>
                  <a:lnTo>
                    <a:pt x="5459753" y="3655333"/>
                  </a:lnTo>
                  <a:lnTo>
                    <a:pt x="5501850" y="3637671"/>
                  </a:lnTo>
                  <a:lnTo>
                    <a:pt x="5543699" y="3619539"/>
                  </a:lnTo>
                  <a:lnTo>
                    <a:pt x="5585296" y="3600941"/>
                  </a:lnTo>
                  <a:lnTo>
                    <a:pt x="5626638" y="3581878"/>
                  </a:lnTo>
                  <a:lnTo>
                    <a:pt x="5667721" y="3562356"/>
                  </a:lnTo>
                  <a:lnTo>
                    <a:pt x="5708543" y="3542377"/>
                  </a:lnTo>
                  <a:lnTo>
                    <a:pt x="5749099" y="3521944"/>
                  </a:lnTo>
                  <a:lnTo>
                    <a:pt x="5789387" y="3501060"/>
                  </a:lnTo>
                  <a:lnTo>
                    <a:pt x="5829404" y="3479730"/>
                  </a:lnTo>
                  <a:lnTo>
                    <a:pt x="5869145" y="3457956"/>
                  </a:lnTo>
                  <a:lnTo>
                    <a:pt x="5908608" y="3435742"/>
                  </a:lnTo>
                  <a:lnTo>
                    <a:pt x="5947790" y="3413090"/>
                  </a:lnTo>
                  <a:lnTo>
                    <a:pt x="5986686" y="3390005"/>
                  </a:lnTo>
                  <a:lnTo>
                    <a:pt x="6025295" y="3366489"/>
                  </a:lnTo>
                  <a:lnTo>
                    <a:pt x="6063611" y="3342546"/>
                  </a:lnTo>
                  <a:lnTo>
                    <a:pt x="6101633" y="3318180"/>
                  </a:lnTo>
                  <a:lnTo>
                    <a:pt x="6139357" y="3293392"/>
                  </a:lnTo>
                  <a:lnTo>
                    <a:pt x="6176780" y="3268188"/>
                  </a:lnTo>
                  <a:lnTo>
                    <a:pt x="6213897" y="3242569"/>
                  </a:lnTo>
                  <a:lnTo>
                    <a:pt x="6250707" y="3216540"/>
                  </a:lnTo>
                  <a:lnTo>
                    <a:pt x="6287205" y="3190104"/>
                  </a:lnTo>
                  <a:lnTo>
                    <a:pt x="6323388" y="3163264"/>
                  </a:lnTo>
                  <a:lnTo>
                    <a:pt x="6359254" y="3136023"/>
                  </a:lnTo>
                  <a:lnTo>
                    <a:pt x="6394798" y="3108384"/>
                  </a:lnTo>
                  <a:lnTo>
                    <a:pt x="6430017" y="3080352"/>
                  </a:lnTo>
                  <a:lnTo>
                    <a:pt x="6464909" y="3051928"/>
                  </a:lnTo>
                  <a:lnTo>
                    <a:pt x="6499469" y="3023118"/>
                  </a:lnTo>
                  <a:lnTo>
                    <a:pt x="6533695" y="2993923"/>
                  </a:lnTo>
                  <a:lnTo>
                    <a:pt x="6567583" y="2964347"/>
                  </a:lnTo>
                  <a:lnTo>
                    <a:pt x="6601130" y="2934394"/>
                  </a:lnTo>
                  <a:lnTo>
                    <a:pt x="6634332" y="2904066"/>
                  </a:lnTo>
                  <a:lnTo>
                    <a:pt x="6650059" y="2889371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1989" y="0"/>
              <a:ext cx="6362109" cy="366480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404875" y="1393538"/>
            <a:ext cx="29317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65">
                <a:solidFill>
                  <a:srgbClr val="237D12"/>
                </a:solidFill>
                <a:latin typeface="Arial"/>
                <a:cs typeface="Arial"/>
              </a:rPr>
              <a:t>Table</a:t>
            </a:r>
            <a:r>
              <a:rPr sz="2950" i="1" spc="-10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80">
                <a:solidFill>
                  <a:srgbClr val="237D12"/>
                </a:solidFill>
                <a:latin typeface="Arial"/>
                <a:cs typeface="Arial"/>
              </a:rPr>
              <a:t>of</a:t>
            </a:r>
            <a:r>
              <a:rPr sz="2950" i="1" spc="-10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Contents</a:t>
            </a:r>
            <a:endParaRPr sz="295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8886110" y="10345937"/>
            <a:ext cx="201295" cy="2667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z="1450" i="1" spc="15" dirty="0">
                <a:solidFill>
                  <a:srgbClr val="FFFFFF"/>
                </a:solidFill>
                <a:latin typeface="Arial"/>
                <a:cs typeface="Arial"/>
              </a:rPr>
              <a:t>3</a:t>
            </a:fld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8083" y="1930777"/>
            <a:ext cx="3670300" cy="7709534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885"/>
              </a:spcBef>
              <a:tabLst>
                <a:tab pos="655955" algn="l"/>
              </a:tabLst>
            </a:pPr>
            <a:r>
              <a:rPr sz="1950" b="1" spc="130">
                <a:solidFill>
                  <a:srgbClr val="237D12"/>
                </a:solidFill>
                <a:latin typeface="Arial"/>
                <a:cs typeface="Arial"/>
              </a:rPr>
              <a:t>4</a:t>
            </a:r>
            <a:r>
              <a:rPr sz="1950" b="1">
                <a:solidFill>
                  <a:srgbClr val="237D12"/>
                </a:solidFill>
                <a:latin typeface="Arial"/>
                <a:cs typeface="Arial"/>
              </a:rPr>
              <a:t>	</a:t>
            </a:r>
            <a:r>
              <a:rPr sz="1950" b="1" spc="-30">
                <a:solidFill>
                  <a:srgbClr val="237D12"/>
                </a:solidFill>
                <a:latin typeface="Arial"/>
                <a:cs typeface="Arial"/>
              </a:rPr>
              <a:t>Branding</a:t>
            </a:r>
            <a:r>
              <a:rPr sz="1950" b="1" spc="-7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spc="55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950" b="1" spc="-7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237D12"/>
                </a:solidFill>
                <a:latin typeface="Arial"/>
                <a:cs typeface="Arial"/>
              </a:rPr>
              <a:t>Identity</a:t>
            </a:r>
            <a:endParaRPr sz="1950">
              <a:latin typeface="Arial"/>
              <a:cs typeface="Arial"/>
            </a:endParaRPr>
          </a:p>
          <a:p>
            <a:pPr marL="655955" indent="-484505">
              <a:lnSpc>
                <a:spcPct val="100000"/>
              </a:lnSpc>
              <a:spcBef>
                <a:spcPts val="790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Program</a:t>
            </a:r>
            <a:r>
              <a:rPr sz="19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Name</a:t>
            </a:r>
            <a:r>
              <a:rPr sz="19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Examples</a:t>
            </a:r>
            <a:endParaRPr sz="1950">
              <a:latin typeface="Arial"/>
              <a:cs typeface="Arial"/>
            </a:endParaRPr>
          </a:p>
          <a:p>
            <a:pPr marL="655955" indent="-487680">
              <a:lnSpc>
                <a:spcPct val="100000"/>
              </a:lnSpc>
              <a:spcBef>
                <a:spcPts val="795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9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950" spc="1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Logos</a:t>
            </a:r>
            <a:endParaRPr sz="1950">
              <a:latin typeface="Arial"/>
              <a:cs typeface="Arial"/>
            </a:endParaRPr>
          </a:p>
          <a:p>
            <a:pPr marL="655955" indent="-483234">
              <a:lnSpc>
                <a:spcPct val="100000"/>
              </a:lnSpc>
              <a:spcBef>
                <a:spcPts val="790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9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Examples</a:t>
            </a:r>
            <a:endParaRPr sz="1950">
              <a:latin typeface="Arial"/>
              <a:cs typeface="Arial"/>
            </a:endParaRPr>
          </a:p>
          <a:p>
            <a:pPr marL="655955" indent="-477520">
              <a:lnSpc>
                <a:spcPct val="100000"/>
              </a:lnSpc>
              <a:spcBef>
                <a:spcPts val="795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Lockup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Examples</a:t>
            </a:r>
            <a:endParaRPr sz="1950">
              <a:latin typeface="Arial"/>
              <a:cs typeface="Arial"/>
            </a:endParaRPr>
          </a:p>
          <a:p>
            <a:pPr marL="655955" indent="-489584">
              <a:lnSpc>
                <a:spcPct val="100000"/>
              </a:lnSpc>
              <a:spcBef>
                <a:spcPts val="790"/>
              </a:spcBef>
              <a:buAutoNum type="arabicPlain" startAt="4"/>
              <a:tabLst>
                <a:tab pos="655955" algn="l"/>
              </a:tabLst>
            </a:pP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Taglines</a:t>
            </a:r>
            <a:endParaRPr sz="1950">
              <a:latin typeface="Arial"/>
              <a:cs typeface="Arial"/>
            </a:endParaRPr>
          </a:p>
          <a:p>
            <a:pPr marL="655955" indent="-483234">
              <a:lnSpc>
                <a:spcPct val="100000"/>
              </a:lnSpc>
              <a:spcBef>
                <a:spcPts val="795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9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Statements</a:t>
            </a:r>
            <a:endParaRPr sz="1950">
              <a:latin typeface="Arial"/>
              <a:cs typeface="Arial"/>
            </a:endParaRPr>
          </a:p>
          <a:p>
            <a:pPr marL="655955" indent="-577215">
              <a:lnSpc>
                <a:spcPct val="100000"/>
              </a:lnSpc>
              <a:spcBef>
                <a:spcPts val="790"/>
              </a:spcBef>
              <a:buAutoNum type="arabicPlain" startAt="4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Photography</a:t>
            </a:r>
            <a:r>
              <a:rPr sz="19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&amp;</a:t>
            </a:r>
            <a:r>
              <a:rPr sz="19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Illustration</a:t>
            </a:r>
            <a:endParaRPr sz="1950">
              <a:latin typeface="Arial"/>
              <a:cs typeface="Arial"/>
            </a:endParaRPr>
          </a:p>
          <a:p>
            <a:pPr marL="655955" indent="-577215">
              <a:lnSpc>
                <a:spcPct val="100000"/>
              </a:lnSpc>
              <a:spcBef>
                <a:spcPts val="795"/>
              </a:spcBef>
              <a:buAutoNum type="arabicPlain" startAt="14"/>
              <a:tabLst>
                <a:tab pos="655955" algn="l"/>
              </a:tabLst>
            </a:pP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Iconography</a:t>
            </a:r>
            <a:endParaRPr sz="1950">
              <a:latin typeface="Arial"/>
              <a:cs typeface="Arial"/>
            </a:endParaRPr>
          </a:p>
          <a:p>
            <a:pPr marL="655955" indent="-589915">
              <a:lnSpc>
                <a:spcPct val="100000"/>
              </a:lnSpc>
              <a:spcBef>
                <a:spcPts val="1780"/>
              </a:spcBef>
              <a:buAutoNum type="arabicPlain" startAt="14"/>
              <a:tabLst>
                <a:tab pos="655955" algn="l"/>
              </a:tabLst>
            </a:pPr>
            <a:r>
              <a:rPr sz="1950" b="1" spc="-20">
                <a:solidFill>
                  <a:srgbClr val="237D12"/>
                </a:solidFill>
                <a:latin typeface="Arial"/>
                <a:cs typeface="Arial"/>
              </a:rPr>
              <a:t>Public</a:t>
            </a:r>
            <a:r>
              <a:rPr sz="1950" b="1" spc="-7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237D12"/>
                </a:solidFill>
                <a:latin typeface="Arial"/>
                <a:cs typeface="Arial"/>
              </a:rPr>
              <a:t>Outreach</a:t>
            </a:r>
            <a:endParaRPr sz="1950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795"/>
              </a:spcBef>
              <a:tabLst>
                <a:tab pos="655955" algn="l"/>
              </a:tabLst>
            </a:pP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15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	Flyers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&amp;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Printed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Media</a:t>
            </a:r>
            <a:endParaRPr sz="195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  <a:spcBef>
                <a:spcPts val="790"/>
              </a:spcBef>
              <a:tabLst>
                <a:tab pos="655955" algn="l"/>
              </a:tabLst>
            </a:pP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16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	Social</a:t>
            </a:r>
            <a:r>
              <a:rPr sz="195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Media</a:t>
            </a:r>
            <a:endParaRPr sz="195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795"/>
              </a:spcBef>
              <a:tabLst>
                <a:tab pos="655955" algn="l"/>
              </a:tabLst>
            </a:pP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17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	Fact</a:t>
            </a:r>
            <a:r>
              <a:rPr sz="19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Sheets</a:t>
            </a:r>
            <a:endParaRPr sz="1950">
              <a:latin typeface="Arial"/>
              <a:cs typeface="Arial"/>
            </a:endParaRPr>
          </a:p>
          <a:p>
            <a:pPr marL="27940">
              <a:lnSpc>
                <a:spcPct val="100000"/>
              </a:lnSpc>
              <a:spcBef>
                <a:spcPts val="790"/>
              </a:spcBef>
              <a:tabLst>
                <a:tab pos="655955" algn="l"/>
              </a:tabLst>
            </a:pP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20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	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Infographics</a:t>
            </a:r>
            <a:endParaRPr sz="195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795"/>
              </a:spcBef>
              <a:tabLst>
                <a:tab pos="655955" algn="l"/>
              </a:tabLst>
            </a:pP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28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	Media</a:t>
            </a:r>
            <a:r>
              <a:rPr sz="19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endParaRPr sz="1950">
              <a:latin typeface="Arial"/>
              <a:cs typeface="Arial"/>
            </a:endParaRPr>
          </a:p>
          <a:p>
            <a:pPr marL="655955" indent="-585470">
              <a:lnSpc>
                <a:spcPct val="100000"/>
              </a:lnSpc>
              <a:spcBef>
                <a:spcPts val="790"/>
              </a:spcBef>
              <a:buAutoNum type="arabicPlain" startAt="31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Phone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endParaRPr sz="1950">
              <a:latin typeface="Arial"/>
              <a:cs typeface="Arial"/>
            </a:endParaRPr>
          </a:p>
          <a:p>
            <a:pPr marL="655955" indent="-632460">
              <a:lnSpc>
                <a:spcPct val="100000"/>
              </a:lnSpc>
              <a:spcBef>
                <a:spcPts val="790"/>
              </a:spcBef>
              <a:buAutoNum type="arabicPlain" startAt="31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Elevator</a:t>
            </a: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Speeches</a:t>
            </a:r>
            <a:endParaRPr sz="1950">
              <a:latin typeface="Arial"/>
              <a:cs typeface="Arial"/>
            </a:endParaRPr>
          </a:p>
          <a:p>
            <a:pPr marL="655955" indent="-643255">
              <a:lnSpc>
                <a:spcPct val="100000"/>
              </a:lnSpc>
              <a:spcBef>
                <a:spcPts val="795"/>
              </a:spcBef>
              <a:buAutoNum type="arabicPlain" startAt="31"/>
              <a:tabLst>
                <a:tab pos="655955" algn="l"/>
              </a:tabLst>
            </a:pP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PowerPoints</a:t>
            </a:r>
            <a:endParaRPr sz="1950">
              <a:latin typeface="Arial"/>
              <a:cs typeface="Arial"/>
            </a:endParaRPr>
          </a:p>
          <a:p>
            <a:pPr marL="655955" indent="-643255">
              <a:lnSpc>
                <a:spcPct val="100000"/>
              </a:lnSpc>
              <a:spcBef>
                <a:spcPts val="790"/>
              </a:spcBef>
              <a:buAutoNum type="arabicPlain" startAt="31"/>
              <a:tabLst>
                <a:tab pos="655955" algn="l"/>
              </a:tabLst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Video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Getting</a:t>
            </a:r>
            <a:r>
              <a:rPr spc="-10">
                <a:solidFill>
                  <a:srgbClr val="FFFFFF"/>
                </a:solidFill>
              </a:rPr>
              <a:t> </a:t>
            </a:r>
            <a:r>
              <a:rPr spc="70">
                <a:solidFill>
                  <a:srgbClr val="FFFFFF"/>
                </a:solidFill>
              </a:rPr>
              <a:t>Started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1203" y="4203882"/>
            <a:ext cx="4703445" cy="13944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950" b="1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95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95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Tools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150"/>
              </a:spcBef>
            </a:pPr>
            <a:r>
              <a:rPr sz="1450" b="1" u="heavy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Click</a:t>
            </a:r>
            <a:r>
              <a:rPr sz="1450" b="1" u="heavy" spc="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450" b="1" u="heavy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here</a:t>
            </a:r>
            <a:r>
              <a:rPr sz="1450" b="1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download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its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elements.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multiple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of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toolkit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continue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built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5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feedback</a:t>
            </a:r>
            <a:r>
              <a:rPr sz="145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further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exploration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coming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months.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1203" y="1545366"/>
            <a:ext cx="4646930" cy="23152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950" b="1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950" b="1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5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950" b="1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150"/>
              </a:spcBef>
            </a:pP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r>
              <a:rPr sz="145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5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sz="1450" spc="50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145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r>
              <a:rPr sz="145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copy</a:t>
            </a:r>
            <a:r>
              <a:rPr sz="145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45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elements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started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efforts</a:t>
            </a:r>
            <a:r>
              <a:rPr sz="145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145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communities.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this</a:t>
            </a:r>
            <a:r>
              <a:rPr sz="1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guide</a:t>
            </a:r>
            <a:r>
              <a:rPr sz="145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meant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inspire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excite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creativity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45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5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campaigns.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5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provided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downloadable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FFFFFF"/>
                </a:solidFill>
                <a:latin typeface="Arial"/>
                <a:cs typeface="Arial"/>
              </a:rPr>
              <a:t>templates,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broken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5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category,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Spreading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Roots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FFFFFF"/>
                </a:solidFill>
                <a:latin typeface="Arial"/>
                <a:cs typeface="Arial"/>
              </a:rPr>
              <a:t>website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r>
              <a:rPr sz="145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FFFFFF"/>
                </a:solidFill>
                <a:latin typeface="Arial"/>
                <a:cs typeface="Arial"/>
              </a:rPr>
              <a:t>page.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30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145" y="1371549"/>
            <a:ext cx="4838700" cy="7339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70">
                <a:solidFill>
                  <a:srgbClr val="237D12"/>
                </a:solidFill>
                <a:latin typeface="Arial"/>
                <a:cs typeface="Arial"/>
              </a:rPr>
              <a:t>Phone</a:t>
            </a:r>
            <a:r>
              <a:rPr sz="2950" i="1" spc="-114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Scripts</a:t>
            </a:r>
            <a:endParaRPr sz="2950">
              <a:latin typeface="Arial"/>
              <a:cs typeface="Arial"/>
            </a:endParaRPr>
          </a:p>
          <a:p>
            <a:pPr marL="12700" marR="325755">
              <a:lnSpc>
                <a:spcPct val="104200"/>
              </a:lnSpc>
              <a:spcBef>
                <a:spcPts val="258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Phone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are a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way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directly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communicate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members,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stakeholders,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potential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supporters.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these,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personally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invite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members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tree-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events,</a:t>
            </a:r>
            <a:endParaRPr sz="1450">
              <a:latin typeface="Arial"/>
              <a:cs typeface="Arial"/>
            </a:endParaRPr>
          </a:p>
          <a:p>
            <a:pPr marL="12700" marR="114300">
              <a:lnSpc>
                <a:spcPct val="104200"/>
              </a:lnSpc>
              <a:spcBef>
                <a:spcPts val="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workshops,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informational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sessions,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sense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connection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importance.</a:t>
            </a:r>
            <a:endParaRPr sz="1450">
              <a:latin typeface="Arial"/>
              <a:cs typeface="Arial"/>
            </a:endParaRPr>
          </a:p>
          <a:p>
            <a:pPr marL="12700" marR="193040">
              <a:lnSpc>
                <a:spcPct val="104200"/>
              </a:lnSpc>
              <a:spcBef>
                <a:spcPts val="990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Remember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communicate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message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clearly,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persuasively,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friendly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manner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following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these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suggested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steps:</a:t>
            </a:r>
            <a:endParaRPr sz="1450">
              <a:latin typeface="Arial"/>
              <a:cs typeface="Arial"/>
            </a:endParaRPr>
          </a:p>
          <a:p>
            <a:pPr marL="379095" indent="-272415">
              <a:lnSpc>
                <a:spcPct val="100000"/>
              </a:lnSpc>
              <a:spcBef>
                <a:spcPts val="1060"/>
              </a:spcBef>
              <a:buAutoNum type="arabicPeriod"/>
              <a:tabLst>
                <a:tab pos="379095" algn="l"/>
              </a:tabLst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introduce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yourself</a:t>
            </a:r>
            <a:endParaRPr sz="1450">
              <a:latin typeface="Arial"/>
              <a:cs typeface="Arial"/>
            </a:endParaRPr>
          </a:p>
          <a:p>
            <a:pPr marL="376555" marR="73660" indent="-270510">
              <a:lnSpc>
                <a:spcPct val="104200"/>
              </a:lnSpc>
              <a:spcBef>
                <a:spcPts val="990"/>
              </a:spcBef>
              <a:buAutoNum type="arabicPeriod"/>
              <a:tabLst>
                <a:tab pos="389255" algn="l"/>
              </a:tabLst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Establish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interest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highlighting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importance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	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(Hint: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brief, 	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compelling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fact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story)</a:t>
            </a:r>
            <a:endParaRPr sz="1450">
              <a:latin typeface="Arial"/>
              <a:cs typeface="Arial"/>
            </a:endParaRPr>
          </a:p>
          <a:p>
            <a:pPr marL="377190" indent="-270510">
              <a:lnSpc>
                <a:spcPct val="100000"/>
              </a:lnSpc>
              <a:spcBef>
                <a:spcPts val="1065"/>
              </a:spcBef>
              <a:buAutoNum type="arabicPeriod"/>
              <a:tabLst>
                <a:tab pos="377190" algn="l"/>
              </a:tabLst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Explain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event,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if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applicable</a:t>
            </a:r>
            <a:endParaRPr sz="1450">
              <a:latin typeface="Arial"/>
              <a:cs typeface="Arial"/>
            </a:endParaRPr>
          </a:p>
          <a:p>
            <a:pPr marL="377190" indent="-270510">
              <a:lnSpc>
                <a:spcPct val="100000"/>
              </a:lnSpc>
              <a:spcBef>
                <a:spcPts val="1065"/>
              </a:spcBef>
              <a:buAutoNum type="arabicPeriod"/>
              <a:tabLst>
                <a:tab pos="377190" algn="l"/>
              </a:tabLst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Discuss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involvement</a:t>
            </a:r>
            <a:endParaRPr sz="1450">
              <a:latin typeface="Arial"/>
              <a:cs typeface="Arial"/>
            </a:endParaRPr>
          </a:p>
          <a:p>
            <a:pPr marL="377190" indent="-270510">
              <a:lnSpc>
                <a:spcPct val="100000"/>
              </a:lnSpc>
              <a:spcBef>
                <a:spcPts val="1060"/>
              </a:spcBef>
              <a:buAutoNum type="arabicPeriod"/>
              <a:tabLst>
                <a:tab pos="377190" algn="l"/>
              </a:tabLst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Address</a:t>
            </a:r>
            <a:r>
              <a:rPr sz="1450" spc="1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questions</a:t>
            </a:r>
            <a:r>
              <a:rPr sz="145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concerns</a:t>
            </a:r>
            <a:endParaRPr sz="1450">
              <a:latin typeface="Arial"/>
              <a:cs typeface="Arial"/>
            </a:endParaRPr>
          </a:p>
          <a:p>
            <a:pPr marL="376555" marR="160020" indent="-269875">
              <a:lnSpc>
                <a:spcPct val="104200"/>
              </a:lnSpc>
              <a:spcBef>
                <a:spcPts val="990"/>
              </a:spcBef>
              <a:buAutoNum type="arabicPeriod"/>
              <a:tabLst>
                <a:tab pos="389890" algn="l"/>
              </a:tabLst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Close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thanking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participant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 time, 	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contact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information,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discuss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next 	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steps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(Ex.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Informational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material,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invitation)</a:t>
            </a:r>
            <a:endParaRPr sz="1450">
              <a:latin typeface="Arial"/>
              <a:cs typeface="Arial"/>
            </a:endParaRPr>
          </a:p>
          <a:p>
            <a:pPr marL="12700" marR="18669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three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phone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scripts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follow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same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format.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However,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difference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lies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positioned: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movement,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crucial component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movement,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community-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driven</a:t>
            </a:r>
            <a:r>
              <a:rPr sz="1450" spc="1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campaign.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99999" y="1791098"/>
            <a:ext cx="8265795" cy="727455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450" spc="45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spc="-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Driven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Intro</a:t>
            </a:r>
            <a:endParaRPr sz="1450">
              <a:latin typeface="Arial"/>
              <a:cs typeface="Arial"/>
            </a:endParaRPr>
          </a:p>
          <a:p>
            <a:pPr marL="12700" marR="27749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Hello!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&lt;Name&gt;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Am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speaking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&lt;Recipient’s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Name&gt;?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Recipient: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Yes,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Purpose</a:t>
            </a:r>
            <a:endParaRPr sz="1450">
              <a:latin typeface="Arial"/>
              <a:cs typeface="Arial"/>
            </a:endParaRPr>
          </a:p>
          <a:p>
            <a:pPr marL="12700" marR="13906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Great!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reaching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out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tell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little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bit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initiative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designed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community-led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forestry,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voice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creating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right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neighborhoods.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Because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know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we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together,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better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Highlighting</a:t>
            </a: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Mission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STATEMENT&gt;.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Engagement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thought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&lt;PLACE&gt;,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-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BENEFITS&gt;?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Invitation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inviting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members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upcoming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at</a:t>
            </a:r>
            <a:endParaRPr sz="1450">
              <a:latin typeface="Arial"/>
              <a:cs typeface="Arial"/>
            </a:endParaRPr>
          </a:p>
          <a:p>
            <a:pPr marL="12700" marR="66040">
              <a:lnSpc>
                <a:spcPct val="104200"/>
              </a:lnSpc>
            </a:pP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&lt;LOCATION&gt;.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It’s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fantastic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opportunity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get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involved,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meet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other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care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town,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vibrant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Call-to-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Action</a:t>
            </a:r>
            <a:endParaRPr sz="1450">
              <a:latin typeface="Arial"/>
              <a:cs typeface="Arial"/>
            </a:endParaRPr>
          </a:p>
          <a:p>
            <a:pPr marL="12700" marR="37147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Would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interested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Spreading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initiatives?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difference.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Closing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Thank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much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appreciate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time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interest.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Feel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visit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website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contact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&lt;NUMBER&gt;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details.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really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looking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forward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making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positive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changes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you!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67" y="9936790"/>
            <a:ext cx="2300899" cy="6136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1200" y="1458165"/>
            <a:ext cx="8204200" cy="773557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National</a:t>
            </a:r>
            <a:r>
              <a:rPr sz="1450" spc="2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Movement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Intro</a:t>
            </a:r>
            <a:endParaRPr sz="1450">
              <a:latin typeface="Arial"/>
              <a:cs typeface="Arial"/>
            </a:endParaRPr>
          </a:p>
          <a:p>
            <a:pPr marL="12700" marR="21653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Hello!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&lt;Name&gt;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Am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speaking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&lt;Recipient’s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Name&gt;?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Recipient: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Yes,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Purpose</a:t>
            </a:r>
            <a:endParaRPr sz="1450">
              <a:latin typeface="Arial"/>
              <a:cs typeface="Arial"/>
            </a:endParaRPr>
          </a:p>
          <a:p>
            <a:pPr marL="12700" marR="127000">
              <a:lnSpc>
                <a:spcPct val="104200"/>
              </a:lnSpc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Great!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reaching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out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tell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little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bit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called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Spreading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It’s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designed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led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Because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greater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dramatically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people’s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lives.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yet,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there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drastic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inequity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giving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voice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right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neighborhoods.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Because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better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we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Highlighting</a:t>
            </a: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Mission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STATEMENT&gt;.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Engagement</a:t>
            </a:r>
            <a:endParaRPr sz="1450">
              <a:latin typeface="Arial"/>
              <a:cs typeface="Arial"/>
            </a:endParaRPr>
          </a:p>
          <a:p>
            <a:pPr marL="12700" marR="382270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thought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&lt;PLACE&gt;,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BENEFITS&gt;?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Invitation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inviting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members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upcoming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at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&lt;LOCATION&gt;.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It’s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fantastic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opportunity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get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involved,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meet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other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care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town,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vibrant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Call-to-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Action</a:t>
            </a:r>
            <a:endParaRPr sz="1450">
              <a:latin typeface="Arial"/>
              <a:cs typeface="Arial"/>
            </a:endParaRPr>
          </a:p>
          <a:p>
            <a:pPr marL="12700" marR="31051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Would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interested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Spreading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initiatives?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difference.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Closing</a:t>
            </a:r>
            <a:endParaRPr sz="1450">
              <a:latin typeface="Arial"/>
              <a:cs typeface="Arial"/>
            </a:endParaRPr>
          </a:p>
          <a:p>
            <a:pPr marL="12700" marR="33845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Thank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much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appreciate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time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interest.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Feel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visit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website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contact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&lt;NUMBER&gt;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details.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really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looking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forward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making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positive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changes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you!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56138" y="1457035"/>
            <a:ext cx="8441690" cy="773557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450" spc="35">
                <a:solidFill>
                  <a:srgbClr val="237D12"/>
                </a:solidFill>
                <a:latin typeface="Arial"/>
                <a:cs typeface="Arial"/>
              </a:rPr>
              <a:t>Umbrella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Intro</a:t>
            </a:r>
            <a:endParaRPr sz="1450">
              <a:latin typeface="Arial"/>
              <a:cs typeface="Arial"/>
            </a:endParaRPr>
          </a:p>
          <a:p>
            <a:pPr marL="12700" marR="453390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Hello!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&lt;Name&gt;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Am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speaking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&lt;Recipient’s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Name&gt;?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Recipient: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Yes,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Purpose</a:t>
            </a:r>
            <a:endParaRPr sz="1450">
              <a:latin typeface="Arial"/>
              <a:cs typeface="Arial"/>
            </a:endParaRPr>
          </a:p>
          <a:p>
            <a:pPr marL="12700" marR="16319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Great!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reaching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out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tell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little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bit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&lt;NAME&gt;,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local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that’s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part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campaign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that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supports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led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for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know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greater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dramatically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improve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people’s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lives.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yet,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&lt;PLACE&gt;,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drastic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inequity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it.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So,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giving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voice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right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Because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better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we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Highlighting</a:t>
            </a: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Mission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STATEMENT&gt;.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Engagement</a:t>
            </a:r>
            <a:endParaRPr sz="1450">
              <a:latin typeface="Arial"/>
              <a:cs typeface="Arial"/>
            </a:endParaRPr>
          </a:p>
          <a:p>
            <a:pPr marL="58419" marR="619125" indent="-4635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thought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&lt;PLACE&gt;,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&lt;INSERT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BENEFITS&gt;?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Invitation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We’re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inviting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members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upcoming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&lt;EVENT&gt;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75">
                <a:solidFill>
                  <a:srgbClr val="4D4D4D"/>
                </a:solidFill>
                <a:latin typeface="Arial"/>
                <a:cs typeface="Arial"/>
              </a:rPr>
              <a:t>&lt;DATE&gt;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at</a:t>
            </a:r>
            <a:endParaRPr sz="1450">
              <a:latin typeface="Arial"/>
              <a:cs typeface="Arial"/>
            </a:endParaRPr>
          </a:p>
          <a:p>
            <a:pPr marL="12700" marR="241935">
              <a:lnSpc>
                <a:spcPct val="104200"/>
              </a:lnSpc>
            </a:pPr>
            <a:r>
              <a:rPr sz="1450" spc="-45">
                <a:solidFill>
                  <a:srgbClr val="4D4D4D"/>
                </a:solidFill>
                <a:latin typeface="Arial"/>
                <a:cs typeface="Arial"/>
              </a:rPr>
              <a:t>&lt;LOCATION&gt;.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It’s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fantastic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opportunity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get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involved,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meet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other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care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town,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help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vibrant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Call-to-</a:t>
            </a: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Action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Would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interested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joining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event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learning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Roots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initiatives?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difference.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50" b="1" spc="-10">
                <a:solidFill>
                  <a:srgbClr val="237D12"/>
                </a:solidFill>
                <a:latin typeface="Arial"/>
                <a:cs typeface="Arial"/>
              </a:rPr>
              <a:t>Closing</a:t>
            </a:r>
            <a:endParaRPr sz="1450">
              <a:latin typeface="Arial"/>
              <a:cs typeface="Arial"/>
            </a:endParaRPr>
          </a:p>
          <a:p>
            <a:pPr marL="12700" marR="18097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Caller: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Thank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much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&lt;NAME&gt;.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appreciate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time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interest.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Feel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visit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website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contact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&lt;NUMBER&gt;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details.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I’m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really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looking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forward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making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positive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changes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you!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26399" y="1319331"/>
            <a:ext cx="0" cy="8251190"/>
          </a:xfrm>
          <a:custGeom>
            <a:avLst/>
            <a:gdLst/>
            <a:ahLst/>
            <a:cxnLst/>
            <a:rect l="l" t="t" r="r" b="b"/>
            <a:pathLst>
              <a:path h="8251190">
                <a:moveTo>
                  <a:pt x="0" y="0"/>
                </a:moveTo>
                <a:lnTo>
                  <a:pt x="0" y="8251057"/>
                </a:lnTo>
              </a:path>
            </a:pathLst>
          </a:custGeom>
          <a:ln w="2094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14"/>
              </a:spcBef>
            </a:pPr>
            <a:r>
              <a:rPr sz="2950" b="0" i="1" spc="-70">
                <a:latin typeface="Arial"/>
                <a:cs typeface="Arial"/>
              </a:rPr>
              <a:t>Phone</a:t>
            </a:r>
            <a:r>
              <a:rPr sz="2950" b="0" i="1" spc="-114">
                <a:latin typeface="Arial"/>
                <a:cs typeface="Arial"/>
              </a:rPr>
              <a:t> </a:t>
            </a:r>
            <a:r>
              <a:rPr sz="2950" b="0" i="1" spc="-10">
                <a:latin typeface="Arial"/>
                <a:cs typeface="Arial"/>
              </a:rPr>
              <a:t>Scripts</a:t>
            </a:r>
            <a:endParaRPr sz="29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40" dirty="0"/>
              <a:t>31</a:t>
            </a:fld>
            <a:endParaRPr spc="4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32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705985" cy="38233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35">
                <a:solidFill>
                  <a:srgbClr val="237D12"/>
                </a:solidFill>
                <a:latin typeface="Arial"/>
                <a:cs typeface="Arial"/>
              </a:rPr>
              <a:t>Elevator</a:t>
            </a:r>
            <a:r>
              <a:rPr sz="2950" i="1" spc="-1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Speeches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Elevator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speeches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provide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concise,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compelling,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memorable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message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delivered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quickly,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time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takes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ride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elevator.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are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often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first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point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contact</a:t>
            </a:r>
            <a:r>
              <a:rPr sz="1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between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campaigns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individuals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may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not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familiar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your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initiative.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well-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crafted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speech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creates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positive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first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impression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raises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awareness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goals.</a:t>
            </a:r>
            <a:endParaRPr sz="1450">
              <a:latin typeface="Arial"/>
              <a:cs typeface="Arial"/>
            </a:endParaRPr>
          </a:p>
          <a:p>
            <a:pPr marL="12700" marR="223520">
              <a:lnSpc>
                <a:spcPct val="104200"/>
              </a:lnSpc>
              <a:spcBef>
                <a:spcPts val="99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again,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we’ve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explored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positioning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national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movement, a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crucial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component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a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national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movement,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community-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driven</a:t>
            </a:r>
            <a:r>
              <a:rPr sz="1450" spc="10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campaign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determine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the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highest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engagement.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Words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bold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unique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each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elevator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speech.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574" y="1917609"/>
            <a:ext cx="10525125" cy="215646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National</a:t>
            </a:r>
            <a:endParaRPr sz="1450">
              <a:latin typeface="Arial"/>
              <a:cs typeface="Arial"/>
            </a:endParaRPr>
          </a:p>
          <a:p>
            <a:pPr marL="12700" marR="222885">
              <a:lnSpc>
                <a:spcPct val="101499"/>
              </a:lnSpc>
              <a:spcBef>
                <a:spcPts val="430"/>
              </a:spcBef>
            </a:pP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gives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support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need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up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turn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them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thriving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believe</a:t>
            </a:r>
            <a:r>
              <a:rPr sz="19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power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community-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driven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change.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nurturing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uniting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neighborhoods,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healthier,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happier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in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movement.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Together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equitable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resilient,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tree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time.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574" y="4576345"/>
            <a:ext cx="10910570" cy="215646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35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endParaRPr sz="1450">
              <a:latin typeface="Arial"/>
              <a:cs typeface="Arial"/>
            </a:endParaRPr>
          </a:p>
          <a:p>
            <a:pPr marL="12700" marR="490855">
              <a:lnSpc>
                <a:spcPct val="101499"/>
              </a:lnSpc>
              <a:spcBef>
                <a:spcPts val="425"/>
              </a:spcBef>
            </a:pPr>
            <a:r>
              <a:rPr sz="1950" b="1" i="1" spc="-30">
                <a:solidFill>
                  <a:srgbClr val="237D12"/>
                </a:solidFill>
                <a:latin typeface="Arial"/>
                <a:cs typeface="Arial"/>
              </a:rPr>
              <a:t>Spreading</a:t>
            </a:r>
            <a:r>
              <a:rPr sz="1950" b="1" i="1" spc="-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85">
                <a:solidFill>
                  <a:srgbClr val="237D12"/>
                </a:solidFill>
                <a:latin typeface="Arial"/>
                <a:cs typeface="Arial"/>
              </a:rPr>
              <a:t>Roots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85">
                <a:solidFill>
                  <a:srgbClr val="237D12"/>
                </a:solidFill>
                <a:latin typeface="Arial"/>
                <a:cs typeface="Arial"/>
              </a:rPr>
              <a:t>is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a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25">
                <a:solidFill>
                  <a:srgbClr val="237D12"/>
                </a:solidFill>
                <a:latin typeface="Arial"/>
                <a:cs typeface="Arial"/>
              </a:rPr>
              <a:t>national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40">
                <a:solidFill>
                  <a:srgbClr val="237D12"/>
                </a:solidFill>
                <a:latin typeface="Arial"/>
                <a:cs typeface="Arial"/>
              </a:rPr>
              <a:t>initiative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that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supports </a:t>
            </a:r>
            <a:r>
              <a:rPr sz="1950" b="1" i="1" spc="-55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5">
                <a:solidFill>
                  <a:srgbClr val="237D12"/>
                </a:solidFill>
                <a:latin typeface="Arial"/>
                <a:cs typeface="Arial"/>
              </a:rPr>
              <a:t>and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50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0">
                <a:solidFill>
                  <a:srgbClr val="237D12"/>
                </a:solidFill>
                <a:latin typeface="Arial"/>
                <a:cs typeface="Arial"/>
              </a:rPr>
              <a:t>forestry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led</a:t>
            </a:r>
            <a:r>
              <a:rPr sz="1950" b="1" i="1" spc="-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25">
                <a:solidFill>
                  <a:srgbClr val="237D12"/>
                </a:solidFill>
                <a:latin typeface="Arial"/>
                <a:cs typeface="Arial"/>
              </a:rPr>
              <a:t>by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the</a:t>
            </a:r>
            <a:r>
              <a:rPr sz="1950" b="1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0">
                <a:solidFill>
                  <a:srgbClr val="237D12"/>
                </a:solidFill>
                <a:latin typeface="Arial"/>
                <a:cs typeface="Arial"/>
              </a:rPr>
              <a:t>people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5">
                <a:solidFill>
                  <a:srgbClr val="237D12"/>
                </a:solidFill>
                <a:latin typeface="Arial"/>
                <a:cs typeface="Arial"/>
              </a:rPr>
              <a:t>and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10">
                <a:solidFill>
                  <a:srgbClr val="237D12"/>
                </a:solidFill>
                <a:latin typeface="Arial"/>
                <a:cs typeface="Arial"/>
              </a:rPr>
              <a:t>for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the</a:t>
            </a:r>
            <a:r>
              <a:rPr sz="1950" b="1" i="1" spc="-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5">
                <a:solidFill>
                  <a:srgbClr val="237D12"/>
                </a:solidFill>
                <a:latin typeface="Arial"/>
                <a:cs typeface="Arial"/>
              </a:rPr>
              <a:t>people.</a:t>
            </a:r>
            <a:r>
              <a:rPr sz="1950" b="1" i="1" spc="-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assist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want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up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and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turn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them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thriving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nurturing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uniting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neighborhoods,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healthier,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happier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endParaRPr sz="1950">
              <a:latin typeface="Arial"/>
              <a:cs typeface="Arial"/>
            </a:endParaRPr>
          </a:p>
          <a:p>
            <a:pPr marL="12700" marR="307975">
              <a:lnSpc>
                <a:spcPct val="101499"/>
              </a:lnSpc>
            </a:pP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movement.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Together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equitable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resilient,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time.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0574" y="7235081"/>
            <a:ext cx="10774045" cy="215582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35">
                <a:solidFill>
                  <a:srgbClr val="237D12"/>
                </a:solidFill>
                <a:latin typeface="Arial"/>
                <a:cs typeface="Arial"/>
              </a:rPr>
              <a:t>Umbrella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25"/>
              </a:spcBef>
            </a:pP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&lt;NAME&gt; </a:t>
            </a:r>
            <a:r>
              <a:rPr sz="1950" b="1" i="1" spc="-85">
                <a:solidFill>
                  <a:srgbClr val="237D12"/>
                </a:solidFill>
                <a:latin typeface="Arial"/>
                <a:cs typeface="Arial"/>
              </a:rPr>
              <a:t>is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the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20">
                <a:solidFill>
                  <a:srgbClr val="237D12"/>
                </a:solidFill>
                <a:latin typeface="Arial"/>
                <a:cs typeface="Arial"/>
              </a:rPr>
              <a:t>local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40">
                <a:solidFill>
                  <a:srgbClr val="237D12"/>
                </a:solidFill>
                <a:latin typeface="Arial"/>
                <a:cs typeface="Arial"/>
              </a:rPr>
              <a:t>arm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>
                <a:solidFill>
                  <a:srgbClr val="237D12"/>
                </a:solidFill>
                <a:latin typeface="Arial"/>
                <a:cs typeface="Arial"/>
              </a:rPr>
              <a:t>of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30">
                <a:solidFill>
                  <a:srgbClr val="237D12"/>
                </a:solidFill>
                <a:latin typeface="Arial"/>
                <a:cs typeface="Arial"/>
              </a:rPr>
              <a:t>Spreading</a:t>
            </a:r>
            <a:r>
              <a:rPr sz="1950" b="1" i="1" spc="-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 b="1" i="1" spc="-75">
                <a:solidFill>
                  <a:srgbClr val="237D12"/>
                </a:solidFill>
                <a:latin typeface="Arial"/>
                <a:cs typeface="Arial"/>
              </a:rPr>
              <a:t>Roots,</a:t>
            </a:r>
            <a:r>
              <a:rPr sz="1950" b="1" i="1" spc="-2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national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gives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support they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need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up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turn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them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thriving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spaces.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believe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power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community-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driven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change.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nurturing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uniting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neighborhoods,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healthier,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happier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all</a:t>
            </a:r>
            <a:r>
              <a:rPr sz="19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enjoy.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30">
                <a:solidFill>
                  <a:srgbClr val="4D4D4D"/>
                </a:solidFill>
                <a:latin typeface="Arial"/>
                <a:cs typeface="Arial"/>
              </a:rPr>
              <a:t>Join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movement.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Together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cities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equitable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more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resilient,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at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time.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02915" y="882130"/>
            <a:ext cx="11358245" cy="3785870"/>
            <a:chOff x="7402915" y="882130"/>
            <a:chExt cx="11358245" cy="378587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33158" y="1218507"/>
              <a:ext cx="5217519" cy="29345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533158" y="1218507"/>
              <a:ext cx="5217795" cy="2934970"/>
            </a:xfrm>
            <a:custGeom>
              <a:avLst/>
              <a:gdLst/>
              <a:ahLst/>
              <a:cxnLst/>
              <a:rect l="l" t="t" r="r" b="b"/>
              <a:pathLst>
                <a:path w="5217794" h="2934970">
                  <a:moveTo>
                    <a:pt x="0" y="2934549"/>
                  </a:moveTo>
                  <a:lnTo>
                    <a:pt x="5217516" y="2934549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34549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3386" y="892601"/>
              <a:ext cx="5217520" cy="2937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13386" y="892601"/>
              <a:ext cx="5217795" cy="2937510"/>
            </a:xfrm>
            <a:custGeom>
              <a:avLst/>
              <a:gdLst/>
              <a:ahLst/>
              <a:cxnLst/>
              <a:rect l="l" t="t" r="r" b="b"/>
              <a:pathLst>
                <a:path w="5217795" h="2937510">
                  <a:moveTo>
                    <a:pt x="0" y="2937167"/>
                  </a:moveTo>
                  <a:lnTo>
                    <a:pt x="5217516" y="2937167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37167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5551" y="1721602"/>
              <a:ext cx="5217516" cy="29356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15551" y="1721602"/>
              <a:ext cx="5217795" cy="2936240"/>
            </a:xfrm>
            <a:custGeom>
              <a:avLst/>
              <a:gdLst/>
              <a:ahLst/>
              <a:cxnLst/>
              <a:rect l="l" t="t" r="r" b="b"/>
              <a:pathLst>
                <a:path w="5217794" h="2936240">
                  <a:moveTo>
                    <a:pt x="0" y="2935690"/>
                  </a:moveTo>
                  <a:lnTo>
                    <a:pt x="5217516" y="2935690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35690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402915" y="5781939"/>
            <a:ext cx="11358245" cy="3787775"/>
            <a:chOff x="7402915" y="5781939"/>
            <a:chExt cx="11358245" cy="3787775"/>
          </a:xfrm>
        </p:grpSpPr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33158" y="6113646"/>
              <a:ext cx="5217519" cy="29450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533158" y="6113646"/>
              <a:ext cx="5217795" cy="2945130"/>
            </a:xfrm>
            <a:custGeom>
              <a:avLst/>
              <a:gdLst/>
              <a:ahLst/>
              <a:cxnLst/>
              <a:rect l="l" t="t" r="r" b="b"/>
              <a:pathLst>
                <a:path w="5217794" h="2945129">
                  <a:moveTo>
                    <a:pt x="0" y="2945020"/>
                  </a:moveTo>
                  <a:lnTo>
                    <a:pt x="5217516" y="2945020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45020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3386" y="5792410"/>
              <a:ext cx="5217516" cy="29383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13386" y="5792410"/>
              <a:ext cx="5217795" cy="2938780"/>
            </a:xfrm>
            <a:custGeom>
              <a:avLst/>
              <a:gdLst/>
              <a:ahLst/>
              <a:cxnLst/>
              <a:rect l="l" t="t" r="r" b="b"/>
              <a:pathLst>
                <a:path w="5217795" h="2938779">
                  <a:moveTo>
                    <a:pt x="0" y="2938308"/>
                  </a:moveTo>
                  <a:lnTo>
                    <a:pt x="5217516" y="2938308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38308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5551" y="6620960"/>
              <a:ext cx="5217516" cy="29377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15551" y="6620960"/>
              <a:ext cx="5217795" cy="2938145"/>
            </a:xfrm>
            <a:custGeom>
              <a:avLst/>
              <a:gdLst/>
              <a:ahLst/>
              <a:cxnLst/>
              <a:rect l="l" t="t" r="r" b="b"/>
              <a:pathLst>
                <a:path w="5217794" h="2938145">
                  <a:moveTo>
                    <a:pt x="0" y="2937732"/>
                  </a:moveTo>
                  <a:lnTo>
                    <a:pt x="5217516" y="2937732"/>
                  </a:lnTo>
                  <a:lnTo>
                    <a:pt x="5217516" y="0"/>
                  </a:lnTo>
                  <a:lnTo>
                    <a:pt x="0" y="0"/>
                  </a:lnTo>
                  <a:lnTo>
                    <a:pt x="0" y="2937732"/>
                  </a:lnTo>
                  <a:close/>
                </a:path>
              </a:pathLst>
            </a:custGeom>
            <a:ln w="20941">
              <a:solidFill>
                <a:srgbClr val="E5E5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33</a:t>
            </a:fld>
            <a:endParaRPr spc="-25"/>
          </a:p>
        </p:txBody>
      </p:sp>
      <p:sp>
        <p:nvSpPr>
          <p:cNvPr id="17" name="object 17"/>
          <p:cNvSpPr txBox="1"/>
          <p:nvPr/>
        </p:nvSpPr>
        <p:spPr>
          <a:xfrm>
            <a:off x="741203" y="1371549"/>
            <a:ext cx="4444365" cy="3205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PowerPoints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PowerPoint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presentations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effective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way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organizing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multiple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complex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ideas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easily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digestible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format.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PowerPoint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presenting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government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stakeholders,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members,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peers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within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forestry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professional</a:t>
            </a:r>
            <a:r>
              <a:rPr sz="1450" spc="20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ecosystem.</a:t>
            </a:r>
            <a:endParaRPr sz="1450">
              <a:latin typeface="Arial"/>
              <a:cs typeface="Arial"/>
            </a:endParaRPr>
          </a:p>
          <a:p>
            <a:pPr marL="12700" marR="36195">
              <a:lnSpc>
                <a:spcPct val="104200"/>
              </a:lnSpc>
              <a:spcBef>
                <a:spcPts val="74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has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developed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two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simple,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clean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PowerPoint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templates.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Keeping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design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presentation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minimal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allows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audiences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focus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what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truly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matters: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message.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Public</a:t>
            </a:r>
            <a:r>
              <a:rPr spc="-165"/>
              <a:t> </a:t>
            </a:r>
            <a:r>
              <a:rPr spc="-10"/>
              <a:t>Outreach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34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702175" cy="3927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25">
                <a:solidFill>
                  <a:srgbClr val="237D12"/>
                </a:solidFill>
                <a:latin typeface="Arial"/>
                <a:cs typeface="Arial"/>
              </a:rPr>
              <a:t>Video</a:t>
            </a:r>
            <a:r>
              <a:rPr sz="2950" i="1" spc="-16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Scripts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Studies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shown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that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retain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80%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what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see.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Further,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second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quarter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2023,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was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reported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online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videos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92.3%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audience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reach.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powerful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statistics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mind,</a:t>
            </a:r>
            <a:endParaRPr sz="1450">
              <a:latin typeface="Arial"/>
              <a:cs typeface="Arial"/>
            </a:endParaRPr>
          </a:p>
          <a:p>
            <a:pPr marL="12700" marR="106045">
              <a:lnSpc>
                <a:spcPct val="104200"/>
              </a:lnSpc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videos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could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world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good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everything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raise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awareness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organization,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educate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others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about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spaces,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showcase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success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stories,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even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promote</a:t>
            </a:r>
            <a:r>
              <a:rPr sz="1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engagement.</a:t>
            </a:r>
            <a:endParaRPr sz="1450">
              <a:latin typeface="Arial"/>
              <a:cs typeface="Arial"/>
            </a:endParaRPr>
          </a:p>
          <a:p>
            <a:pPr marL="12700" marR="34544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video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script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promotes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Spreading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movement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highlighting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of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equal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access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nature.</a:t>
            </a:r>
            <a:endParaRPr sz="145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203968" y="1403098"/>
          <a:ext cx="11800205" cy="7325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5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2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CCCCCC"/>
                      </a:solidFill>
                      <a:prstDash val="solid"/>
                    </a:lnR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50" spc="-1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Video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Voiceover</a:t>
                      </a:r>
                      <a:r>
                        <a:rPr sz="1450" spc="17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and/or</a:t>
                      </a:r>
                      <a:r>
                        <a:rPr sz="1450" spc="17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On-Screen</a:t>
                      </a:r>
                      <a:r>
                        <a:rPr sz="1450" spc="17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2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Text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6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55244" algn="ctr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Animated</a:t>
                      </a:r>
                      <a:r>
                        <a:rPr sz="1450" spc="21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Spreading</a:t>
                      </a:r>
                      <a:r>
                        <a:rPr sz="1450" spc="2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Roots</a:t>
                      </a:r>
                      <a:r>
                        <a:rPr sz="1450" spc="2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logo.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96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193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</a:pP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sz="1450" spc="1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50" spc="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volunteers</a:t>
                      </a:r>
                      <a:r>
                        <a:rPr sz="1450" spc="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450" spc="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planting</a:t>
                      </a:r>
                      <a:r>
                        <a:rPr sz="1450" spc="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event.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193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“Join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community-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driven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movement...”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193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9431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 marR="636270">
                        <a:lnSpc>
                          <a:spcPct val="1042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Young </a:t>
                      </a:r>
                      <a:r>
                        <a:rPr sz="1450" spc="4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families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groups </a:t>
                      </a:r>
                      <a:r>
                        <a:rPr sz="1450" spc="8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children</a:t>
                      </a:r>
                      <a:r>
                        <a:rPr sz="1450" spc="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interacting 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450" spc="6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urban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green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space.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 marR="772795">
                        <a:lnSpc>
                          <a:spcPct val="104200"/>
                        </a:lnSpc>
                      </a:pPr>
                      <a:r>
                        <a:rPr sz="1450" spc="-1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“…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understands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trees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green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spaces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9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affect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present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shape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future.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3970" algn="ctr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066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</a:pP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Vibrant</a:t>
                      </a:r>
                      <a:r>
                        <a:rPr sz="1450" spc="-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park</a:t>
                      </a:r>
                      <a:r>
                        <a:rPr sz="1450" spc="-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450" spc="-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4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parklet,</a:t>
                      </a:r>
                      <a:r>
                        <a:rPr sz="1450" spc="-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teeming</a:t>
                      </a:r>
                      <a:r>
                        <a:rPr sz="1450" spc="-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450" spc="-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activity.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002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“And</a:t>
                      </a:r>
                      <a:r>
                        <a:rPr sz="1450" spc="10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sz="1450" spc="1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everyone</a:t>
                      </a:r>
                      <a:r>
                        <a:rPr sz="1450" spc="1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should</a:t>
                      </a:r>
                      <a:r>
                        <a:rPr sz="1450" spc="1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access.”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20002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6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8034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 marR="934719">
                        <a:lnSpc>
                          <a:spcPct val="1042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Aerial</a:t>
                      </a:r>
                      <a:r>
                        <a:rPr sz="1450" spc="9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view</a:t>
                      </a:r>
                      <a:r>
                        <a:rPr sz="1450" spc="9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50" spc="10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densely</a:t>
                      </a:r>
                      <a:r>
                        <a:rPr sz="1450" spc="9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populated</a:t>
                      </a:r>
                      <a:r>
                        <a:rPr sz="1450" spc="10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urban</a:t>
                      </a:r>
                      <a:r>
                        <a:rPr sz="1450" spc="9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area 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healthy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tree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canopy.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 marR="1304925">
                        <a:lnSpc>
                          <a:spcPct val="1042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“Urban</a:t>
                      </a:r>
                      <a:r>
                        <a:rPr sz="1450" spc="1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green</a:t>
                      </a:r>
                      <a:r>
                        <a:rPr sz="1450" spc="1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spaces</a:t>
                      </a:r>
                      <a:r>
                        <a:rPr sz="1450" spc="1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aren’t</a:t>
                      </a:r>
                      <a:r>
                        <a:rPr sz="1450" spc="1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just</a:t>
                      </a:r>
                      <a:r>
                        <a:rPr sz="1450" spc="1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beautiful...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they’re</a:t>
                      </a:r>
                      <a:r>
                        <a:rPr sz="1450" spc="2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vital.”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9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4604" algn="ctr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 marR="651510">
                        <a:lnSpc>
                          <a:spcPct val="104200"/>
                        </a:lnSpc>
                      </a:pP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sz="1450" spc="1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50" spc="12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individuals</a:t>
                      </a:r>
                      <a:r>
                        <a:rPr sz="1450" spc="12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harvesting</a:t>
                      </a:r>
                      <a:r>
                        <a:rPr sz="1450" spc="12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fruits,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vegetables,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greens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community</a:t>
                      </a:r>
                      <a:r>
                        <a:rPr sz="1450" spc="7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garden.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 marR="1089660">
                        <a:lnSpc>
                          <a:spcPct val="104200"/>
                        </a:lnSpc>
                      </a:pP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“They</a:t>
                      </a:r>
                      <a:r>
                        <a:rPr sz="1450" spc="6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5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connect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us,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make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neighborhoods</a:t>
                      </a:r>
                      <a:r>
                        <a:rPr sz="1450" spc="7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more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vibrant,</a:t>
                      </a:r>
                      <a:r>
                        <a:rPr sz="1450" spc="3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foster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sense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8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community.”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6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9050" algn="ctr">
                        <a:lnSpc>
                          <a:spcPct val="100000"/>
                        </a:lnSpc>
                      </a:pPr>
                      <a:r>
                        <a:rPr sz="145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Frame</a:t>
                      </a:r>
                      <a:r>
                        <a:rPr sz="1450" spc="35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10">
                          <a:solidFill>
                            <a:srgbClr val="237D12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9113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Spreading</a:t>
                      </a:r>
                      <a:r>
                        <a:rPr sz="1450" spc="12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Roots</a:t>
                      </a:r>
                      <a:r>
                        <a:rPr sz="1450" spc="13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logo</a:t>
                      </a:r>
                      <a:r>
                        <a:rPr sz="1450" spc="13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50" spc="13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2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URL.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82245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58775" marR="939800">
                        <a:lnSpc>
                          <a:spcPct val="104200"/>
                        </a:lnSpc>
                      </a:pP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“Join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cause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today.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Together,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we</a:t>
                      </a:r>
                      <a:r>
                        <a:rPr sz="1450" spc="4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450" spc="3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nourish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more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65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beautiful</a:t>
                      </a:r>
                      <a:r>
                        <a:rPr sz="1450" spc="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spc="-10">
                          <a:solidFill>
                            <a:srgbClr val="4D4D4D"/>
                          </a:solidFill>
                          <a:latin typeface="Arial"/>
                          <a:cs typeface="Arial"/>
                        </a:rPr>
                        <a:t>world.”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CCCCCC"/>
                      </a:solidFill>
                      <a:prstDash val="solid"/>
                    </a:lnL>
                    <a:lnR w="28575">
                      <a:solidFill>
                        <a:srgbClr val="CCCCCC"/>
                      </a:solidFill>
                      <a:prstDash val="solid"/>
                    </a:lnR>
                    <a:lnT w="28575">
                      <a:solidFill>
                        <a:srgbClr val="CCCCCC"/>
                      </a:solidFill>
                      <a:prstDash val="solid"/>
                    </a:lnT>
                    <a:lnB w="2857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2145" y="1520235"/>
            <a:ext cx="8963660" cy="2002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express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profound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gratitude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working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tirelessly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advance,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protect,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preserve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trees,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>
                <a:solidFill>
                  <a:srgbClr val="FFFFFF"/>
                </a:solidFill>
                <a:latin typeface="Arial"/>
                <a:cs typeface="Arial"/>
              </a:rPr>
              <a:t>spaces,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nature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under-resourced </a:t>
            </a:r>
            <a:r>
              <a:rPr sz="1950" b="1" spc="-30">
                <a:solidFill>
                  <a:srgbClr val="FFFFFF"/>
                </a:solidFill>
                <a:latin typeface="Arial"/>
                <a:cs typeface="Arial"/>
              </a:rPr>
              <a:t>communities.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8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dedication,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>
                <a:solidFill>
                  <a:srgbClr val="FFFFFF"/>
                </a:solidFill>
                <a:latin typeface="Arial"/>
                <a:cs typeface="Arial"/>
              </a:rPr>
              <a:t>passion,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commitment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creating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vibrant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places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>
                <a:solidFill>
                  <a:srgbClr val="FFFFFF"/>
                </a:solidFill>
                <a:latin typeface="Arial"/>
                <a:cs typeface="Arial"/>
              </a:rPr>
              <a:t>everyone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30">
                <a:solidFill>
                  <a:srgbClr val="FFFFFF"/>
                </a:solidFill>
                <a:latin typeface="Arial"/>
                <a:cs typeface="Arial"/>
              </a:rPr>
              <a:t>enjoy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extraordinary.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>
                <a:solidFill>
                  <a:srgbClr val="FFFFFF"/>
                </a:solidFill>
                <a:latin typeface="Arial"/>
                <a:cs typeface="Arial"/>
              </a:rPr>
              <a:t>Together,</a:t>
            </a:r>
            <a:r>
              <a:rPr sz="195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950" b="1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5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spark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20">
                <a:solidFill>
                  <a:srgbClr val="FFFFFF"/>
                </a:solidFill>
                <a:latin typeface="Arial"/>
                <a:cs typeface="Arial"/>
              </a:rPr>
              <a:t>movement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0">
                <a:solidFill>
                  <a:srgbClr val="FFFFFF"/>
                </a:solidFill>
                <a:latin typeface="Arial"/>
                <a:cs typeface="Arial"/>
              </a:rPr>
              <a:t>drives</a:t>
            </a:r>
            <a:r>
              <a:rPr sz="1950" b="1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meaningful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lasting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change.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950" b="1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4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touch</a:t>
            </a:r>
            <a:r>
              <a:rPr sz="195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6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95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-10">
                <a:solidFill>
                  <a:srgbClr val="FFFFFF"/>
                </a:solidFill>
                <a:latin typeface="Arial"/>
                <a:cs typeface="Arial"/>
              </a:rPr>
              <a:t>spreadingroots.org/contact-</a:t>
            </a:r>
            <a:r>
              <a:rPr sz="1950" b="1" spc="-25">
                <a:solidFill>
                  <a:srgbClr val="FFFFFF"/>
                </a:solidFill>
                <a:latin typeface="Arial"/>
                <a:cs typeface="Arial"/>
              </a:rPr>
              <a:t>us.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6177" y="-26177"/>
            <a:ext cx="20156805" cy="11361420"/>
            <a:chOff x="-26177" y="-26177"/>
            <a:chExt cx="20156805" cy="11361420"/>
          </a:xfrm>
        </p:grpSpPr>
        <p:sp>
          <p:nvSpPr>
            <p:cNvPr id="5" name="object 5"/>
            <p:cNvSpPr/>
            <p:nvPr/>
          </p:nvSpPr>
          <p:spPr>
            <a:xfrm>
              <a:off x="0" y="4005113"/>
              <a:ext cx="13155294" cy="7303770"/>
            </a:xfrm>
            <a:custGeom>
              <a:avLst/>
              <a:gdLst/>
              <a:ahLst/>
              <a:cxnLst/>
              <a:rect l="l" t="t" r="r" b="b"/>
              <a:pathLst>
                <a:path w="13155294" h="7303770">
                  <a:moveTo>
                    <a:pt x="13155283" y="7303442"/>
                  </a:moveTo>
                  <a:lnTo>
                    <a:pt x="13138035" y="7212781"/>
                  </a:lnTo>
                  <a:lnTo>
                    <a:pt x="13124007" y="7142802"/>
                  </a:lnTo>
                  <a:lnTo>
                    <a:pt x="13109436" y="7073020"/>
                  </a:lnTo>
                  <a:lnTo>
                    <a:pt x="13094324" y="7003439"/>
                  </a:lnTo>
                  <a:lnTo>
                    <a:pt x="13078674" y="6934060"/>
                  </a:lnTo>
                  <a:lnTo>
                    <a:pt x="13062487" y="6864886"/>
                  </a:lnTo>
                  <a:lnTo>
                    <a:pt x="13045766" y="6795918"/>
                  </a:lnTo>
                  <a:lnTo>
                    <a:pt x="13028514" y="6727161"/>
                  </a:lnTo>
                  <a:lnTo>
                    <a:pt x="13010732" y="6658615"/>
                  </a:lnTo>
                  <a:lnTo>
                    <a:pt x="12992423" y="6590283"/>
                  </a:lnTo>
                  <a:lnTo>
                    <a:pt x="12973589" y="6522167"/>
                  </a:lnTo>
                  <a:lnTo>
                    <a:pt x="12954233" y="6454270"/>
                  </a:lnTo>
                  <a:lnTo>
                    <a:pt x="12934357" y="6386594"/>
                  </a:lnTo>
                  <a:lnTo>
                    <a:pt x="12913962" y="6319140"/>
                  </a:lnTo>
                  <a:lnTo>
                    <a:pt x="12893052" y="6251913"/>
                  </a:lnTo>
                  <a:lnTo>
                    <a:pt x="12871629" y="6184913"/>
                  </a:lnTo>
                  <a:lnTo>
                    <a:pt x="12849695" y="6118144"/>
                  </a:lnTo>
                  <a:lnTo>
                    <a:pt x="12827252" y="6051606"/>
                  </a:lnTo>
                  <a:lnTo>
                    <a:pt x="12804303" y="5985304"/>
                  </a:lnTo>
                  <a:lnTo>
                    <a:pt x="12780850" y="5919238"/>
                  </a:lnTo>
                  <a:lnTo>
                    <a:pt x="12756895" y="5853412"/>
                  </a:lnTo>
                  <a:lnTo>
                    <a:pt x="12732440" y="5787827"/>
                  </a:lnTo>
                  <a:lnTo>
                    <a:pt x="12707489" y="5722487"/>
                  </a:lnTo>
                  <a:lnTo>
                    <a:pt x="12682042" y="5657392"/>
                  </a:lnTo>
                  <a:lnTo>
                    <a:pt x="12656103" y="5592546"/>
                  </a:lnTo>
                  <a:lnTo>
                    <a:pt x="12629673" y="5527951"/>
                  </a:lnTo>
                  <a:lnTo>
                    <a:pt x="12602756" y="5463609"/>
                  </a:lnTo>
                  <a:lnTo>
                    <a:pt x="12575353" y="5399523"/>
                  </a:lnTo>
                  <a:lnTo>
                    <a:pt x="12547467" y="5335694"/>
                  </a:lnTo>
                  <a:lnTo>
                    <a:pt x="12519099" y="5272125"/>
                  </a:lnTo>
                  <a:lnTo>
                    <a:pt x="12490253" y="5208818"/>
                  </a:lnTo>
                  <a:lnTo>
                    <a:pt x="12460931" y="5145777"/>
                  </a:lnTo>
                  <a:lnTo>
                    <a:pt x="12431134" y="5083002"/>
                  </a:lnTo>
                  <a:lnTo>
                    <a:pt x="12400865" y="5020496"/>
                  </a:lnTo>
                  <a:lnTo>
                    <a:pt x="12370127" y="4958262"/>
                  </a:lnTo>
                  <a:lnTo>
                    <a:pt x="12338922" y="4896302"/>
                  </a:lnTo>
                  <a:lnTo>
                    <a:pt x="12307252" y="4834618"/>
                  </a:lnTo>
                  <a:lnTo>
                    <a:pt x="12275119" y="4773212"/>
                  </a:lnTo>
                  <a:lnTo>
                    <a:pt x="12242526" y="4712087"/>
                  </a:lnTo>
                  <a:lnTo>
                    <a:pt x="12209474" y="4651245"/>
                  </a:lnTo>
                  <a:lnTo>
                    <a:pt x="12175967" y="4590689"/>
                  </a:lnTo>
                  <a:lnTo>
                    <a:pt x="12142007" y="4530420"/>
                  </a:lnTo>
                  <a:lnTo>
                    <a:pt x="12107595" y="4470441"/>
                  </a:lnTo>
                  <a:lnTo>
                    <a:pt x="12072735" y="4410754"/>
                  </a:lnTo>
                  <a:lnTo>
                    <a:pt x="12037428" y="4351362"/>
                  </a:lnTo>
                  <a:lnTo>
                    <a:pt x="12001677" y="4292267"/>
                  </a:lnTo>
                  <a:lnTo>
                    <a:pt x="11965484" y="4233471"/>
                  </a:lnTo>
                  <a:lnTo>
                    <a:pt x="11928851" y="4174977"/>
                  </a:lnTo>
                  <a:lnTo>
                    <a:pt x="11891782" y="4116786"/>
                  </a:lnTo>
                  <a:lnTo>
                    <a:pt x="11854277" y="4058901"/>
                  </a:lnTo>
                  <a:lnTo>
                    <a:pt x="11816339" y="4001325"/>
                  </a:lnTo>
                  <a:lnTo>
                    <a:pt x="11777971" y="3944059"/>
                  </a:lnTo>
                  <a:lnTo>
                    <a:pt x="11739175" y="3887107"/>
                  </a:lnTo>
                  <a:lnTo>
                    <a:pt x="11699953" y="3830469"/>
                  </a:lnTo>
                  <a:lnTo>
                    <a:pt x="11660308" y="3774150"/>
                  </a:lnTo>
                  <a:lnTo>
                    <a:pt x="11620241" y="3718150"/>
                  </a:lnTo>
                  <a:lnTo>
                    <a:pt x="11579756" y="3662472"/>
                  </a:lnTo>
                  <a:lnTo>
                    <a:pt x="11538853" y="3607119"/>
                  </a:lnTo>
                  <a:lnTo>
                    <a:pt x="11497537" y="3552093"/>
                  </a:lnTo>
                  <a:lnTo>
                    <a:pt x="11455809" y="3497395"/>
                  </a:lnTo>
                  <a:lnTo>
                    <a:pt x="11413671" y="3443030"/>
                  </a:lnTo>
                  <a:lnTo>
                    <a:pt x="11371125" y="3388997"/>
                  </a:lnTo>
                  <a:lnTo>
                    <a:pt x="11328175" y="3335301"/>
                  </a:lnTo>
                  <a:lnTo>
                    <a:pt x="11284822" y="3281943"/>
                  </a:lnTo>
                  <a:lnTo>
                    <a:pt x="11241068" y="3228926"/>
                  </a:lnTo>
                  <a:lnTo>
                    <a:pt x="11196916" y="3176252"/>
                  </a:lnTo>
                  <a:lnTo>
                    <a:pt x="11152368" y="3123923"/>
                  </a:lnTo>
                  <a:lnTo>
                    <a:pt x="11107427" y="3071941"/>
                  </a:lnTo>
                  <a:lnTo>
                    <a:pt x="11062094" y="3020309"/>
                  </a:lnTo>
                  <a:lnTo>
                    <a:pt x="11016373" y="2969030"/>
                  </a:lnTo>
                  <a:lnTo>
                    <a:pt x="10970265" y="2918105"/>
                  </a:lnTo>
                  <a:lnTo>
                    <a:pt x="10923772" y="2867536"/>
                  </a:lnTo>
                  <a:lnTo>
                    <a:pt x="10876897" y="2817327"/>
                  </a:lnTo>
                  <a:lnTo>
                    <a:pt x="10829643" y="2767479"/>
                  </a:lnTo>
                  <a:lnTo>
                    <a:pt x="10782011" y="2717994"/>
                  </a:lnTo>
                  <a:lnTo>
                    <a:pt x="10734004" y="2668876"/>
                  </a:lnTo>
                  <a:lnTo>
                    <a:pt x="10685624" y="2620125"/>
                  </a:lnTo>
                  <a:lnTo>
                    <a:pt x="10636874" y="2571745"/>
                  </a:lnTo>
                  <a:lnTo>
                    <a:pt x="10587755" y="2523739"/>
                  </a:lnTo>
                  <a:lnTo>
                    <a:pt x="10538271" y="2476107"/>
                  </a:lnTo>
                  <a:lnTo>
                    <a:pt x="10488423" y="2428852"/>
                  </a:lnTo>
                  <a:lnTo>
                    <a:pt x="10438213" y="2381978"/>
                  </a:lnTo>
                  <a:lnTo>
                    <a:pt x="10387645" y="2335485"/>
                  </a:lnTo>
                  <a:lnTo>
                    <a:pt x="10336720" y="2289377"/>
                  </a:lnTo>
                  <a:lnTo>
                    <a:pt x="10285440" y="2243656"/>
                  </a:lnTo>
                  <a:lnTo>
                    <a:pt x="10233808" y="2198323"/>
                  </a:lnTo>
                  <a:lnTo>
                    <a:pt x="10181826" y="2153382"/>
                  </a:lnTo>
                  <a:lnTo>
                    <a:pt x="10129497" y="2108834"/>
                  </a:lnTo>
                  <a:lnTo>
                    <a:pt x="10076823" y="2064682"/>
                  </a:lnTo>
                  <a:lnTo>
                    <a:pt x="10023806" y="2020929"/>
                  </a:lnTo>
                  <a:lnTo>
                    <a:pt x="9970448" y="1977575"/>
                  </a:lnTo>
                  <a:lnTo>
                    <a:pt x="9916752" y="1934625"/>
                  </a:lnTo>
                  <a:lnTo>
                    <a:pt x="9862719" y="1892079"/>
                  </a:lnTo>
                  <a:lnTo>
                    <a:pt x="9808353" y="1849941"/>
                  </a:lnTo>
                  <a:lnTo>
                    <a:pt x="9753656" y="1808213"/>
                  </a:lnTo>
                  <a:lnTo>
                    <a:pt x="9698630" y="1766897"/>
                  </a:lnTo>
                  <a:lnTo>
                    <a:pt x="9643276" y="1725995"/>
                  </a:lnTo>
                  <a:lnTo>
                    <a:pt x="9587599" y="1685509"/>
                  </a:lnTo>
                  <a:lnTo>
                    <a:pt x="9531599" y="1645443"/>
                  </a:lnTo>
                  <a:lnTo>
                    <a:pt x="9475279" y="1605797"/>
                  </a:lnTo>
                  <a:lnTo>
                    <a:pt x="9418642" y="1566575"/>
                  </a:lnTo>
                  <a:lnTo>
                    <a:pt x="9361689" y="1527779"/>
                  </a:lnTo>
                  <a:lnTo>
                    <a:pt x="9304423" y="1489411"/>
                  </a:lnTo>
                  <a:lnTo>
                    <a:pt x="9246847" y="1451474"/>
                  </a:lnTo>
                  <a:lnTo>
                    <a:pt x="9188962" y="1413969"/>
                  </a:lnTo>
                  <a:lnTo>
                    <a:pt x="9130771" y="1376899"/>
                  </a:lnTo>
                  <a:lnTo>
                    <a:pt x="9072277" y="1340266"/>
                  </a:lnTo>
                  <a:lnTo>
                    <a:pt x="9013481" y="1304073"/>
                  </a:lnTo>
                  <a:lnTo>
                    <a:pt x="8954386" y="1268322"/>
                  </a:lnTo>
                  <a:lnTo>
                    <a:pt x="8894993" y="1233016"/>
                  </a:lnTo>
                  <a:lnTo>
                    <a:pt x="8835307" y="1198155"/>
                  </a:lnTo>
                  <a:lnTo>
                    <a:pt x="8775328" y="1163744"/>
                  </a:lnTo>
                  <a:lnTo>
                    <a:pt x="8715059" y="1129783"/>
                  </a:lnTo>
                  <a:lnTo>
                    <a:pt x="8654502" y="1096276"/>
                  </a:lnTo>
                  <a:lnTo>
                    <a:pt x="8593660" y="1063225"/>
                  </a:lnTo>
                  <a:lnTo>
                    <a:pt x="8532535" y="1030632"/>
                  </a:lnTo>
                  <a:lnTo>
                    <a:pt x="8471130" y="998499"/>
                  </a:lnTo>
                  <a:lnTo>
                    <a:pt x="8409446" y="966829"/>
                  </a:lnTo>
                  <a:lnTo>
                    <a:pt x="8347485" y="935623"/>
                  </a:lnTo>
                  <a:lnTo>
                    <a:pt x="8285251" y="904885"/>
                  </a:lnTo>
                  <a:lnTo>
                    <a:pt x="8222745" y="874617"/>
                  </a:lnTo>
                  <a:lnTo>
                    <a:pt x="8159970" y="844820"/>
                  </a:lnTo>
                  <a:lnTo>
                    <a:pt x="8096928" y="815497"/>
                  </a:lnTo>
                  <a:lnTo>
                    <a:pt x="8033622" y="786651"/>
                  </a:lnTo>
                  <a:lnTo>
                    <a:pt x="7970053" y="758284"/>
                  </a:lnTo>
                  <a:lnTo>
                    <a:pt x="7906224" y="730398"/>
                  </a:lnTo>
                  <a:lnTo>
                    <a:pt x="7842137" y="702995"/>
                  </a:lnTo>
                  <a:lnTo>
                    <a:pt x="7777795" y="676077"/>
                  </a:lnTo>
                  <a:lnTo>
                    <a:pt x="7713200" y="649648"/>
                  </a:lnTo>
                  <a:lnTo>
                    <a:pt x="7648354" y="623709"/>
                  </a:lnTo>
                  <a:lnTo>
                    <a:pt x="7583259" y="598262"/>
                  </a:lnTo>
                  <a:lnTo>
                    <a:pt x="7517919" y="573311"/>
                  </a:lnTo>
                  <a:lnTo>
                    <a:pt x="7452334" y="548856"/>
                  </a:lnTo>
                  <a:lnTo>
                    <a:pt x="7386508" y="524901"/>
                  </a:lnTo>
                  <a:lnTo>
                    <a:pt x="7320442" y="501448"/>
                  </a:lnTo>
                  <a:lnTo>
                    <a:pt x="7254139" y="478499"/>
                  </a:lnTo>
                  <a:lnTo>
                    <a:pt x="7187602" y="456056"/>
                  </a:lnTo>
                  <a:lnTo>
                    <a:pt x="7120832" y="434122"/>
                  </a:lnTo>
                  <a:lnTo>
                    <a:pt x="7053832" y="412698"/>
                  </a:lnTo>
                  <a:lnTo>
                    <a:pt x="6986605" y="391789"/>
                  </a:lnTo>
                  <a:lnTo>
                    <a:pt x="6919152" y="371394"/>
                  </a:lnTo>
                  <a:lnTo>
                    <a:pt x="6851475" y="351518"/>
                  </a:lnTo>
                  <a:lnTo>
                    <a:pt x="6783578" y="332162"/>
                  </a:lnTo>
                  <a:lnTo>
                    <a:pt x="6715462" y="313328"/>
                  </a:lnTo>
                  <a:lnTo>
                    <a:pt x="6647130" y="295019"/>
                  </a:lnTo>
                  <a:lnTo>
                    <a:pt x="6578584" y="277237"/>
                  </a:lnTo>
                  <a:lnTo>
                    <a:pt x="6509826" y="259985"/>
                  </a:lnTo>
                  <a:lnTo>
                    <a:pt x="6440859" y="243264"/>
                  </a:lnTo>
                  <a:lnTo>
                    <a:pt x="6371685" y="227077"/>
                  </a:lnTo>
                  <a:lnTo>
                    <a:pt x="6302305" y="211427"/>
                  </a:lnTo>
                  <a:lnTo>
                    <a:pt x="6232724" y="196315"/>
                  </a:lnTo>
                  <a:lnTo>
                    <a:pt x="6162942" y="181744"/>
                  </a:lnTo>
                  <a:lnTo>
                    <a:pt x="6092963" y="167716"/>
                  </a:lnTo>
                  <a:lnTo>
                    <a:pt x="6022787" y="154234"/>
                  </a:lnTo>
                  <a:lnTo>
                    <a:pt x="5952419" y="141299"/>
                  </a:lnTo>
                  <a:lnTo>
                    <a:pt x="5881860" y="128915"/>
                  </a:lnTo>
                  <a:lnTo>
                    <a:pt x="5811112" y="117083"/>
                  </a:lnTo>
                  <a:lnTo>
                    <a:pt x="5740177" y="105806"/>
                  </a:lnTo>
                  <a:lnTo>
                    <a:pt x="5669059" y="95086"/>
                  </a:lnTo>
                  <a:lnTo>
                    <a:pt x="5597758" y="84925"/>
                  </a:lnTo>
                  <a:lnTo>
                    <a:pt x="5526279" y="75326"/>
                  </a:lnTo>
                  <a:lnTo>
                    <a:pt x="5454622" y="66291"/>
                  </a:lnTo>
                  <a:lnTo>
                    <a:pt x="5382790" y="57822"/>
                  </a:lnTo>
                  <a:lnTo>
                    <a:pt x="5310786" y="49921"/>
                  </a:lnTo>
                  <a:lnTo>
                    <a:pt x="5238611" y="42592"/>
                  </a:lnTo>
                  <a:lnTo>
                    <a:pt x="5166269" y="35835"/>
                  </a:lnTo>
                  <a:lnTo>
                    <a:pt x="5093761" y="29654"/>
                  </a:lnTo>
                  <a:lnTo>
                    <a:pt x="5021089" y="24051"/>
                  </a:lnTo>
                  <a:lnTo>
                    <a:pt x="4948257" y="19028"/>
                  </a:lnTo>
                  <a:lnTo>
                    <a:pt x="4875266" y="14587"/>
                  </a:lnTo>
                  <a:lnTo>
                    <a:pt x="4802118" y="10730"/>
                  </a:lnTo>
                  <a:lnTo>
                    <a:pt x="4728816" y="7461"/>
                  </a:lnTo>
                  <a:lnTo>
                    <a:pt x="4655363" y="4781"/>
                  </a:lnTo>
                  <a:lnTo>
                    <a:pt x="4581760" y="2693"/>
                  </a:lnTo>
                  <a:lnTo>
                    <a:pt x="4508009" y="1198"/>
                  </a:lnTo>
                  <a:lnTo>
                    <a:pt x="4434114" y="299"/>
                  </a:lnTo>
                  <a:lnTo>
                    <a:pt x="4360076" y="0"/>
                  </a:lnTo>
                  <a:lnTo>
                    <a:pt x="4286038" y="299"/>
                  </a:lnTo>
                  <a:lnTo>
                    <a:pt x="4212143" y="1198"/>
                  </a:lnTo>
                  <a:lnTo>
                    <a:pt x="4138393" y="2693"/>
                  </a:lnTo>
                  <a:lnTo>
                    <a:pt x="4064790" y="4781"/>
                  </a:lnTo>
                  <a:lnTo>
                    <a:pt x="3991336" y="7461"/>
                  </a:lnTo>
                  <a:lnTo>
                    <a:pt x="3918034" y="10730"/>
                  </a:lnTo>
                  <a:lnTo>
                    <a:pt x="3844887" y="14587"/>
                  </a:lnTo>
                  <a:lnTo>
                    <a:pt x="3771895" y="19028"/>
                  </a:lnTo>
                  <a:lnTo>
                    <a:pt x="3699063" y="24051"/>
                  </a:lnTo>
                  <a:lnTo>
                    <a:pt x="3626392" y="29654"/>
                  </a:lnTo>
                  <a:lnTo>
                    <a:pt x="3553884" y="35835"/>
                  </a:lnTo>
                  <a:lnTo>
                    <a:pt x="3481541" y="42592"/>
                  </a:lnTo>
                  <a:lnTo>
                    <a:pt x="3409367" y="49921"/>
                  </a:lnTo>
                  <a:lnTo>
                    <a:pt x="3337362" y="57822"/>
                  </a:lnTo>
                  <a:lnTo>
                    <a:pt x="3265531" y="66291"/>
                  </a:lnTo>
                  <a:lnTo>
                    <a:pt x="3193874" y="75326"/>
                  </a:lnTo>
                  <a:lnTo>
                    <a:pt x="3122394" y="84925"/>
                  </a:lnTo>
                  <a:lnTo>
                    <a:pt x="3051094" y="95086"/>
                  </a:lnTo>
                  <a:lnTo>
                    <a:pt x="2979976" y="105806"/>
                  </a:lnTo>
                  <a:lnTo>
                    <a:pt x="2909041" y="117083"/>
                  </a:lnTo>
                  <a:lnTo>
                    <a:pt x="2838293" y="128915"/>
                  </a:lnTo>
                  <a:lnTo>
                    <a:pt x="2767734" y="141299"/>
                  </a:lnTo>
                  <a:lnTo>
                    <a:pt x="2697365" y="154234"/>
                  </a:lnTo>
                  <a:lnTo>
                    <a:pt x="2627190" y="167716"/>
                  </a:lnTo>
                  <a:lnTo>
                    <a:pt x="2557211" y="181744"/>
                  </a:lnTo>
                  <a:lnTo>
                    <a:pt x="2487429" y="196315"/>
                  </a:lnTo>
                  <a:lnTo>
                    <a:pt x="2417847" y="211427"/>
                  </a:lnTo>
                  <a:lnTo>
                    <a:pt x="2348468" y="227077"/>
                  </a:lnTo>
                  <a:lnTo>
                    <a:pt x="2279294" y="243264"/>
                  </a:lnTo>
                  <a:lnTo>
                    <a:pt x="2210327" y="259985"/>
                  </a:lnTo>
                  <a:lnTo>
                    <a:pt x="2141569" y="277237"/>
                  </a:lnTo>
                  <a:lnTo>
                    <a:pt x="2073023" y="295019"/>
                  </a:lnTo>
                  <a:lnTo>
                    <a:pt x="2004691" y="313328"/>
                  </a:lnTo>
                  <a:lnTo>
                    <a:pt x="1936575" y="332162"/>
                  </a:lnTo>
                  <a:lnTo>
                    <a:pt x="1868678" y="351518"/>
                  </a:lnTo>
                  <a:lnTo>
                    <a:pt x="1801002" y="371394"/>
                  </a:lnTo>
                  <a:lnTo>
                    <a:pt x="1733549" y="391789"/>
                  </a:lnTo>
                  <a:lnTo>
                    <a:pt x="1666321" y="412698"/>
                  </a:lnTo>
                  <a:lnTo>
                    <a:pt x="1599321" y="434122"/>
                  </a:lnTo>
                  <a:lnTo>
                    <a:pt x="1532551" y="456056"/>
                  </a:lnTo>
                  <a:lnTo>
                    <a:pt x="1466014" y="478499"/>
                  </a:lnTo>
                  <a:lnTo>
                    <a:pt x="1399712" y="501448"/>
                  </a:lnTo>
                  <a:lnTo>
                    <a:pt x="1333646" y="524901"/>
                  </a:lnTo>
                  <a:lnTo>
                    <a:pt x="1267820" y="548856"/>
                  </a:lnTo>
                  <a:lnTo>
                    <a:pt x="1202235" y="573311"/>
                  </a:lnTo>
                  <a:lnTo>
                    <a:pt x="1136894" y="598262"/>
                  </a:lnTo>
                  <a:lnTo>
                    <a:pt x="1071800" y="623709"/>
                  </a:lnTo>
                  <a:lnTo>
                    <a:pt x="1006954" y="649648"/>
                  </a:lnTo>
                  <a:lnTo>
                    <a:pt x="942359" y="676077"/>
                  </a:lnTo>
                  <a:lnTo>
                    <a:pt x="878017" y="702995"/>
                  </a:lnTo>
                  <a:lnTo>
                    <a:pt x="813930" y="730398"/>
                  </a:lnTo>
                  <a:lnTo>
                    <a:pt x="750101" y="758284"/>
                  </a:lnTo>
                  <a:lnTo>
                    <a:pt x="686532" y="786651"/>
                  </a:lnTo>
                  <a:lnTo>
                    <a:pt x="623226" y="815497"/>
                  </a:lnTo>
                  <a:lnTo>
                    <a:pt x="560184" y="844820"/>
                  </a:lnTo>
                  <a:lnTo>
                    <a:pt x="497409" y="874617"/>
                  </a:lnTo>
                  <a:lnTo>
                    <a:pt x="434903" y="904885"/>
                  </a:lnTo>
                  <a:lnTo>
                    <a:pt x="372669" y="935623"/>
                  </a:lnTo>
                  <a:lnTo>
                    <a:pt x="310709" y="966829"/>
                  </a:lnTo>
                  <a:lnTo>
                    <a:pt x="249025" y="998499"/>
                  </a:lnTo>
                  <a:lnTo>
                    <a:pt x="187619" y="1030632"/>
                  </a:lnTo>
                  <a:lnTo>
                    <a:pt x="126494" y="1063225"/>
                  </a:lnTo>
                  <a:lnTo>
                    <a:pt x="65652" y="1096276"/>
                  </a:lnTo>
                  <a:lnTo>
                    <a:pt x="5096" y="1129783"/>
                  </a:lnTo>
                  <a:lnTo>
                    <a:pt x="0" y="1132655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85456"/>
              <a:ext cx="12813002" cy="70231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55179" y="0"/>
              <a:ext cx="9649460" cy="8298180"/>
            </a:xfrm>
            <a:custGeom>
              <a:avLst/>
              <a:gdLst/>
              <a:ahLst/>
              <a:cxnLst/>
              <a:rect l="l" t="t" r="r" b="b"/>
              <a:pathLst>
                <a:path w="9649460" h="8298180">
                  <a:moveTo>
                    <a:pt x="591791" y="0"/>
                  </a:moveTo>
                  <a:lnTo>
                    <a:pt x="559410" y="66551"/>
                  </a:lnTo>
                  <a:lnTo>
                    <a:pt x="540006" y="107572"/>
                  </a:lnTo>
                  <a:lnTo>
                    <a:pt x="520916" y="148770"/>
                  </a:lnTo>
                  <a:lnTo>
                    <a:pt x="502143" y="190142"/>
                  </a:lnTo>
                  <a:lnTo>
                    <a:pt x="483687" y="231688"/>
                  </a:lnTo>
                  <a:lnTo>
                    <a:pt x="465550" y="273406"/>
                  </a:lnTo>
                  <a:lnTo>
                    <a:pt x="447735" y="315295"/>
                  </a:lnTo>
                  <a:lnTo>
                    <a:pt x="430241" y="357353"/>
                  </a:lnTo>
                  <a:lnTo>
                    <a:pt x="413072" y="399578"/>
                  </a:lnTo>
                  <a:lnTo>
                    <a:pt x="396228" y="441969"/>
                  </a:lnTo>
                  <a:lnTo>
                    <a:pt x="379711" y="484524"/>
                  </a:lnTo>
                  <a:lnTo>
                    <a:pt x="363522" y="527242"/>
                  </a:lnTo>
                  <a:lnTo>
                    <a:pt x="347663" y="570121"/>
                  </a:lnTo>
                  <a:lnTo>
                    <a:pt x="332137" y="613159"/>
                  </a:lnTo>
                  <a:lnTo>
                    <a:pt x="316943" y="656356"/>
                  </a:lnTo>
                  <a:lnTo>
                    <a:pt x="302084" y="699710"/>
                  </a:lnTo>
                  <a:lnTo>
                    <a:pt x="287561" y="743218"/>
                  </a:lnTo>
                  <a:lnTo>
                    <a:pt x="273377" y="786880"/>
                  </a:lnTo>
                  <a:lnTo>
                    <a:pt x="259531" y="830693"/>
                  </a:lnTo>
                  <a:lnTo>
                    <a:pt x="246027" y="874658"/>
                  </a:lnTo>
                  <a:lnTo>
                    <a:pt x="232865" y="918770"/>
                  </a:lnTo>
                  <a:lnTo>
                    <a:pt x="220047" y="963030"/>
                  </a:lnTo>
                  <a:lnTo>
                    <a:pt x="207574" y="1007436"/>
                  </a:lnTo>
                  <a:lnTo>
                    <a:pt x="195449" y="1051986"/>
                  </a:lnTo>
                  <a:lnTo>
                    <a:pt x="183673" y="1096679"/>
                  </a:lnTo>
                  <a:lnTo>
                    <a:pt x="172246" y="1141512"/>
                  </a:lnTo>
                  <a:lnTo>
                    <a:pt x="161172" y="1186486"/>
                  </a:lnTo>
                  <a:lnTo>
                    <a:pt x="150451" y="1231597"/>
                  </a:lnTo>
                  <a:lnTo>
                    <a:pt x="140084" y="1276844"/>
                  </a:lnTo>
                  <a:lnTo>
                    <a:pt x="130074" y="1322226"/>
                  </a:lnTo>
                  <a:lnTo>
                    <a:pt x="120422" y="1367742"/>
                  </a:lnTo>
                  <a:lnTo>
                    <a:pt x="111130" y="1413389"/>
                  </a:lnTo>
                  <a:lnTo>
                    <a:pt x="102199" y="1459167"/>
                  </a:lnTo>
                  <a:lnTo>
                    <a:pt x="93630" y="1505073"/>
                  </a:lnTo>
                  <a:lnTo>
                    <a:pt x="85425" y="1551107"/>
                  </a:lnTo>
                  <a:lnTo>
                    <a:pt x="77587" y="1597266"/>
                  </a:lnTo>
                  <a:lnTo>
                    <a:pt x="70115" y="1643548"/>
                  </a:lnTo>
                  <a:lnTo>
                    <a:pt x="63012" y="1689954"/>
                  </a:lnTo>
                  <a:lnTo>
                    <a:pt x="56280" y="1736480"/>
                  </a:lnTo>
                  <a:lnTo>
                    <a:pt x="49920" y="1783126"/>
                  </a:lnTo>
                  <a:lnTo>
                    <a:pt x="43933" y="1829889"/>
                  </a:lnTo>
                  <a:lnTo>
                    <a:pt x="38321" y="1876769"/>
                  </a:lnTo>
                  <a:lnTo>
                    <a:pt x="33086" y="1923763"/>
                  </a:lnTo>
                  <a:lnTo>
                    <a:pt x="28228" y="1970871"/>
                  </a:lnTo>
                  <a:lnTo>
                    <a:pt x="23751" y="2018090"/>
                  </a:lnTo>
                  <a:lnTo>
                    <a:pt x="19655" y="2065419"/>
                  </a:lnTo>
                  <a:lnTo>
                    <a:pt x="15941" y="2112857"/>
                  </a:lnTo>
                  <a:lnTo>
                    <a:pt x="12612" y="2160402"/>
                  </a:lnTo>
                  <a:lnTo>
                    <a:pt x="9668" y="2208052"/>
                  </a:lnTo>
                  <a:lnTo>
                    <a:pt x="7112" y="2255806"/>
                  </a:lnTo>
                  <a:lnTo>
                    <a:pt x="4946" y="2303663"/>
                  </a:lnTo>
                  <a:lnTo>
                    <a:pt x="3169" y="2351620"/>
                  </a:lnTo>
                  <a:lnTo>
                    <a:pt x="1785" y="2399676"/>
                  </a:lnTo>
                  <a:lnTo>
                    <a:pt x="794" y="2447830"/>
                  </a:lnTo>
                  <a:lnTo>
                    <a:pt x="198" y="2496080"/>
                  </a:lnTo>
                  <a:lnTo>
                    <a:pt x="0" y="2544425"/>
                  </a:lnTo>
                  <a:lnTo>
                    <a:pt x="198" y="2592769"/>
                  </a:lnTo>
                  <a:lnTo>
                    <a:pt x="794" y="2641019"/>
                  </a:lnTo>
                  <a:lnTo>
                    <a:pt x="1785" y="2689173"/>
                  </a:lnTo>
                  <a:lnTo>
                    <a:pt x="3169" y="2737230"/>
                  </a:lnTo>
                  <a:lnTo>
                    <a:pt x="4946" y="2785187"/>
                  </a:lnTo>
                  <a:lnTo>
                    <a:pt x="7112" y="2833043"/>
                  </a:lnTo>
                  <a:lnTo>
                    <a:pt x="9668" y="2880797"/>
                  </a:lnTo>
                  <a:lnTo>
                    <a:pt x="12612" y="2928447"/>
                  </a:lnTo>
                  <a:lnTo>
                    <a:pt x="15941" y="2975992"/>
                  </a:lnTo>
                  <a:lnTo>
                    <a:pt x="19655" y="3023430"/>
                  </a:lnTo>
                  <a:lnTo>
                    <a:pt x="23751" y="3070759"/>
                  </a:lnTo>
                  <a:lnTo>
                    <a:pt x="28228" y="3117978"/>
                  </a:lnTo>
                  <a:lnTo>
                    <a:pt x="33086" y="3165086"/>
                  </a:lnTo>
                  <a:lnTo>
                    <a:pt x="38321" y="3212080"/>
                  </a:lnTo>
                  <a:lnTo>
                    <a:pt x="43933" y="3258960"/>
                  </a:lnTo>
                  <a:lnTo>
                    <a:pt x="49920" y="3305724"/>
                  </a:lnTo>
                  <a:lnTo>
                    <a:pt x="56280" y="3352369"/>
                  </a:lnTo>
                  <a:lnTo>
                    <a:pt x="63012" y="3398895"/>
                  </a:lnTo>
                  <a:lnTo>
                    <a:pt x="70115" y="3445301"/>
                  </a:lnTo>
                  <a:lnTo>
                    <a:pt x="77587" y="3491584"/>
                  </a:lnTo>
                  <a:lnTo>
                    <a:pt x="85425" y="3537743"/>
                  </a:lnTo>
                  <a:lnTo>
                    <a:pt x="93630" y="3583776"/>
                  </a:lnTo>
                  <a:lnTo>
                    <a:pt x="102199" y="3629682"/>
                  </a:lnTo>
                  <a:lnTo>
                    <a:pt x="111130" y="3675460"/>
                  </a:lnTo>
                  <a:lnTo>
                    <a:pt x="120422" y="3721107"/>
                  </a:lnTo>
                  <a:lnTo>
                    <a:pt x="130074" y="3766623"/>
                  </a:lnTo>
                  <a:lnTo>
                    <a:pt x="140084" y="3812005"/>
                  </a:lnTo>
                  <a:lnTo>
                    <a:pt x="150451" y="3857253"/>
                  </a:lnTo>
                  <a:lnTo>
                    <a:pt x="161172" y="3902364"/>
                  </a:lnTo>
                  <a:lnTo>
                    <a:pt x="172246" y="3947337"/>
                  </a:lnTo>
                  <a:lnTo>
                    <a:pt x="183673" y="3992171"/>
                  </a:lnTo>
                  <a:lnTo>
                    <a:pt x="195449" y="4036863"/>
                  </a:lnTo>
                  <a:lnTo>
                    <a:pt x="207574" y="4081413"/>
                  </a:lnTo>
                  <a:lnTo>
                    <a:pt x="220047" y="4125819"/>
                  </a:lnTo>
                  <a:lnTo>
                    <a:pt x="232865" y="4170079"/>
                  </a:lnTo>
                  <a:lnTo>
                    <a:pt x="246027" y="4214192"/>
                  </a:lnTo>
                  <a:lnTo>
                    <a:pt x="259531" y="4258156"/>
                  </a:lnTo>
                  <a:lnTo>
                    <a:pt x="273377" y="4301970"/>
                  </a:lnTo>
                  <a:lnTo>
                    <a:pt x="287561" y="4345631"/>
                  </a:lnTo>
                  <a:lnTo>
                    <a:pt x="302084" y="4389140"/>
                  </a:lnTo>
                  <a:lnTo>
                    <a:pt x="316943" y="4432493"/>
                  </a:lnTo>
                  <a:lnTo>
                    <a:pt x="332137" y="4475690"/>
                  </a:lnTo>
                  <a:lnTo>
                    <a:pt x="347663" y="4518729"/>
                  </a:lnTo>
                  <a:lnTo>
                    <a:pt x="363522" y="4561608"/>
                  </a:lnTo>
                  <a:lnTo>
                    <a:pt x="379711" y="4604326"/>
                  </a:lnTo>
                  <a:lnTo>
                    <a:pt x="396228" y="4646881"/>
                  </a:lnTo>
                  <a:lnTo>
                    <a:pt x="413072" y="4689272"/>
                  </a:lnTo>
                  <a:lnTo>
                    <a:pt x="430241" y="4731497"/>
                  </a:lnTo>
                  <a:lnTo>
                    <a:pt x="447735" y="4773554"/>
                  </a:lnTo>
                  <a:lnTo>
                    <a:pt x="465550" y="4815443"/>
                  </a:lnTo>
                  <a:lnTo>
                    <a:pt x="483687" y="4857161"/>
                  </a:lnTo>
                  <a:lnTo>
                    <a:pt x="502143" y="4898707"/>
                  </a:lnTo>
                  <a:lnTo>
                    <a:pt x="520916" y="4940080"/>
                  </a:lnTo>
                  <a:lnTo>
                    <a:pt x="540006" y="4981277"/>
                  </a:lnTo>
                  <a:lnTo>
                    <a:pt x="559410" y="5022298"/>
                  </a:lnTo>
                  <a:lnTo>
                    <a:pt x="579128" y="5063140"/>
                  </a:lnTo>
                  <a:lnTo>
                    <a:pt x="599156" y="5103803"/>
                  </a:lnTo>
                  <a:lnTo>
                    <a:pt x="619495" y="5144284"/>
                  </a:lnTo>
                  <a:lnTo>
                    <a:pt x="640142" y="5184583"/>
                  </a:lnTo>
                  <a:lnTo>
                    <a:pt x="661096" y="5224697"/>
                  </a:lnTo>
                  <a:lnTo>
                    <a:pt x="682355" y="5264625"/>
                  </a:lnTo>
                  <a:lnTo>
                    <a:pt x="703918" y="5304365"/>
                  </a:lnTo>
                  <a:lnTo>
                    <a:pt x="725784" y="5343917"/>
                  </a:lnTo>
                  <a:lnTo>
                    <a:pt x="747949" y="5383278"/>
                  </a:lnTo>
                  <a:lnTo>
                    <a:pt x="770414" y="5422446"/>
                  </a:lnTo>
                  <a:lnTo>
                    <a:pt x="793177" y="5461421"/>
                  </a:lnTo>
                  <a:lnTo>
                    <a:pt x="816235" y="5500201"/>
                  </a:lnTo>
                  <a:lnTo>
                    <a:pt x="839588" y="5538783"/>
                  </a:lnTo>
                  <a:lnTo>
                    <a:pt x="863234" y="5577168"/>
                  </a:lnTo>
                  <a:lnTo>
                    <a:pt x="887171" y="5615352"/>
                  </a:lnTo>
                  <a:lnTo>
                    <a:pt x="911398" y="5653335"/>
                  </a:lnTo>
                  <a:lnTo>
                    <a:pt x="935914" y="5691115"/>
                  </a:lnTo>
                  <a:lnTo>
                    <a:pt x="960716" y="5728690"/>
                  </a:lnTo>
                  <a:lnTo>
                    <a:pt x="985803" y="5766060"/>
                  </a:lnTo>
                  <a:lnTo>
                    <a:pt x="1011173" y="5803221"/>
                  </a:lnTo>
                  <a:lnTo>
                    <a:pt x="1036826" y="5840173"/>
                  </a:lnTo>
                  <a:lnTo>
                    <a:pt x="1062759" y="5876915"/>
                  </a:lnTo>
                  <a:lnTo>
                    <a:pt x="1088972" y="5913444"/>
                  </a:lnTo>
                  <a:lnTo>
                    <a:pt x="1115461" y="5949759"/>
                  </a:lnTo>
                  <a:lnTo>
                    <a:pt x="1142227" y="5985859"/>
                  </a:lnTo>
                  <a:lnTo>
                    <a:pt x="1169267" y="6021742"/>
                  </a:lnTo>
                  <a:lnTo>
                    <a:pt x="1196579" y="6057407"/>
                  </a:lnTo>
                  <a:lnTo>
                    <a:pt x="1224163" y="6092851"/>
                  </a:lnTo>
                  <a:lnTo>
                    <a:pt x="1252016" y="6128073"/>
                  </a:lnTo>
                  <a:lnTo>
                    <a:pt x="1280138" y="6163073"/>
                  </a:lnTo>
                  <a:lnTo>
                    <a:pt x="1308526" y="6197848"/>
                  </a:lnTo>
                  <a:lnTo>
                    <a:pt x="1337179" y="6232396"/>
                  </a:lnTo>
                  <a:lnTo>
                    <a:pt x="1366096" y="6266717"/>
                  </a:lnTo>
                  <a:lnTo>
                    <a:pt x="1395274" y="6300808"/>
                  </a:lnTo>
                  <a:lnTo>
                    <a:pt x="1424713" y="6334669"/>
                  </a:lnTo>
                  <a:lnTo>
                    <a:pt x="1454411" y="6368297"/>
                  </a:lnTo>
                  <a:lnTo>
                    <a:pt x="1484365" y="6401690"/>
                  </a:lnTo>
                  <a:lnTo>
                    <a:pt x="1514576" y="6434849"/>
                  </a:lnTo>
                  <a:lnTo>
                    <a:pt x="1545041" y="6467770"/>
                  </a:lnTo>
                  <a:lnTo>
                    <a:pt x="1575758" y="6500453"/>
                  </a:lnTo>
                  <a:lnTo>
                    <a:pt x="1606727" y="6532895"/>
                  </a:lnTo>
                  <a:lnTo>
                    <a:pt x="1637945" y="6565095"/>
                  </a:lnTo>
                  <a:lnTo>
                    <a:pt x="1669411" y="6597053"/>
                  </a:lnTo>
                  <a:lnTo>
                    <a:pt x="1701123" y="6628765"/>
                  </a:lnTo>
                  <a:lnTo>
                    <a:pt x="1733080" y="6660231"/>
                  </a:lnTo>
                  <a:lnTo>
                    <a:pt x="1765281" y="6691449"/>
                  </a:lnTo>
                  <a:lnTo>
                    <a:pt x="1797723" y="6722417"/>
                  </a:lnTo>
                  <a:lnTo>
                    <a:pt x="1830406" y="6753135"/>
                  </a:lnTo>
                  <a:lnTo>
                    <a:pt x="1863327" y="6783600"/>
                  </a:lnTo>
                  <a:lnTo>
                    <a:pt x="1896485" y="6813810"/>
                  </a:lnTo>
                  <a:lnTo>
                    <a:pt x="1929879" y="6843765"/>
                  </a:lnTo>
                  <a:lnTo>
                    <a:pt x="1963507" y="6873463"/>
                  </a:lnTo>
                  <a:lnTo>
                    <a:pt x="1997367" y="6902902"/>
                  </a:lnTo>
                  <a:lnTo>
                    <a:pt x="2031459" y="6932080"/>
                  </a:lnTo>
                  <a:lnTo>
                    <a:pt x="2065779" y="6960997"/>
                  </a:lnTo>
                  <a:lnTo>
                    <a:pt x="2100328" y="6989650"/>
                  </a:lnTo>
                  <a:lnTo>
                    <a:pt x="2135103" y="7018038"/>
                  </a:lnTo>
                  <a:lnTo>
                    <a:pt x="2170102" y="7046159"/>
                  </a:lnTo>
                  <a:lnTo>
                    <a:pt x="2205325" y="7074013"/>
                  </a:lnTo>
                  <a:lnTo>
                    <a:pt x="2240769" y="7101597"/>
                  </a:lnTo>
                  <a:lnTo>
                    <a:pt x="2276434" y="7128909"/>
                  </a:lnTo>
                  <a:lnTo>
                    <a:pt x="2312316" y="7155949"/>
                  </a:lnTo>
                  <a:lnTo>
                    <a:pt x="2348416" y="7182714"/>
                  </a:lnTo>
                  <a:lnTo>
                    <a:pt x="2384732" y="7209204"/>
                  </a:lnTo>
                  <a:lnTo>
                    <a:pt x="2421261" y="7235416"/>
                  </a:lnTo>
                  <a:lnTo>
                    <a:pt x="2458002" y="7261350"/>
                  </a:lnTo>
                  <a:lnTo>
                    <a:pt x="2494955" y="7287002"/>
                  </a:lnTo>
                  <a:lnTo>
                    <a:pt x="2532116" y="7312373"/>
                  </a:lnTo>
                  <a:lnTo>
                    <a:pt x="2569485" y="7337460"/>
                  </a:lnTo>
                  <a:lnTo>
                    <a:pt x="2607061" y="7362262"/>
                  </a:lnTo>
                  <a:lnTo>
                    <a:pt x="2644841" y="7386777"/>
                  </a:lnTo>
                  <a:lnTo>
                    <a:pt x="2682824" y="7411004"/>
                  </a:lnTo>
                  <a:lnTo>
                    <a:pt x="2721008" y="7434942"/>
                  </a:lnTo>
                  <a:lnTo>
                    <a:pt x="2759392" y="7458587"/>
                  </a:lnTo>
                  <a:lnTo>
                    <a:pt x="2797975" y="7481940"/>
                  </a:lnTo>
                  <a:lnTo>
                    <a:pt x="2836755" y="7504999"/>
                  </a:lnTo>
                  <a:lnTo>
                    <a:pt x="2875729" y="7527761"/>
                  </a:lnTo>
                  <a:lnTo>
                    <a:pt x="2914898" y="7550226"/>
                  </a:lnTo>
                  <a:lnTo>
                    <a:pt x="2954259" y="7572392"/>
                  </a:lnTo>
                  <a:lnTo>
                    <a:pt x="2993810" y="7594257"/>
                  </a:lnTo>
                  <a:lnTo>
                    <a:pt x="3033551" y="7615820"/>
                  </a:lnTo>
                  <a:lnTo>
                    <a:pt x="3073479" y="7637080"/>
                  </a:lnTo>
                  <a:lnTo>
                    <a:pt x="3113593" y="7658034"/>
                  </a:lnTo>
                  <a:lnTo>
                    <a:pt x="3153891" y="7678681"/>
                  </a:lnTo>
                  <a:lnTo>
                    <a:pt x="3194373" y="7699019"/>
                  </a:lnTo>
                  <a:lnTo>
                    <a:pt x="3235035" y="7719048"/>
                  </a:lnTo>
                  <a:lnTo>
                    <a:pt x="3275878" y="7738765"/>
                  </a:lnTo>
                  <a:lnTo>
                    <a:pt x="3316898" y="7758170"/>
                  </a:lnTo>
                  <a:lnTo>
                    <a:pt x="3358096" y="7777259"/>
                  </a:lnTo>
                  <a:lnTo>
                    <a:pt x="3399468" y="7796033"/>
                  </a:lnTo>
                  <a:lnTo>
                    <a:pt x="3441015" y="7814489"/>
                  </a:lnTo>
                  <a:lnTo>
                    <a:pt x="3482733" y="7832625"/>
                  </a:lnTo>
                  <a:lnTo>
                    <a:pt x="3524621" y="7850441"/>
                  </a:lnTo>
                  <a:lnTo>
                    <a:pt x="3566679" y="7867934"/>
                  </a:lnTo>
                  <a:lnTo>
                    <a:pt x="3608904" y="7885104"/>
                  </a:lnTo>
                  <a:lnTo>
                    <a:pt x="3651295" y="7901948"/>
                  </a:lnTo>
                  <a:lnTo>
                    <a:pt x="3693850" y="7918465"/>
                  </a:lnTo>
                  <a:lnTo>
                    <a:pt x="3736568" y="7934654"/>
                  </a:lnTo>
                  <a:lnTo>
                    <a:pt x="3779447" y="7950512"/>
                  </a:lnTo>
                  <a:lnTo>
                    <a:pt x="3822486" y="7966039"/>
                  </a:lnTo>
                  <a:lnTo>
                    <a:pt x="3865683" y="7981233"/>
                  </a:lnTo>
                  <a:lnTo>
                    <a:pt x="3909036" y="7996092"/>
                  </a:lnTo>
                  <a:lnTo>
                    <a:pt x="3952544" y="8010614"/>
                  </a:lnTo>
                  <a:lnTo>
                    <a:pt x="3996206" y="8024799"/>
                  </a:lnTo>
                  <a:lnTo>
                    <a:pt x="4040020" y="8038644"/>
                  </a:lnTo>
                  <a:lnTo>
                    <a:pt x="4083984" y="8052149"/>
                  </a:lnTo>
                  <a:lnTo>
                    <a:pt x="4128097" y="8065311"/>
                  </a:lnTo>
                  <a:lnTo>
                    <a:pt x="4172357" y="8078129"/>
                  </a:lnTo>
                  <a:lnTo>
                    <a:pt x="4216763" y="8090601"/>
                  </a:lnTo>
                  <a:lnTo>
                    <a:pt x="4261313" y="8102727"/>
                  </a:lnTo>
                  <a:lnTo>
                    <a:pt x="4306005" y="8114503"/>
                  </a:lnTo>
                  <a:lnTo>
                    <a:pt x="4350839" y="8125929"/>
                  </a:lnTo>
                  <a:lnTo>
                    <a:pt x="4395812" y="8137004"/>
                  </a:lnTo>
                  <a:lnTo>
                    <a:pt x="4440923" y="8147725"/>
                  </a:lnTo>
                  <a:lnTo>
                    <a:pt x="4486170" y="8158092"/>
                  </a:lnTo>
                  <a:lnTo>
                    <a:pt x="4531553" y="8168101"/>
                  </a:lnTo>
                  <a:lnTo>
                    <a:pt x="4577068" y="8177753"/>
                  </a:lnTo>
                  <a:lnTo>
                    <a:pt x="4622716" y="8187046"/>
                  </a:lnTo>
                  <a:lnTo>
                    <a:pt x="4668493" y="8195977"/>
                  </a:lnTo>
                  <a:lnTo>
                    <a:pt x="4714400" y="8204546"/>
                  </a:lnTo>
                  <a:lnTo>
                    <a:pt x="4760433" y="8212750"/>
                  </a:lnTo>
                  <a:lnTo>
                    <a:pt x="4806592" y="8220589"/>
                  </a:lnTo>
                  <a:lnTo>
                    <a:pt x="4852875" y="8228061"/>
                  </a:lnTo>
                  <a:lnTo>
                    <a:pt x="4899280" y="8235163"/>
                  </a:lnTo>
                  <a:lnTo>
                    <a:pt x="4945806" y="8241896"/>
                  </a:lnTo>
                  <a:lnTo>
                    <a:pt x="4992452" y="8248256"/>
                  </a:lnTo>
                  <a:lnTo>
                    <a:pt x="5039216" y="8254243"/>
                  </a:lnTo>
                  <a:lnTo>
                    <a:pt x="5086095" y="8259855"/>
                  </a:lnTo>
                  <a:lnTo>
                    <a:pt x="5133090" y="8265090"/>
                  </a:lnTo>
                  <a:lnTo>
                    <a:pt x="5180197" y="8269947"/>
                  </a:lnTo>
                  <a:lnTo>
                    <a:pt x="5227417" y="8274425"/>
                  </a:lnTo>
                  <a:lnTo>
                    <a:pt x="5274746" y="8278521"/>
                  </a:lnTo>
                  <a:lnTo>
                    <a:pt x="5322184" y="8282235"/>
                  </a:lnTo>
                  <a:lnTo>
                    <a:pt x="5369728" y="8285564"/>
                  </a:lnTo>
                  <a:lnTo>
                    <a:pt x="5417378" y="8288507"/>
                  </a:lnTo>
                  <a:lnTo>
                    <a:pt x="5465133" y="8291063"/>
                  </a:lnTo>
                  <a:lnTo>
                    <a:pt x="5512989" y="8293230"/>
                  </a:lnTo>
                  <a:lnTo>
                    <a:pt x="5560946" y="8295007"/>
                  </a:lnTo>
                  <a:lnTo>
                    <a:pt x="5609002" y="8296391"/>
                  </a:lnTo>
                  <a:lnTo>
                    <a:pt x="5657156" y="8297382"/>
                  </a:lnTo>
                  <a:lnTo>
                    <a:pt x="5705406" y="8297977"/>
                  </a:lnTo>
                  <a:lnTo>
                    <a:pt x="5753751" y="8298176"/>
                  </a:lnTo>
                  <a:lnTo>
                    <a:pt x="5802096" y="8297977"/>
                  </a:lnTo>
                  <a:lnTo>
                    <a:pt x="5850346" y="8297382"/>
                  </a:lnTo>
                  <a:lnTo>
                    <a:pt x="5898500" y="8296391"/>
                  </a:lnTo>
                  <a:lnTo>
                    <a:pt x="5946556" y="8295007"/>
                  </a:lnTo>
                  <a:lnTo>
                    <a:pt x="5994513" y="8293230"/>
                  </a:lnTo>
                  <a:lnTo>
                    <a:pt x="6042370" y="8291063"/>
                  </a:lnTo>
                  <a:lnTo>
                    <a:pt x="6090124" y="8288507"/>
                  </a:lnTo>
                  <a:lnTo>
                    <a:pt x="6137774" y="8285564"/>
                  </a:lnTo>
                  <a:lnTo>
                    <a:pt x="6185318" y="8282235"/>
                  </a:lnTo>
                  <a:lnTo>
                    <a:pt x="6232756" y="8278521"/>
                  </a:lnTo>
                  <a:lnTo>
                    <a:pt x="6280085" y="8274425"/>
                  </a:lnTo>
                  <a:lnTo>
                    <a:pt x="6327305" y="8269947"/>
                  </a:lnTo>
                  <a:lnTo>
                    <a:pt x="6374412" y="8265090"/>
                  </a:lnTo>
                  <a:lnTo>
                    <a:pt x="6421407" y="8259855"/>
                  </a:lnTo>
                  <a:lnTo>
                    <a:pt x="6468286" y="8254243"/>
                  </a:lnTo>
                  <a:lnTo>
                    <a:pt x="6515050" y="8248256"/>
                  </a:lnTo>
                  <a:lnTo>
                    <a:pt x="6561696" y="8241896"/>
                  </a:lnTo>
                  <a:lnTo>
                    <a:pt x="6608222" y="8235163"/>
                  </a:lnTo>
                  <a:lnTo>
                    <a:pt x="6654627" y="8228061"/>
                  </a:lnTo>
                  <a:lnTo>
                    <a:pt x="6700910" y="8220589"/>
                  </a:lnTo>
                  <a:lnTo>
                    <a:pt x="6747069" y="8212750"/>
                  </a:lnTo>
                  <a:lnTo>
                    <a:pt x="6793102" y="8204546"/>
                  </a:lnTo>
                  <a:lnTo>
                    <a:pt x="6839009" y="8195977"/>
                  </a:lnTo>
                  <a:lnTo>
                    <a:pt x="6884786" y="8187046"/>
                  </a:lnTo>
                  <a:lnTo>
                    <a:pt x="6930434" y="8177753"/>
                  </a:lnTo>
                  <a:lnTo>
                    <a:pt x="6975949" y="8168101"/>
                  </a:lnTo>
                  <a:lnTo>
                    <a:pt x="7021332" y="8158092"/>
                  </a:lnTo>
                  <a:lnTo>
                    <a:pt x="7066579" y="8147725"/>
                  </a:lnTo>
                  <a:lnTo>
                    <a:pt x="7111690" y="8137004"/>
                  </a:lnTo>
                  <a:lnTo>
                    <a:pt x="7156663" y="8125929"/>
                  </a:lnTo>
                  <a:lnTo>
                    <a:pt x="7201497" y="8114503"/>
                  </a:lnTo>
                  <a:lnTo>
                    <a:pt x="7246189" y="8102727"/>
                  </a:lnTo>
                  <a:lnTo>
                    <a:pt x="7290739" y="8090601"/>
                  </a:lnTo>
                  <a:lnTo>
                    <a:pt x="7335145" y="8078129"/>
                  </a:lnTo>
                  <a:lnTo>
                    <a:pt x="7379405" y="8065311"/>
                  </a:lnTo>
                  <a:lnTo>
                    <a:pt x="7423518" y="8052149"/>
                  </a:lnTo>
                  <a:lnTo>
                    <a:pt x="7467482" y="8038644"/>
                  </a:lnTo>
                  <a:lnTo>
                    <a:pt x="7511296" y="8024799"/>
                  </a:lnTo>
                  <a:lnTo>
                    <a:pt x="7554958" y="8010614"/>
                  </a:lnTo>
                  <a:lnTo>
                    <a:pt x="7598466" y="7996092"/>
                  </a:lnTo>
                  <a:lnTo>
                    <a:pt x="7641820" y="7981233"/>
                  </a:lnTo>
                  <a:lnTo>
                    <a:pt x="7685016" y="7966039"/>
                  </a:lnTo>
                  <a:lnTo>
                    <a:pt x="7728055" y="7950512"/>
                  </a:lnTo>
                  <a:lnTo>
                    <a:pt x="7770934" y="7934654"/>
                  </a:lnTo>
                  <a:lnTo>
                    <a:pt x="7813652" y="7918465"/>
                  </a:lnTo>
                  <a:lnTo>
                    <a:pt x="7856207" y="7901948"/>
                  </a:lnTo>
                  <a:lnTo>
                    <a:pt x="7898598" y="7885104"/>
                  </a:lnTo>
                  <a:lnTo>
                    <a:pt x="7940823" y="7867934"/>
                  </a:lnTo>
                  <a:lnTo>
                    <a:pt x="7982881" y="7850441"/>
                  </a:lnTo>
                  <a:lnTo>
                    <a:pt x="8024769" y="7832625"/>
                  </a:lnTo>
                  <a:lnTo>
                    <a:pt x="8066487" y="7814489"/>
                  </a:lnTo>
                  <a:lnTo>
                    <a:pt x="8108034" y="7796033"/>
                  </a:lnTo>
                  <a:lnTo>
                    <a:pt x="8149406" y="7777259"/>
                  </a:lnTo>
                  <a:lnTo>
                    <a:pt x="8190604" y="7758170"/>
                  </a:lnTo>
                  <a:lnTo>
                    <a:pt x="8231624" y="7738765"/>
                  </a:lnTo>
                  <a:lnTo>
                    <a:pt x="8272467" y="7719048"/>
                  </a:lnTo>
                  <a:lnTo>
                    <a:pt x="8313129" y="7699019"/>
                  </a:lnTo>
                  <a:lnTo>
                    <a:pt x="8353611" y="7678681"/>
                  </a:lnTo>
                  <a:lnTo>
                    <a:pt x="8393909" y="7658034"/>
                  </a:lnTo>
                  <a:lnTo>
                    <a:pt x="8434023" y="7637080"/>
                  </a:lnTo>
                  <a:lnTo>
                    <a:pt x="8473951" y="7615820"/>
                  </a:lnTo>
                  <a:lnTo>
                    <a:pt x="8513692" y="7594257"/>
                  </a:lnTo>
                  <a:lnTo>
                    <a:pt x="8553243" y="7572392"/>
                  </a:lnTo>
                  <a:lnTo>
                    <a:pt x="8592604" y="7550226"/>
                  </a:lnTo>
                  <a:lnTo>
                    <a:pt x="8631773" y="7527761"/>
                  </a:lnTo>
                  <a:lnTo>
                    <a:pt x="8670747" y="7504999"/>
                  </a:lnTo>
                  <a:lnTo>
                    <a:pt x="8709527" y="7481940"/>
                  </a:lnTo>
                  <a:lnTo>
                    <a:pt x="8748110" y="7458587"/>
                  </a:lnTo>
                  <a:lnTo>
                    <a:pt x="8786494" y="7434942"/>
                  </a:lnTo>
                  <a:lnTo>
                    <a:pt x="8824678" y="7411004"/>
                  </a:lnTo>
                  <a:lnTo>
                    <a:pt x="8862661" y="7386777"/>
                  </a:lnTo>
                  <a:lnTo>
                    <a:pt x="8900441" y="7362262"/>
                  </a:lnTo>
                  <a:lnTo>
                    <a:pt x="8938017" y="7337460"/>
                  </a:lnTo>
                  <a:lnTo>
                    <a:pt x="8975386" y="7312373"/>
                  </a:lnTo>
                  <a:lnTo>
                    <a:pt x="9012547" y="7287002"/>
                  </a:lnTo>
                  <a:lnTo>
                    <a:pt x="9049500" y="7261350"/>
                  </a:lnTo>
                  <a:lnTo>
                    <a:pt x="9086241" y="7235416"/>
                  </a:lnTo>
                  <a:lnTo>
                    <a:pt x="9122770" y="7209204"/>
                  </a:lnTo>
                  <a:lnTo>
                    <a:pt x="9159086" y="7182714"/>
                  </a:lnTo>
                  <a:lnTo>
                    <a:pt x="9195186" y="7155949"/>
                  </a:lnTo>
                  <a:lnTo>
                    <a:pt x="9231068" y="7128909"/>
                  </a:lnTo>
                  <a:lnTo>
                    <a:pt x="9266733" y="7101597"/>
                  </a:lnTo>
                  <a:lnTo>
                    <a:pt x="9302177" y="7074013"/>
                  </a:lnTo>
                  <a:lnTo>
                    <a:pt x="9337400" y="7046159"/>
                  </a:lnTo>
                  <a:lnTo>
                    <a:pt x="9372399" y="7018038"/>
                  </a:lnTo>
                  <a:lnTo>
                    <a:pt x="9407174" y="6989650"/>
                  </a:lnTo>
                  <a:lnTo>
                    <a:pt x="9441723" y="6960997"/>
                  </a:lnTo>
                  <a:lnTo>
                    <a:pt x="9476043" y="6932080"/>
                  </a:lnTo>
                  <a:lnTo>
                    <a:pt x="9510135" y="6902902"/>
                  </a:lnTo>
                  <a:lnTo>
                    <a:pt x="9543995" y="6873463"/>
                  </a:lnTo>
                  <a:lnTo>
                    <a:pt x="9577623" y="6843765"/>
                  </a:lnTo>
                  <a:lnTo>
                    <a:pt x="9611017" y="6813810"/>
                  </a:lnTo>
                  <a:lnTo>
                    <a:pt x="9644175" y="6783600"/>
                  </a:lnTo>
                  <a:lnTo>
                    <a:pt x="9648920" y="6779208"/>
                  </a:lnTo>
                </a:path>
              </a:pathLst>
            </a:custGeom>
            <a:ln w="52354">
              <a:solidFill>
                <a:srgbClr val="B5DB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9901" y="3254"/>
              <a:ext cx="9304198" cy="7950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11032" y="9305474"/>
              <a:ext cx="3950335" cy="1053465"/>
            </a:xfrm>
            <a:custGeom>
              <a:avLst/>
              <a:gdLst/>
              <a:ahLst/>
              <a:cxnLst/>
              <a:rect l="l" t="t" r="r" b="b"/>
              <a:pathLst>
                <a:path w="3950334" h="1053465">
                  <a:moveTo>
                    <a:pt x="1374965" y="414921"/>
                  </a:moveTo>
                  <a:lnTo>
                    <a:pt x="1358557" y="362559"/>
                  </a:lnTo>
                  <a:lnTo>
                    <a:pt x="1295082" y="323049"/>
                  </a:lnTo>
                  <a:lnTo>
                    <a:pt x="1226324" y="305930"/>
                  </a:lnTo>
                  <a:lnTo>
                    <a:pt x="1201470" y="298297"/>
                  </a:lnTo>
                  <a:lnTo>
                    <a:pt x="1183474" y="288658"/>
                  </a:lnTo>
                  <a:lnTo>
                    <a:pt x="1172527" y="276174"/>
                  </a:lnTo>
                  <a:lnTo>
                    <a:pt x="1168831" y="259994"/>
                  </a:lnTo>
                  <a:lnTo>
                    <a:pt x="1174191" y="236308"/>
                  </a:lnTo>
                  <a:lnTo>
                    <a:pt x="1189291" y="219608"/>
                  </a:lnTo>
                  <a:lnTo>
                    <a:pt x="1212583" y="209702"/>
                  </a:lnTo>
                  <a:lnTo>
                    <a:pt x="1242568" y="206438"/>
                  </a:lnTo>
                  <a:lnTo>
                    <a:pt x="1271625" y="210159"/>
                  </a:lnTo>
                  <a:lnTo>
                    <a:pt x="1293253" y="220776"/>
                  </a:lnTo>
                  <a:lnTo>
                    <a:pt x="1307541" y="237553"/>
                  </a:lnTo>
                  <a:lnTo>
                    <a:pt x="1314551" y="259702"/>
                  </a:lnTo>
                  <a:lnTo>
                    <a:pt x="1368679" y="259702"/>
                  </a:lnTo>
                  <a:lnTo>
                    <a:pt x="1358493" y="217322"/>
                  </a:lnTo>
                  <a:lnTo>
                    <a:pt x="1332801" y="186575"/>
                  </a:lnTo>
                  <a:lnTo>
                    <a:pt x="1293660" y="167855"/>
                  </a:lnTo>
                  <a:lnTo>
                    <a:pt x="1243152" y="161518"/>
                  </a:lnTo>
                  <a:lnTo>
                    <a:pt x="1186218" y="169062"/>
                  </a:lnTo>
                  <a:lnTo>
                    <a:pt x="1145451" y="190144"/>
                  </a:lnTo>
                  <a:lnTo>
                    <a:pt x="1120978" y="222440"/>
                  </a:lnTo>
                  <a:lnTo>
                    <a:pt x="1112939" y="263639"/>
                  </a:lnTo>
                  <a:lnTo>
                    <a:pt x="1119505" y="297345"/>
                  </a:lnTo>
                  <a:lnTo>
                    <a:pt x="1137793" y="322859"/>
                  </a:lnTo>
                  <a:lnTo>
                    <a:pt x="1166368" y="341287"/>
                  </a:lnTo>
                  <a:lnTo>
                    <a:pt x="1203794" y="353771"/>
                  </a:lnTo>
                  <a:lnTo>
                    <a:pt x="1274457" y="371322"/>
                  </a:lnTo>
                  <a:lnTo>
                    <a:pt x="1294676" y="378206"/>
                  </a:lnTo>
                  <a:lnTo>
                    <a:pt x="1308912" y="388112"/>
                  </a:lnTo>
                  <a:lnTo>
                    <a:pt x="1317332" y="401358"/>
                  </a:lnTo>
                  <a:lnTo>
                    <a:pt x="1320101" y="418287"/>
                  </a:lnTo>
                  <a:lnTo>
                    <a:pt x="1314577" y="441553"/>
                  </a:lnTo>
                  <a:lnTo>
                    <a:pt x="1298956" y="457936"/>
                  </a:lnTo>
                  <a:lnTo>
                    <a:pt x="1274673" y="467626"/>
                  </a:lnTo>
                  <a:lnTo>
                    <a:pt x="1243152" y="470814"/>
                  </a:lnTo>
                  <a:lnTo>
                    <a:pt x="1242999" y="470662"/>
                  </a:lnTo>
                  <a:lnTo>
                    <a:pt x="1212469" y="466839"/>
                  </a:lnTo>
                  <a:lnTo>
                    <a:pt x="1186865" y="455434"/>
                  </a:lnTo>
                  <a:lnTo>
                    <a:pt x="1167790" y="436524"/>
                  </a:lnTo>
                  <a:lnTo>
                    <a:pt x="1156830" y="410235"/>
                  </a:lnTo>
                  <a:lnTo>
                    <a:pt x="1101382" y="410235"/>
                  </a:lnTo>
                  <a:lnTo>
                    <a:pt x="1117739" y="457860"/>
                  </a:lnTo>
                  <a:lnTo>
                    <a:pt x="1149375" y="490867"/>
                  </a:lnTo>
                  <a:lnTo>
                    <a:pt x="1192517" y="510082"/>
                  </a:lnTo>
                  <a:lnTo>
                    <a:pt x="1243444" y="516305"/>
                  </a:lnTo>
                  <a:lnTo>
                    <a:pt x="1299108" y="509295"/>
                  </a:lnTo>
                  <a:lnTo>
                    <a:pt x="1340421" y="489153"/>
                  </a:lnTo>
                  <a:lnTo>
                    <a:pt x="1366126" y="457238"/>
                  </a:lnTo>
                  <a:lnTo>
                    <a:pt x="1374965" y="414921"/>
                  </a:lnTo>
                  <a:close/>
                </a:path>
                <a:path w="3950334" h="1053465">
                  <a:moveTo>
                    <a:pt x="1753019" y="334162"/>
                  </a:moveTo>
                  <a:lnTo>
                    <a:pt x="1746465" y="271183"/>
                  </a:lnTo>
                  <a:lnTo>
                    <a:pt x="1727809" y="222707"/>
                  </a:lnTo>
                  <a:lnTo>
                    <a:pt x="1698599" y="188442"/>
                  </a:lnTo>
                  <a:lnTo>
                    <a:pt x="1693913" y="185953"/>
                  </a:lnTo>
                  <a:lnTo>
                    <a:pt x="1693913" y="336207"/>
                  </a:lnTo>
                  <a:lnTo>
                    <a:pt x="1686839" y="395224"/>
                  </a:lnTo>
                  <a:lnTo>
                    <a:pt x="1667065" y="436486"/>
                  </a:lnTo>
                  <a:lnTo>
                    <a:pt x="1636750" y="460705"/>
                  </a:lnTo>
                  <a:lnTo>
                    <a:pt x="1598079" y="468617"/>
                  </a:lnTo>
                  <a:lnTo>
                    <a:pt x="1556296" y="458279"/>
                  </a:lnTo>
                  <a:lnTo>
                    <a:pt x="1545158" y="447840"/>
                  </a:lnTo>
                  <a:lnTo>
                    <a:pt x="1526120" y="430009"/>
                  </a:lnTo>
                  <a:lnTo>
                    <a:pt x="1507820" y="387946"/>
                  </a:lnTo>
                  <a:lnTo>
                    <a:pt x="1501673" y="336207"/>
                  </a:lnTo>
                  <a:lnTo>
                    <a:pt x="1507820" y="285305"/>
                  </a:lnTo>
                  <a:lnTo>
                    <a:pt x="1526120" y="245046"/>
                  </a:lnTo>
                  <a:lnTo>
                    <a:pt x="1546123" y="227507"/>
                  </a:lnTo>
                  <a:lnTo>
                    <a:pt x="1556296" y="218592"/>
                  </a:lnTo>
                  <a:lnTo>
                    <a:pt x="1598079" y="209067"/>
                  </a:lnTo>
                  <a:lnTo>
                    <a:pt x="1639417" y="218033"/>
                  </a:lnTo>
                  <a:lnTo>
                    <a:pt x="1669427" y="243560"/>
                  </a:lnTo>
                  <a:lnTo>
                    <a:pt x="1687728" y="283629"/>
                  </a:lnTo>
                  <a:lnTo>
                    <a:pt x="1693913" y="336207"/>
                  </a:lnTo>
                  <a:lnTo>
                    <a:pt x="1693913" y="185953"/>
                  </a:lnTo>
                  <a:lnTo>
                    <a:pt x="1660385" y="168109"/>
                  </a:lnTo>
                  <a:lnTo>
                    <a:pt x="1614614" y="161378"/>
                  </a:lnTo>
                  <a:lnTo>
                    <a:pt x="1572768" y="167767"/>
                  </a:lnTo>
                  <a:lnTo>
                    <a:pt x="1540713" y="183908"/>
                  </a:lnTo>
                  <a:lnTo>
                    <a:pt x="1517523" y="205320"/>
                  </a:lnTo>
                  <a:lnTo>
                    <a:pt x="1502257" y="227507"/>
                  </a:lnTo>
                  <a:lnTo>
                    <a:pt x="1501673" y="168109"/>
                  </a:lnTo>
                  <a:lnTo>
                    <a:pt x="1440954" y="168109"/>
                  </a:lnTo>
                  <a:lnTo>
                    <a:pt x="1440954" y="616089"/>
                  </a:lnTo>
                  <a:lnTo>
                    <a:pt x="1502397" y="616089"/>
                  </a:lnTo>
                  <a:lnTo>
                    <a:pt x="1502397" y="448081"/>
                  </a:lnTo>
                  <a:lnTo>
                    <a:pt x="1516418" y="470801"/>
                  </a:lnTo>
                  <a:lnTo>
                    <a:pt x="1538338" y="492925"/>
                  </a:lnTo>
                  <a:lnTo>
                    <a:pt x="1569059" y="509587"/>
                  </a:lnTo>
                  <a:lnTo>
                    <a:pt x="1609648" y="516166"/>
                  </a:lnTo>
                  <a:lnTo>
                    <a:pt x="1651457" y="510819"/>
                  </a:lnTo>
                  <a:lnTo>
                    <a:pt x="1686737" y="495020"/>
                  </a:lnTo>
                  <a:lnTo>
                    <a:pt x="1715020" y="469112"/>
                  </a:lnTo>
                  <a:lnTo>
                    <a:pt x="1715300" y="468617"/>
                  </a:lnTo>
                  <a:lnTo>
                    <a:pt x="1735810" y="433425"/>
                  </a:lnTo>
                  <a:lnTo>
                    <a:pt x="1748637" y="388327"/>
                  </a:lnTo>
                  <a:lnTo>
                    <a:pt x="1753019" y="334162"/>
                  </a:lnTo>
                  <a:close/>
                </a:path>
                <a:path w="3950334" h="1053465">
                  <a:moveTo>
                    <a:pt x="2006130" y="165773"/>
                  </a:moveTo>
                  <a:lnTo>
                    <a:pt x="2001088" y="163868"/>
                  </a:lnTo>
                  <a:lnTo>
                    <a:pt x="1994700" y="162547"/>
                  </a:lnTo>
                  <a:lnTo>
                    <a:pt x="1987511" y="161785"/>
                  </a:lnTo>
                  <a:lnTo>
                    <a:pt x="1980082" y="161531"/>
                  </a:lnTo>
                  <a:lnTo>
                    <a:pt x="1948446" y="165912"/>
                  </a:lnTo>
                  <a:lnTo>
                    <a:pt x="1919770" y="179222"/>
                  </a:lnTo>
                  <a:lnTo>
                    <a:pt x="1895983" y="201764"/>
                  </a:lnTo>
                  <a:lnTo>
                    <a:pt x="1878990" y="233794"/>
                  </a:lnTo>
                  <a:lnTo>
                    <a:pt x="1878990" y="168109"/>
                  </a:lnTo>
                  <a:lnTo>
                    <a:pt x="1820900" y="168109"/>
                  </a:lnTo>
                  <a:lnTo>
                    <a:pt x="1820900" y="509727"/>
                  </a:lnTo>
                  <a:lnTo>
                    <a:pt x="1881619" y="509727"/>
                  </a:lnTo>
                  <a:lnTo>
                    <a:pt x="1881619" y="297294"/>
                  </a:lnTo>
                  <a:lnTo>
                    <a:pt x="1889404" y="260921"/>
                  </a:lnTo>
                  <a:lnTo>
                    <a:pt x="1910588" y="236499"/>
                  </a:lnTo>
                  <a:lnTo>
                    <a:pt x="1941982" y="223393"/>
                  </a:lnTo>
                  <a:lnTo>
                    <a:pt x="1980374" y="220916"/>
                  </a:lnTo>
                  <a:lnTo>
                    <a:pt x="1986368" y="221119"/>
                  </a:lnTo>
                  <a:lnTo>
                    <a:pt x="1993366" y="221805"/>
                  </a:lnTo>
                  <a:lnTo>
                    <a:pt x="2000300" y="223024"/>
                  </a:lnTo>
                  <a:lnTo>
                    <a:pt x="2006130" y="224878"/>
                  </a:lnTo>
                  <a:lnTo>
                    <a:pt x="2006130" y="165773"/>
                  </a:lnTo>
                  <a:close/>
                </a:path>
                <a:path w="3950334" h="1053465">
                  <a:moveTo>
                    <a:pt x="2018118" y="991946"/>
                  </a:moveTo>
                  <a:lnTo>
                    <a:pt x="1901520" y="991946"/>
                  </a:lnTo>
                  <a:lnTo>
                    <a:pt x="1901520" y="876947"/>
                  </a:lnTo>
                  <a:lnTo>
                    <a:pt x="1901520" y="821067"/>
                  </a:lnTo>
                  <a:lnTo>
                    <a:pt x="1901520" y="820775"/>
                  </a:lnTo>
                  <a:lnTo>
                    <a:pt x="1901228" y="821067"/>
                  </a:lnTo>
                  <a:lnTo>
                    <a:pt x="1589011" y="821067"/>
                  </a:lnTo>
                  <a:lnTo>
                    <a:pt x="1549209" y="784923"/>
                  </a:lnTo>
                  <a:lnTo>
                    <a:pt x="1487474" y="728891"/>
                  </a:lnTo>
                  <a:lnTo>
                    <a:pt x="1111338" y="728891"/>
                  </a:lnTo>
                  <a:lnTo>
                    <a:pt x="1111338" y="644906"/>
                  </a:lnTo>
                  <a:lnTo>
                    <a:pt x="1087310" y="639495"/>
                  </a:lnTo>
                  <a:lnTo>
                    <a:pt x="963269" y="611555"/>
                  </a:lnTo>
                  <a:lnTo>
                    <a:pt x="963269" y="598678"/>
                  </a:lnTo>
                  <a:lnTo>
                    <a:pt x="963269" y="398538"/>
                  </a:lnTo>
                  <a:lnTo>
                    <a:pt x="872947" y="367080"/>
                  </a:lnTo>
                  <a:lnTo>
                    <a:pt x="728891" y="316903"/>
                  </a:lnTo>
                  <a:lnTo>
                    <a:pt x="728891" y="260718"/>
                  </a:lnTo>
                  <a:lnTo>
                    <a:pt x="729907" y="260718"/>
                  </a:lnTo>
                  <a:lnTo>
                    <a:pt x="730059" y="255447"/>
                  </a:lnTo>
                  <a:lnTo>
                    <a:pt x="791895" y="237794"/>
                  </a:lnTo>
                  <a:lnTo>
                    <a:pt x="826122" y="218681"/>
                  </a:lnTo>
                  <a:lnTo>
                    <a:pt x="847902" y="198247"/>
                  </a:lnTo>
                  <a:lnTo>
                    <a:pt x="856475" y="190207"/>
                  </a:lnTo>
                  <a:lnTo>
                    <a:pt x="882751" y="138912"/>
                  </a:lnTo>
                  <a:lnTo>
                    <a:pt x="891514" y="87934"/>
                  </a:lnTo>
                  <a:lnTo>
                    <a:pt x="891451" y="79717"/>
                  </a:lnTo>
                  <a:lnTo>
                    <a:pt x="891336" y="73444"/>
                  </a:lnTo>
                  <a:lnTo>
                    <a:pt x="891209" y="66281"/>
                  </a:lnTo>
                  <a:lnTo>
                    <a:pt x="891159" y="63309"/>
                  </a:lnTo>
                  <a:lnTo>
                    <a:pt x="891032" y="56337"/>
                  </a:lnTo>
                  <a:lnTo>
                    <a:pt x="890905" y="49403"/>
                  </a:lnTo>
                  <a:lnTo>
                    <a:pt x="890866" y="47294"/>
                  </a:lnTo>
                  <a:lnTo>
                    <a:pt x="888517" y="29413"/>
                  </a:lnTo>
                  <a:lnTo>
                    <a:pt x="883970" y="5702"/>
                  </a:lnTo>
                  <a:lnTo>
                    <a:pt x="859980" y="6578"/>
                  </a:lnTo>
                  <a:lnTo>
                    <a:pt x="841971" y="8343"/>
                  </a:lnTo>
                  <a:lnTo>
                    <a:pt x="835850" y="9664"/>
                  </a:lnTo>
                  <a:lnTo>
                    <a:pt x="835850" y="66281"/>
                  </a:lnTo>
                  <a:lnTo>
                    <a:pt x="835748" y="71374"/>
                  </a:lnTo>
                  <a:lnTo>
                    <a:pt x="835685" y="74472"/>
                  </a:lnTo>
                  <a:lnTo>
                    <a:pt x="835571" y="81051"/>
                  </a:lnTo>
                  <a:lnTo>
                    <a:pt x="835456" y="87007"/>
                  </a:lnTo>
                  <a:lnTo>
                    <a:pt x="832446" y="109296"/>
                  </a:lnTo>
                  <a:lnTo>
                    <a:pt x="832332" y="110210"/>
                  </a:lnTo>
                  <a:lnTo>
                    <a:pt x="825144" y="133680"/>
                  </a:lnTo>
                  <a:lnTo>
                    <a:pt x="794435" y="172427"/>
                  </a:lnTo>
                  <a:lnTo>
                    <a:pt x="751344" y="193154"/>
                  </a:lnTo>
                  <a:lnTo>
                    <a:pt x="731227" y="198247"/>
                  </a:lnTo>
                  <a:lnTo>
                    <a:pt x="731329" y="193154"/>
                  </a:lnTo>
                  <a:lnTo>
                    <a:pt x="731405" y="188988"/>
                  </a:lnTo>
                  <a:lnTo>
                    <a:pt x="731481" y="184797"/>
                  </a:lnTo>
                  <a:lnTo>
                    <a:pt x="731532" y="182079"/>
                  </a:lnTo>
                  <a:lnTo>
                    <a:pt x="731608" y="177520"/>
                  </a:lnTo>
                  <a:lnTo>
                    <a:pt x="734593" y="155460"/>
                  </a:lnTo>
                  <a:lnTo>
                    <a:pt x="734618" y="155232"/>
                  </a:lnTo>
                  <a:lnTo>
                    <a:pt x="734745" y="154317"/>
                  </a:lnTo>
                  <a:lnTo>
                    <a:pt x="754494" y="109296"/>
                  </a:lnTo>
                  <a:lnTo>
                    <a:pt x="793851" y="79717"/>
                  </a:lnTo>
                  <a:lnTo>
                    <a:pt x="835850" y="66281"/>
                  </a:lnTo>
                  <a:lnTo>
                    <a:pt x="835850" y="9664"/>
                  </a:lnTo>
                  <a:lnTo>
                    <a:pt x="754545" y="37160"/>
                  </a:lnTo>
                  <a:lnTo>
                    <a:pt x="710603" y="74472"/>
                  </a:lnTo>
                  <a:lnTo>
                    <a:pt x="697293" y="94957"/>
                  </a:lnTo>
                  <a:lnTo>
                    <a:pt x="690511" y="84023"/>
                  </a:lnTo>
                  <a:lnTo>
                    <a:pt x="682853" y="73444"/>
                  </a:lnTo>
                  <a:lnTo>
                    <a:pt x="674306" y="63309"/>
                  </a:lnTo>
                  <a:lnTo>
                    <a:pt x="673582" y="62585"/>
                  </a:lnTo>
                  <a:lnTo>
                    <a:pt x="673582" y="208343"/>
                  </a:lnTo>
                  <a:lnTo>
                    <a:pt x="647052" y="206438"/>
                  </a:lnTo>
                  <a:lnTo>
                    <a:pt x="585165" y="188988"/>
                  </a:lnTo>
                  <a:lnTo>
                    <a:pt x="535736" y="143052"/>
                  </a:lnTo>
                  <a:lnTo>
                    <a:pt x="513753" y="82588"/>
                  </a:lnTo>
                  <a:lnTo>
                    <a:pt x="509879" y="56337"/>
                  </a:lnTo>
                  <a:lnTo>
                    <a:pt x="536409" y="58229"/>
                  </a:lnTo>
                  <a:lnTo>
                    <a:pt x="598297" y="75692"/>
                  </a:lnTo>
                  <a:lnTo>
                    <a:pt x="647725" y="121627"/>
                  </a:lnTo>
                  <a:lnTo>
                    <a:pt x="669709" y="182079"/>
                  </a:lnTo>
                  <a:lnTo>
                    <a:pt x="673582" y="208343"/>
                  </a:lnTo>
                  <a:lnTo>
                    <a:pt x="673582" y="62585"/>
                  </a:lnTo>
                  <a:lnTo>
                    <a:pt x="606666" y="18008"/>
                  </a:lnTo>
                  <a:lnTo>
                    <a:pt x="546709" y="2857"/>
                  </a:lnTo>
                  <a:lnTo>
                    <a:pt x="498983" y="0"/>
                  </a:lnTo>
                  <a:lnTo>
                    <a:pt x="477545" y="1168"/>
                  </a:lnTo>
                  <a:lnTo>
                    <a:pt x="453555" y="3962"/>
                  </a:lnTo>
                  <a:lnTo>
                    <a:pt x="452526" y="27940"/>
                  </a:lnTo>
                  <a:lnTo>
                    <a:pt x="452920" y="47294"/>
                  </a:lnTo>
                  <a:lnTo>
                    <a:pt x="452958" y="49403"/>
                  </a:lnTo>
                  <a:lnTo>
                    <a:pt x="459308" y="96786"/>
                  </a:lnTo>
                  <a:lnTo>
                    <a:pt x="478713" y="155232"/>
                  </a:lnTo>
                  <a:lnTo>
                    <a:pt x="518655" y="210832"/>
                  </a:lnTo>
                  <a:lnTo>
                    <a:pt x="557301" y="237794"/>
                  </a:lnTo>
                  <a:lnTo>
                    <a:pt x="557441" y="237794"/>
                  </a:lnTo>
                  <a:lnTo>
                    <a:pt x="598512" y="253860"/>
                  </a:lnTo>
                  <a:lnTo>
                    <a:pt x="638454" y="261962"/>
                  </a:lnTo>
                  <a:lnTo>
                    <a:pt x="672566" y="264528"/>
                  </a:lnTo>
                  <a:lnTo>
                    <a:pt x="672566" y="318363"/>
                  </a:lnTo>
                  <a:lnTo>
                    <a:pt x="438175" y="398399"/>
                  </a:lnTo>
                  <a:lnTo>
                    <a:pt x="438175" y="716013"/>
                  </a:lnTo>
                  <a:lnTo>
                    <a:pt x="287934" y="716013"/>
                  </a:lnTo>
                  <a:lnTo>
                    <a:pt x="287934" y="847394"/>
                  </a:lnTo>
                  <a:lnTo>
                    <a:pt x="117487" y="893622"/>
                  </a:lnTo>
                  <a:lnTo>
                    <a:pt x="117487" y="992238"/>
                  </a:lnTo>
                  <a:lnTo>
                    <a:pt x="0" y="992238"/>
                  </a:lnTo>
                  <a:lnTo>
                    <a:pt x="0" y="1048423"/>
                  </a:lnTo>
                  <a:lnTo>
                    <a:pt x="173812" y="1048423"/>
                  </a:lnTo>
                  <a:lnTo>
                    <a:pt x="173812" y="936498"/>
                  </a:lnTo>
                  <a:lnTo>
                    <a:pt x="288086" y="905484"/>
                  </a:lnTo>
                  <a:lnTo>
                    <a:pt x="288086" y="1046670"/>
                  </a:lnTo>
                  <a:lnTo>
                    <a:pt x="344258" y="1046670"/>
                  </a:lnTo>
                  <a:lnTo>
                    <a:pt x="344258" y="905484"/>
                  </a:lnTo>
                  <a:lnTo>
                    <a:pt x="344258" y="772045"/>
                  </a:lnTo>
                  <a:lnTo>
                    <a:pt x="588581" y="772045"/>
                  </a:lnTo>
                  <a:lnTo>
                    <a:pt x="588581" y="1046670"/>
                  </a:lnTo>
                  <a:lnTo>
                    <a:pt x="644766" y="1046670"/>
                  </a:lnTo>
                  <a:lnTo>
                    <a:pt x="644766" y="772045"/>
                  </a:lnTo>
                  <a:lnTo>
                    <a:pt x="644766" y="715873"/>
                  </a:lnTo>
                  <a:lnTo>
                    <a:pt x="494512" y="715873"/>
                  </a:lnTo>
                  <a:lnTo>
                    <a:pt x="494512" y="438327"/>
                  </a:lnTo>
                  <a:lnTo>
                    <a:pt x="702995" y="367080"/>
                  </a:lnTo>
                  <a:lnTo>
                    <a:pt x="907237" y="438188"/>
                  </a:lnTo>
                  <a:lnTo>
                    <a:pt x="907237" y="598678"/>
                  </a:lnTo>
                  <a:lnTo>
                    <a:pt x="777024" y="569264"/>
                  </a:lnTo>
                  <a:lnTo>
                    <a:pt x="777024" y="1046518"/>
                  </a:lnTo>
                  <a:lnTo>
                    <a:pt x="833208" y="1046518"/>
                  </a:lnTo>
                  <a:lnTo>
                    <a:pt x="833208" y="639495"/>
                  </a:lnTo>
                  <a:lnTo>
                    <a:pt x="1055293" y="689533"/>
                  </a:lnTo>
                  <a:lnTo>
                    <a:pt x="1055293" y="1046518"/>
                  </a:lnTo>
                  <a:lnTo>
                    <a:pt x="1111478" y="1046518"/>
                  </a:lnTo>
                  <a:lnTo>
                    <a:pt x="1111478" y="784923"/>
                  </a:lnTo>
                  <a:lnTo>
                    <a:pt x="1465973" y="784923"/>
                  </a:lnTo>
                  <a:lnTo>
                    <a:pt x="1550238" y="861441"/>
                  </a:lnTo>
                  <a:lnTo>
                    <a:pt x="1550238" y="1046518"/>
                  </a:lnTo>
                  <a:lnTo>
                    <a:pt x="1606423" y="1046518"/>
                  </a:lnTo>
                  <a:lnTo>
                    <a:pt x="1606423" y="876947"/>
                  </a:lnTo>
                  <a:lnTo>
                    <a:pt x="1845335" y="876947"/>
                  </a:lnTo>
                  <a:lnTo>
                    <a:pt x="1845335" y="1048118"/>
                  </a:lnTo>
                  <a:lnTo>
                    <a:pt x="2018118" y="1048118"/>
                  </a:lnTo>
                  <a:lnTo>
                    <a:pt x="2018118" y="991946"/>
                  </a:lnTo>
                  <a:close/>
                </a:path>
                <a:path w="3950334" h="1053465">
                  <a:moveTo>
                    <a:pt x="2344242" y="330657"/>
                  </a:moveTo>
                  <a:lnTo>
                    <a:pt x="2339822" y="282105"/>
                  </a:lnTo>
                  <a:lnTo>
                    <a:pt x="2326792" y="240703"/>
                  </a:lnTo>
                  <a:lnTo>
                    <a:pt x="2305812" y="207759"/>
                  </a:lnTo>
                  <a:lnTo>
                    <a:pt x="2285568" y="190360"/>
                  </a:lnTo>
                  <a:lnTo>
                    <a:pt x="2285568" y="311772"/>
                  </a:lnTo>
                  <a:lnTo>
                    <a:pt x="2099906" y="311772"/>
                  </a:lnTo>
                  <a:lnTo>
                    <a:pt x="2105482" y="274040"/>
                  </a:lnTo>
                  <a:lnTo>
                    <a:pt x="2122843" y="240703"/>
                  </a:lnTo>
                  <a:lnTo>
                    <a:pt x="2152396" y="216852"/>
                  </a:lnTo>
                  <a:lnTo>
                    <a:pt x="2194420" y="207759"/>
                  </a:lnTo>
                  <a:lnTo>
                    <a:pt x="2234704" y="215734"/>
                  </a:lnTo>
                  <a:lnTo>
                    <a:pt x="2263152" y="237718"/>
                  </a:lnTo>
                  <a:lnTo>
                    <a:pt x="2280005" y="270713"/>
                  </a:lnTo>
                  <a:lnTo>
                    <a:pt x="2285568" y="311772"/>
                  </a:lnTo>
                  <a:lnTo>
                    <a:pt x="2285568" y="190360"/>
                  </a:lnTo>
                  <a:lnTo>
                    <a:pt x="2276094" y="182321"/>
                  </a:lnTo>
                  <a:lnTo>
                    <a:pt x="2239035" y="166852"/>
                  </a:lnTo>
                  <a:lnTo>
                    <a:pt x="2194572" y="161531"/>
                  </a:lnTo>
                  <a:lnTo>
                    <a:pt x="2149576" y="167436"/>
                  </a:lnTo>
                  <a:lnTo>
                    <a:pt x="2111184" y="184442"/>
                  </a:lnTo>
                  <a:lnTo>
                    <a:pt x="2080094" y="211493"/>
                  </a:lnTo>
                  <a:lnTo>
                    <a:pt x="2057031" y="247510"/>
                  </a:lnTo>
                  <a:lnTo>
                    <a:pt x="2042668" y="291439"/>
                  </a:lnTo>
                  <a:lnTo>
                    <a:pt x="2037727" y="342214"/>
                  </a:lnTo>
                  <a:lnTo>
                    <a:pt x="2043036" y="392493"/>
                  </a:lnTo>
                  <a:lnTo>
                    <a:pt x="2058289" y="435203"/>
                  </a:lnTo>
                  <a:lnTo>
                    <a:pt x="2082507" y="469633"/>
                  </a:lnTo>
                  <a:lnTo>
                    <a:pt x="2114689" y="495096"/>
                  </a:lnTo>
                  <a:lnTo>
                    <a:pt x="2153843" y="510895"/>
                  </a:lnTo>
                  <a:lnTo>
                    <a:pt x="2198954" y="516305"/>
                  </a:lnTo>
                  <a:lnTo>
                    <a:pt x="2247557" y="509485"/>
                  </a:lnTo>
                  <a:lnTo>
                    <a:pt x="2290686" y="489242"/>
                  </a:lnTo>
                  <a:lnTo>
                    <a:pt x="2310714" y="469061"/>
                  </a:lnTo>
                  <a:lnTo>
                    <a:pt x="2323719" y="455942"/>
                  </a:lnTo>
                  <a:lnTo>
                    <a:pt x="2342045" y="409943"/>
                  </a:lnTo>
                  <a:lnTo>
                    <a:pt x="2284539" y="409943"/>
                  </a:lnTo>
                  <a:lnTo>
                    <a:pt x="2273643" y="435203"/>
                  </a:lnTo>
                  <a:lnTo>
                    <a:pt x="2273528" y="435483"/>
                  </a:lnTo>
                  <a:lnTo>
                    <a:pt x="2254402" y="453986"/>
                  </a:lnTo>
                  <a:lnTo>
                    <a:pt x="2228710" y="465251"/>
                  </a:lnTo>
                  <a:lnTo>
                    <a:pt x="2197925" y="469061"/>
                  </a:lnTo>
                  <a:lnTo>
                    <a:pt x="2154529" y="460044"/>
                  </a:lnTo>
                  <a:lnTo>
                    <a:pt x="2123948" y="435483"/>
                  </a:lnTo>
                  <a:lnTo>
                    <a:pt x="2123719" y="435203"/>
                  </a:lnTo>
                  <a:lnTo>
                    <a:pt x="2105520" y="398513"/>
                  </a:lnTo>
                  <a:lnTo>
                    <a:pt x="2099475" y="353034"/>
                  </a:lnTo>
                  <a:lnTo>
                    <a:pt x="2344242" y="353034"/>
                  </a:lnTo>
                  <a:lnTo>
                    <a:pt x="2344242" y="330657"/>
                  </a:lnTo>
                  <a:close/>
                </a:path>
                <a:path w="3950334" h="1053465">
                  <a:moveTo>
                    <a:pt x="2376132" y="700659"/>
                  </a:moveTo>
                  <a:lnTo>
                    <a:pt x="2373490" y="699338"/>
                  </a:lnTo>
                  <a:lnTo>
                    <a:pt x="2367496" y="698601"/>
                  </a:lnTo>
                  <a:lnTo>
                    <a:pt x="2361209" y="698601"/>
                  </a:lnTo>
                  <a:lnTo>
                    <a:pt x="2323833" y="704951"/>
                  </a:lnTo>
                  <a:lnTo>
                    <a:pt x="2292896" y="722820"/>
                  </a:lnTo>
                  <a:lnTo>
                    <a:pt x="2269020" y="750455"/>
                  </a:lnTo>
                  <a:lnTo>
                    <a:pt x="2252942" y="785774"/>
                  </a:lnTo>
                  <a:lnTo>
                    <a:pt x="2252942" y="705192"/>
                  </a:lnTo>
                  <a:lnTo>
                    <a:pt x="2160181" y="705192"/>
                  </a:lnTo>
                  <a:lnTo>
                    <a:pt x="2160181" y="1046810"/>
                  </a:lnTo>
                  <a:lnTo>
                    <a:pt x="2256599" y="1046810"/>
                  </a:lnTo>
                  <a:lnTo>
                    <a:pt x="2256599" y="859828"/>
                  </a:lnTo>
                  <a:lnTo>
                    <a:pt x="2262327" y="828624"/>
                  </a:lnTo>
                  <a:lnTo>
                    <a:pt x="2280640" y="805268"/>
                  </a:lnTo>
                  <a:lnTo>
                    <a:pt x="2313190" y="791781"/>
                  </a:lnTo>
                  <a:lnTo>
                    <a:pt x="2361641" y="790194"/>
                  </a:lnTo>
                  <a:lnTo>
                    <a:pt x="2366327" y="790486"/>
                  </a:lnTo>
                  <a:lnTo>
                    <a:pt x="2372182" y="790778"/>
                  </a:lnTo>
                  <a:lnTo>
                    <a:pt x="2376132" y="792530"/>
                  </a:lnTo>
                  <a:lnTo>
                    <a:pt x="2376132" y="790194"/>
                  </a:lnTo>
                  <a:lnTo>
                    <a:pt x="2376132" y="786091"/>
                  </a:lnTo>
                  <a:lnTo>
                    <a:pt x="2376132" y="700659"/>
                  </a:lnTo>
                  <a:close/>
                </a:path>
                <a:path w="3950334" h="1053465">
                  <a:moveTo>
                    <a:pt x="2681757" y="271106"/>
                  </a:moveTo>
                  <a:lnTo>
                    <a:pt x="2673439" y="223837"/>
                  </a:lnTo>
                  <a:lnTo>
                    <a:pt x="2648496" y="189471"/>
                  </a:lnTo>
                  <a:lnTo>
                    <a:pt x="2606891" y="168490"/>
                  </a:lnTo>
                  <a:lnTo>
                    <a:pt x="2548623" y="161378"/>
                  </a:lnTo>
                  <a:lnTo>
                    <a:pt x="2492679" y="168160"/>
                  </a:lnTo>
                  <a:lnTo>
                    <a:pt x="2450198" y="188023"/>
                  </a:lnTo>
                  <a:lnTo>
                    <a:pt x="2422702" y="220192"/>
                  </a:lnTo>
                  <a:lnTo>
                    <a:pt x="2422588" y="220319"/>
                  </a:lnTo>
                  <a:lnTo>
                    <a:pt x="2411234" y="264375"/>
                  </a:lnTo>
                  <a:lnTo>
                    <a:pt x="2465082" y="264375"/>
                  </a:lnTo>
                  <a:lnTo>
                    <a:pt x="2475598" y="238175"/>
                  </a:lnTo>
                  <a:lnTo>
                    <a:pt x="2493708" y="220192"/>
                  </a:lnTo>
                  <a:lnTo>
                    <a:pt x="2517648" y="209765"/>
                  </a:lnTo>
                  <a:lnTo>
                    <a:pt x="2545689" y="206286"/>
                  </a:lnTo>
                  <a:lnTo>
                    <a:pt x="2579878" y="211074"/>
                  </a:lnTo>
                  <a:lnTo>
                    <a:pt x="2603868" y="224726"/>
                  </a:lnTo>
                  <a:lnTo>
                    <a:pt x="2618016" y="246164"/>
                  </a:lnTo>
                  <a:lnTo>
                    <a:pt x="2622651" y="274320"/>
                  </a:lnTo>
                  <a:lnTo>
                    <a:pt x="2622651" y="301091"/>
                  </a:lnTo>
                  <a:lnTo>
                    <a:pt x="2622359" y="301104"/>
                  </a:lnTo>
                  <a:lnTo>
                    <a:pt x="2622359" y="397357"/>
                  </a:lnTo>
                  <a:lnTo>
                    <a:pt x="2613685" y="425145"/>
                  </a:lnTo>
                  <a:lnTo>
                    <a:pt x="2591155" y="449160"/>
                  </a:lnTo>
                  <a:lnTo>
                    <a:pt x="2560015" y="466039"/>
                  </a:lnTo>
                  <a:lnTo>
                    <a:pt x="2525509" y="472414"/>
                  </a:lnTo>
                  <a:lnTo>
                    <a:pt x="2496591" y="468299"/>
                  </a:lnTo>
                  <a:lnTo>
                    <a:pt x="2473909" y="456323"/>
                  </a:lnTo>
                  <a:lnTo>
                    <a:pt x="2459113" y="437108"/>
                  </a:lnTo>
                  <a:lnTo>
                    <a:pt x="2453817" y="411264"/>
                  </a:lnTo>
                  <a:lnTo>
                    <a:pt x="2461183" y="379006"/>
                  </a:lnTo>
                  <a:lnTo>
                    <a:pt x="2483307" y="357136"/>
                  </a:lnTo>
                  <a:lnTo>
                    <a:pt x="2520162" y="344487"/>
                  </a:lnTo>
                  <a:lnTo>
                    <a:pt x="2571737" y="339864"/>
                  </a:lnTo>
                  <a:lnTo>
                    <a:pt x="2622219" y="338836"/>
                  </a:lnTo>
                  <a:lnTo>
                    <a:pt x="2622219" y="397357"/>
                  </a:lnTo>
                  <a:lnTo>
                    <a:pt x="2622359" y="397357"/>
                  </a:lnTo>
                  <a:lnTo>
                    <a:pt x="2622359" y="301104"/>
                  </a:lnTo>
                  <a:lnTo>
                    <a:pt x="2561933" y="302704"/>
                  </a:lnTo>
                  <a:lnTo>
                    <a:pt x="2561640" y="302856"/>
                  </a:lnTo>
                  <a:lnTo>
                    <a:pt x="2499410" y="308483"/>
                  </a:lnTo>
                  <a:lnTo>
                    <a:pt x="2452433" y="322427"/>
                  </a:lnTo>
                  <a:lnTo>
                    <a:pt x="2419896" y="344982"/>
                  </a:lnTo>
                  <a:lnTo>
                    <a:pt x="2400973" y="376440"/>
                  </a:lnTo>
                  <a:lnTo>
                    <a:pt x="2394851" y="417106"/>
                  </a:lnTo>
                  <a:lnTo>
                    <a:pt x="2403119" y="458952"/>
                  </a:lnTo>
                  <a:lnTo>
                    <a:pt x="2426271" y="490067"/>
                  </a:lnTo>
                  <a:lnTo>
                    <a:pt x="2462072" y="509574"/>
                  </a:lnTo>
                  <a:lnTo>
                    <a:pt x="2462593" y="509574"/>
                  </a:lnTo>
                  <a:lnTo>
                    <a:pt x="2507500" y="516166"/>
                  </a:lnTo>
                  <a:lnTo>
                    <a:pt x="2542730" y="512597"/>
                  </a:lnTo>
                  <a:lnTo>
                    <a:pt x="2574569" y="500748"/>
                  </a:lnTo>
                  <a:lnTo>
                    <a:pt x="2602204" y="478942"/>
                  </a:lnTo>
                  <a:lnTo>
                    <a:pt x="2606624" y="472414"/>
                  </a:lnTo>
                  <a:lnTo>
                    <a:pt x="2624848" y="445503"/>
                  </a:lnTo>
                  <a:lnTo>
                    <a:pt x="2629522" y="509574"/>
                  </a:lnTo>
                  <a:lnTo>
                    <a:pt x="2681757" y="509574"/>
                  </a:lnTo>
                  <a:lnTo>
                    <a:pt x="2681757" y="445503"/>
                  </a:lnTo>
                  <a:lnTo>
                    <a:pt x="2681757" y="338836"/>
                  </a:lnTo>
                  <a:lnTo>
                    <a:pt x="2681757" y="271106"/>
                  </a:lnTo>
                  <a:close/>
                </a:path>
                <a:path w="3950334" h="1053465">
                  <a:moveTo>
                    <a:pt x="2733840" y="877976"/>
                  </a:moveTo>
                  <a:lnTo>
                    <a:pt x="2728684" y="827303"/>
                  </a:lnTo>
                  <a:lnTo>
                    <a:pt x="2728633" y="826744"/>
                  </a:lnTo>
                  <a:lnTo>
                    <a:pt x="2713494" y="782904"/>
                  </a:lnTo>
                  <a:lnTo>
                    <a:pt x="2704401" y="769569"/>
                  </a:lnTo>
                  <a:lnTo>
                    <a:pt x="2689199" y="747306"/>
                  </a:lnTo>
                  <a:lnTo>
                    <a:pt x="2656509" y="720826"/>
                  </a:lnTo>
                  <a:lnTo>
                    <a:pt x="2639339" y="713803"/>
                  </a:lnTo>
                  <a:lnTo>
                    <a:pt x="2639339" y="874610"/>
                  </a:lnTo>
                  <a:lnTo>
                    <a:pt x="2635453" y="915606"/>
                  </a:lnTo>
                  <a:lnTo>
                    <a:pt x="2623121" y="949718"/>
                  </a:lnTo>
                  <a:lnTo>
                    <a:pt x="2601303" y="973061"/>
                  </a:lnTo>
                  <a:lnTo>
                    <a:pt x="2568956" y="981710"/>
                  </a:lnTo>
                  <a:lnTo>
                    <a:pt x="2534958" y="972502"/>
                  </a:lnTo>
                  <a:lnTo>
                    <a:pt x="2512961" y="948245"/>
                  </a:lnTo>
                  <a:lnTo>
                    <a:pt x="2501100" y="913930"/>
                  </a:lnTo>
                  <a:lnTo>
                    <a:pt x="2497556" y="874610"/>
                  </a:lnTo>
                  <a:lnTo>
                    <a:pt x="2501519" y="833691"/>
                  </a:lnTo>
                  <a:lnTo>
                    <a:pt x="2514054" y="800303"/>
                  </a:lnTo>
                  <a:lnTo>
                    <a:pt x="2536202" y="777811"/>
                  </a:lnTo>
                  <a:lnTo>
                    <a:pt x="2568956" y="769569"/>
                  </a:lnTo>
                  <a:lnTo>
                    <a:pt x="2601557" y="778370"/>
                  </a:lnTo>
                  <a:lnTo>
                    <a:pt x="2623350" y="801789"/>
                  </a:lnTo>
                  <a:lnTo>
                    <a:pt x="2635542" y="835355"/>
                  </a:lnTo>
                  <a:lnTo>
                    <a:pt x="2639339" y="874610"/>
                  </a:lnTo>
                  <a:lnTo>
                    <a:pt x="2639339" y="713803"/>
                  </a:lnTo>
                  <a:lnTo>
                    <a:pt x="2616441" y="704418"/>
                  </a:lnTo>
                  <a:lnTo>
                    <a:pt x="2617101" y="704418"/>
                  </a:lnTo>
                  <a:lnTo>
                    <a:pt x="2568956" y="698601"/>
                  </a:lnTo>
                  <a:lnTo>
                    <a:pt x="2521496" y="704418"/>
                  </a:lnTo>
                  <a:lnTo>
                    <a:pt x="2480995" y="721182"/>
                  </a:lnTo>
                  <a:lnTo>
                    <a:pt x="2448204" y="747915"/>
                  </a:lnTo>
                  <a:lnTo>
                    <a:pt x="2423858" y="783615"/>
                  </a:lnTo>
                  <a:lnTo>
                    <a:pt x="2408707" y="827303"/>
                  </a:lnTo>
                  <a:lnTo>
                    <a:pt x="2403487" y="877976"/>
                  </a:lnTo>
                  <a:lnTo>
                    <a:pt x="2408758" y="928357"/>
                  </a:lnTo>
                  <a:lnTo>
                    <a:pt x="2424011" y="971308"/>
                  </a:lnTo>
                  <a:lnTo>
                    <a:pt x="2448445" y="1006068"/>
                  </a:lnTo>
                  <a:lnTo>
                    <a:pt x="2481237" y="1031836"/>
                  </a:lnTo>
                  <a:lnTo>
                    <a:pt x="2521585" y="1047877"/>
                  </a:lnTo>
                  <a:lnTo>
                    <a:pt x="2568664" y="1053388"/>
                  </a:lnTo>
                  <a:lnTo>
                    <a:pt x="2615742" y="1047534"/>
                  </a:lnTo>
                  <a:lnTo>
                    <a:pt x="2656090" y="1030732"/>
                  </a:lnTo>
                  <a:lnTo>
                    <a:pt x="2688894" y="1004201"/>
                  </a:lnTo>
                  <a:lnTo>
                    <a:pt x="2704541" y="981710"/>
                  </a:lnTo>
                  <a:lnTo>
                    <a:pt x="2713317" y="969098"/>
                  </a:lnTo>
                  <a:lnTo>
                    <a:pt x="2728582" y="926630"/>
                  </a:lnTo>
                  <a:lnTo>
                    <a:pt x="2733840" y="877976"/>
                  </a:lnTo>
                  <a:close/>
                </a:path>
                <a:path w="3950334" h="1053465">
                  <a:moveTo>
                    <a:pt x="3058198" y="18732"/>
                  </a:moveTo>
                  <a:lnTo>
                    <a:pt x="2996463" y="18732"/>
                  </a:lnTo>
                  <a:lnTo>
                    <a:pt x="2996463" y="222237"/>
                  </a:lnTo>
                  <a:lnTo>
                    <a:pt x="2996311" y="222021"/>
                  </a:lnTo>
                  <a:lnTo>
                    <a:pt x="2996311" y="334594"/>
                  </a:lnTo>
                  <a:lnTo>
                    <a:pt x="2991002" y="395960"/>
                  </a:lnTo>
                  <a:lnTo>
                    <a:pt x="2974149" y="437807"/>
                  </a:lnTo>
                  <a:lnTo>
                    <a:pt x="2944342" y="461733"/>
                  </a:lnTo>
                  <a:lnTo>
                    <a:pt x="2900184" y="469353"/>
                  </a:lnTo>
                  <a:lnTo>
                    <a:pt x="2859621" y="460336"/>
                  </a:lnTo>
                  <a:lnTo>
                    <a:pt x="2830258" y="434073"/>
                  </a:lnTo>
                  <a:lnTo>
                    <a:pt x="2812427" y="391756"/>
                  </a:lnTo>
                  <a:lnTo>
                    <a:pt x="2806408" y="334594"/>
                  </a:lnTo>
                  <a:lnTo>
                    <a:pt x="2813329" y="278879"/>
                  </a:lnTo>
                  <a:lnTo>
                    <a:pt x="2832747" y="239737"/>
                  </a:lnTo>
                  <a:lnTo>
                    <a:pt x="2862694" y="216649"/>
                  </a:lnTo>
                  <a:lnTo>
                    <a:pt x="2901213" y="209080"/>
                  </a:lnTo>
                  <a:lnTo>
                    <a:pt x="2944698" y="217449"/>
                  </a:lnTo>
                  <a:lnTo>
                    <a:pt x="2974060" y="241884"/>
                  </a:lnTo>
                  <a:lnTo>
                    <a:pt x="2990773" y="281292"/>
                  </a:lnTo>
                  <a:lnTo>
                    <a:pt x="2996311" y="334594"/>
                  </a:lnTo>
                  <a:lnTo>
                    <a:pt x="2996311" y="222021"/>
                  </a:lnTo>
                  <a:lnTo>
                    <a:pt x="2960903" y="183603"/>
                  </a:lnTo>
                  <a:lnTo>
                    <a:pt x="2884538" y="161531"/>
                  </a:lnTo>
                  <a:lnTo>
                    <a:pt x="2842095" y="167182"/>
                  </a:lnTo>
                  <a:lnTo>
                    <a:pt x="2807208" y="183603"/>
                  </a:lnTo>
                  <a:lnTo>
                    <a:pt x="2760700" y="244627"/>
                  </a:lnTo>
                  <a:lnTo>
                    <a:pt x="2749016" y="287566"/>
                  </a:lnTo>
                  <a:lnTo>
                    <a:pt x="2745105" y="337527"/>
                  </a:lnTo>
                  <a:lnTo>
                    <a:pt x="2749626" y="391350"/>
                  </a:lnTo>
                  <a:lnTo>
                    <a:pt x="2762783" y="435800"/>
                  </a:lnTo>
                  <a:lnTo>
                    <a:pt x="2783954" y="470687"/>
                  </a:lnTo>
                  <a:lnTo>
                    <a:pt x="2847924" y="511048"/>
                  </a:lnTo>
                  <a:lnTo>
                    <a:pt x="2889935" y="516216"/>
                  </a:lnTo>
                  <a:lnTo>
                    <a:pt x="2939859" y="508101"/>
                  </a:lnTo>
                  <a:lnTo>
                    <a:pt x="2973730" y="488022"/>
                  </a:lnTo>
                  <a:lnTo>
                    <a:pt x="2988970" y="469353"/>
                  </a:lnTo>
                  <a:lnTo>
                    <a:pt x="2994228" y="462915"/>
                  </a:lnTo>
                  <a:lnTo>
                    <a:pt x="3004642" y="439648"/>
                  </a:lnTo>
                  <a:lnTo>
                    <a:pt x="3011233" y="509727"/>
                  </a:lnTo>
                  <a:lnTo>
                    <a:pt x="3058198" y="509727"/>
                  </a:lnTo>
                  <a:lnTo>
                    <a:pt x="3058198" y="439648"/>
                  </a:lnTo>
                  <a:lnTo>
                    <a:pt x="3058198" y="222237"/>
                  </a:lnTo>
                  <a:lnTo>
                    <a:pt x="3058198" y="18732"/>
                  </a:lnTo>
                  <a:close/>
                </a:path>
                <a:path w="3950334" h="1053465">
                  <a:moveTo>
                    <a:pt x="3102533" y="877976"/>
                  </a:moveTo>
                  <a:lnTo>
                    <a:pt x="3097377" y="827303"/>
                  </a:lnTo>
                  <a:lnTo>
                    <a:pt x="3082175" y="782904"/>
                  </a:lnTo>
                  <a:lnTo>
                    <a:pt x="3057893" y="747306"/>
                  </a:lnTo>
                  <a:lnTo>
                    <a:pt x="3025190" y="720826"/>
                  </a:lnTo>
                  <a:lnTo>
                    <a:pt x="3008020" y="713803"/>
                  </a:lnTo>
                  <a:lnTo>
                    <a:pt x="3008020" y="874610"/>
                  </a:lnTo>
                  <a:lnTo>
                    <a:pt x="3004134" y="915606"/>
                  </a:lnTo>
                  <a:lnTo>
                    <a:pt x="2991815" y="949718"/>
                  </a:lnTo>
                  <a:lnTo>
                    <a:pt x="2969996" y="973061"/>
                  </a:lnTo>
                  <a:lnTo>
                    <a:pt x="2937637" y="981710"/>
                  </a:lnTo>
                  <a:lnTo>
                    <a:pt x="2903651" y="972502"/>
                  </a:lnTo>
                  <a:lnTo>
                    <a:pt x="2881642" y="948245"/>
                  </a:lnTo>
                  <a:lnTo>
                    <a:pt x="2869781" y="913930"/>
                  </a:lnTo>
                  <a:lnTo>
                    <a:pt x="2866237" y="874610"/>
                  </a:lnTo>
                  <a:lnTo>
                    <a:pt x="2870200" y="833691"/>
                  </a:lnTo>
                  <a:lnTo>
                    <a:pt x="2882747" y="800303"/>
                  </a:lnTo>
                  <a:lnTo>
                    <a:pt x="2904883" y="777811"/>
                  </a:lnTo>
                  <a:lnTo>
                    <a:pt x="2937637" y="769569"/>
                  </a:lnTo>
                  <a:lnTo>
                    <a:pt x="2970238" y="778370"/>
                  </a:lnTo>
                  <a:lnTo>
                    <a:pt x="2992031" y="801789"/>
                  </a:lnTo>
                  <a:lnTo>
                    <a:pt x="3004223" y="835355"/>
                  </a:lnTo>
                  <a:lnTo>
                    <a:pt x="3008020" y="874610"/>
                  </a:lnTo>
                  <a:lnTo>
                    <a:pt x="3008020" y="713803"/>
                  </a:lnTo>
                  <a:lnTo>
                    <a:pt x="2985135" y="704418"/>
                  </a:lnTo>
                  <a:lnTo>
                    <a:pt x="2985782" y="704418"/>
                  </a:lnTo>
                  <a:lnTo>
                    <a:pt x="2937637" y="698601"/>
                  </a:lnTo>
                  <a:lnTo>
                    <a:pt x="2890177" y="704418"/>
                  </a:lnTo>
                  <a:lnTo>
                    <a:pt x="2849676" y="721182"/>
                  </a:lnTo>
                  <a:lnTo>
                    <a:pt x="2816885" y="747915"/>
                  </a:lnTo>
                  <a:lnTo>
                    <a:pt x="2792539" y="783615"/>
                  </a:lnTo>
                  <a:lnTo>
                    <a:pt x="2777388" y="827303"/>
                  </a:lnTo>
                  <a:lnTo>
                    <a:pt x="2772168" y="877976"/>
                  </a:lnTo>
                  <a:lnTo>
                    <a:pt x="2777439" y="928357"/>
                  </a:lnTo>
                  <a:lnTo>
                    <a:pt x="2792692" y="971308"/>
                  </a:lnTo>
                  <a:lnTo>
                    <a:pt x="2817126" y="1006068"/>
                  </a:lnTo>
                  <a:lnTo>
                    <a:pt x="2849918" y="1031836"/>
                  </a:lnTo>
                  <a:lnTo>
                    <a:pt x="2890266" y="1047877"/>
                  </a:lnTo>
                  <a:lnTo>
                    <a:pt x="2937345" y="1053388"/>
                  </a:lnTo>
                  <a:lnTo>
                    <a:pt x="2984436" y="1047534"/>
                  </a:lnTo>
                  <a:lnTo>
                    <a:pt x="3024784" y="1030732"/>
                  </a:lnTo>
                  <a:lnTo>
                    <a:pt x="3057575" y="1004201"/>
                  </a:lnTo>
                  <a:lnTo>
                    <a:pt x="3082010" y="969098"/>
                  </a:lnTo>
                  <a:lnTo>
                    <a:pt x="3097263" y="926630"/>
                  </a:lnTo>
                  <a:lnTo>
                    <a:pt x="3102533" y="877976"/>
                  </a:lnTo>
                  <a:close/>
                </a:path>
                <a:path w="3950334" h="1053465">
                  <a:moveTo>
                    <a:pt x="3202165" y="168109"/>
                  </a:moveTo>
                  <a:lnTo>
                    <a:pt x="3143059" y="168109"/>
                  </a:lnTo>
                  <a:lnTo>
                    <a:pt x="3143059" y="509727"/>
                  </a:lnTo>
                  <a:lnTo>
                    <a:pt x="3202165" y="509727"/>
                  </a:lnTo>
                  <a:lnTo>
                    <a:pt x="3202165" y="168109"/>
                  </a:lnTo>
                  <a:close/>
                </a:path>
                <a:path w="3950334" h="1053465">
                  <a:moveTo>
                    <a:pt x="3203905" y="32346"/>
                  </a:moveTo>
                  <a:lnTo>
                    <a:pt x="3141446" y="32346"/>
                  </a:lnTo>
                  <a:lnTo>
                    <a:pt x="3141446" y="95694"/>
                  </a:lnTo>
                  <a:lnTo>
                    <a:pt x="3203905" y="95694"/>
                  </a:lnTo>
                  <a:lnTo>
                    <a:pt x="3203905" y="32346"/>
                  </a:lnTo>
                  <a:close/>
                </a:path>
                <a:path w="3950334" h="1053465">
                  <a:moveTo>
                    <a:pt x="3356229" y="982726"/>
                  </a:moveTo>
                  <a:lnTo>
                    <a:pt x="3310280" y="982726"/>
                  </a:lnTo>
                  <a:lnTo>
                    <a:pt x="3296640" y="981811"/>
                  </a:lnTo>
                  <a:lnTo>
                    <a:pt x="3287166" y="977925"/>
                  </a:lnTo>
                  <a:lnTo>
                    <a:pt x="3281642" y="969340"/>
                  </a:lnTo>
                  <a:lnTo>
                    <a:pt x="3279851" y="954341"/>
                  </a:lnTo>
                  <a:lnTo>
                    <a:pt x="3279991" y="954341"/>
                  </a:lnTo>
                  <a:lnTo>
                    <a:pt x="3279406" y="772337"/>
                  </a:lnTo>
                  <a:lnTo>
                    <a:pt x="3355340" y="772337"/>
                  </a:lnTo>
                  <a:lnTo>
                    <a:pt x="3355340" y="704900"/>
                  </a:lnTo>
                  <a:lnTo>
                    <a:pt x="3279406" y="704900"/>
                  </a:lnTo>
                  <a:lnTo>
                    <a:pt x="3279406" y="602183"/>
                  </a:lnTo>
                  <a:lnTo>
                    <a:pt x="3210649" y="602183"/>
                  </a:lnTo>
                  <a:lnTo>
                    <a:pt x="3186214" y="705192"/>
                  </a:lnTo>
                  <a:lnTo>
                    <a:pt x="3127692" y="705192"/>
                  </a:lnTo>
                  <a:lnTo>
                    <a:pt x="3127692" y="772198"/>
                  </a:lnTo>
                  <a:lnTo>
                    <a:pt x="3183140" y="772198"/>
                  </a:lnTo>
                  <a:lnTo>
                    <a:pt x="3183140" y="958151"/>
                  </a:lnTo>
                  <a:lnTo>
                    <a:pt x="3188157" y="995692"/>
                  </a:lnTo>
                  <a:lnTo>
                    <a:pt x="3205962" y="1024813"/>
                  </a:lnTo>
                  <a:lnTo>
                    <a:pt x="3240671" y="1043635"/>
                  </a:lnTo>
                  <a:lnTo>
                    <a:pt x="3296386" y="1050315"/>
                  </a:lnTo>
                  <a:lnTo>
                    <a:pt x="3318484" y="1049591"/>
                  </a:lnTo>
                  <a:lnTo>
                    <a:pt x="3335299" y="1047711"/>
                  </a:lnTo>
                  <a:lnTo>
                    <a:pt x="3347605" y="1045070"/>
                  </a:lnTo>
                  <a:lnTo>
                    <a:pt x="3356229" y="1042123"/>
                  </a:lnTo>
                  <a:lnTo>
                    <a:pt x="3356229" y="982726"/>
                  </a:lnTo>
                  <a:close/>
                </a:path>
                <a:path w="3950334" h="1053465">
                  <a:moveTo>
                    <a:pt x="3571875" y="286461"/>
                  </a:moveTo>
                  <a:lnTo>
                    <a:pt x="3562299" y="230987"/>
                  </a:lnTo>
                  <a:lnTo>
                    <a:pt x="3550729" y="213906"/>
                  </a:lnTo>
                  <a:lnTo>
                    <a:pt x="3536353" y="192671"/>
                  </a:lnTo>
                  <a:lnTo>
                    <a:pt x="3498304" y="170446"/>
                  </a:lnTo>
                  <a:lnTo>
                    <a:pt x="3452342" y="163271"/>
                  </a:lnTo>
                  <a:lnTo>
                    <a:pt x="3414852" y="167792"/>
                  </a:lnTo>
                  <a:lnTo>
                    <a:pt x="3384588" y="179857"/>
                  </a:lnTo>
                  <a:lnTo>
                    <a:pt x="3361423" y="197281"/>
                  </a:lnTo>
                  <a:lnTo>
                    <a:pt x="3345243" y="217855"/>
                  </a:lnTo>
                  <a:lnTo>
                    <a:pt x="3345243" y="168249"/>
                  </a:lnTo>
                  <a:lnTo>
                    <a:pt x="3286137" y="168249"/>
                  </a:lnTo>
                  <a:lnTo>
                    <a:pt x="3286137" y="509866"/>
                  </a:lnTo>
                  <a:lnTo>
                    <a:pt x="3346856" y="509866"/>
                  </a:lnTo>
                  <a:lnTo>
                    <a:pt x="3346856" y="281635"/>
                  </a:lnTo>
                  <a:lnTo>
                    <a:pt x="3354184" y="251675"/>
                  </a:lnTo>
                  <a:lnTo>
                    <a:pt x="3373780" y="230543"/>
                  </a:lnTo>
                  <a:lnTo>
                    <a:pt x="3402038" y="218020"/>
                  </a:lnTo>
                  <a:lnTo>
                    <a:pt x="3403460" y="217855"/>
                  </a:lnTo>
                  <a:lnTo>
                    <a:pt x="3435362" y="213906"/>
                  </a:lnTo>
                  <a:lnTo>
                    <a:pt x="3466642" y="218706"/>
                  </a:lnTo>
                  <a:lnTo>
                    <a:pt x="3490379" y="233273"/>
                  </a:lnTo>
                  <a:lnTo>
                    <a:pt x="3505441" y="257784"/>
                  </a:lnTo>
                  <a:lnTo>
                    <a:pt x="3509810" y="286461"/>
                  </a:lnTo>
                  <a:lnTo>
                    <a:pt x="3510711" y="292315"/>
                  </a:lnTo>
                  <a:lnTo>
                    <a:pt x="3510711" y="509727"/>
                  </a:lnTo>
                  <a:lnTo>
                    <a:pt x="3571875" y="509727"/>
                  </a:lnTo>
                  <a:lnTo>
                    <a:pt x="3571875" y="286461"/>
                  </a:lnTo>
                  <a:close/>
                </a:path>
                <a:path w="3950334" h="1053465">
                  <a:moveTo>
                    <a:pt x="3687305" y="946150"/>
                  </a:moveTo>
                  <a:lnTo>
                    <a:pt x="3683584" y="920127"/>
                  </a:lnTo>
                  <a:lnTo>
                    <a:pt x="3669703" y="891705"/>
                  </a:lnTo>
                  <a:lnTo>
                    <a:pt x="3641572" y="865568"/>
                  </a:lnTo>
                  <a:lnTo>
                    <a:pt x="3595128" y="846378"/>
                  </a:lnTo>
                  <a:lnTo>
                    <a:pt x="3594836" y="846670"/>
                  </a:lnTo>
                  <a:lnTo>
                    <a:pt x="3539388" y="834085"/>
                  </a:lnTo>
                  <a:lnTo>
                    <a:pt x="3515195" y="828090"/>
                  </a:lnTo>
                  <a:lnTo>
                    <a:pt x="3498329" y="820699"/>
                  </a:lnTo>
                  <a:lnTo>
                    <a:pt x="3488474" y="811326"/>
                  </a:lnTo>
                  <a:lnTo>
                    <a:pt x="3485261" y="799414"/>
                  </a:lnTo>
                  <a:lnTo>
                    <a:pt x="3489553" y="783602"/>
                  </a:lnTo>
                  <a:lnTo>
                    <a:pt x="3501466" y="772363"/>
                  </a:lnTo>
                  <a:lnTo>
                    <a:pt x="3519576" y="765644"/>
                  </a:lnTo>
                  <a:lnTo>
                    <a:pt x="3542461" y="763422"/>
                  </a:lnTo>
                  <a:lnTo>
                    <a:pt x="3565118" y="766165"/>
                  </a:lnTo>
                  <a:lnTo>
                    <a:pt x="3583063" y="774179"/>
                  </a:lnTo>
                  <a:lnTo>
                    <a:pt x="3595751" y="787120"/>
                  </a:lnTo>
                  <a:lnTo>
                    <a:pt x="3602596" y="804672"/>
                  </a:lnTo>
                  <a:lnTo>
                    <a:pt x="3683203" y="804672"/>
                  </a:lnTo>
                  <a:lnTo>
                    <a:pt x="3672802" y="759841"/>
                  </a:lnTo>
                  <a:lnTo>
                    <a:pt x="3644608" y="726516"/>
                  </a:lnTo>
                  <a:lnTo>
                    <a:pt x="3600856" y="705764"/>
                  </a:lnTo>
                  <a:lnTo>
                    <a:pt x="3543782" y="698601"/>
                  </a:lnTo>
                  <a:lnTo>
                    <a:pt x="3481895" y="706831"/>
                  </a:lnTo>
                  <a:lnTo>
                    <a:pt x="3436924" y="729551"/>
                  </a:lnTo>
                  <a:lnTo>
                    <a:pt x="3409543" y="763790"/>
                  </a:lnTo>
                  <a:lnTo>
                    <a:pt x="3400412" y="806589"/>
                  </a:lnTo>
                  <a:lnTo>
                    <a:pt x="3407778" y="843902"/>
                  </a:lnTo>
                  <a:lnTo>
                    <a:pt x="3428263" y="871905"/>
                  </a:lnTo>
                  <a:lnTo>
                    <a:pt x="3460013" y="891679"/>
                  </a:lnTo>
                  <a:lnTo>
                    <a:pt x="3501212" y="904303"/>
                  </a:lnTo>
                  <a:lnTo>
                    <a:pt x="3561334" y="916889"/>
                  </a:lnTo>
                  <a:lnTo>
                    <a:pt x="3581184" y="922248"/>
                  </a:lnTo>
                  <a:lnTo>
                    <a:pt x="3594620" y="929563"/>
                  </a:lnTo>
                  <a:lnTo>
                    <a:pt x="3602240" y="939215"/>
                  </a:lnTo>
                  <a:lnTo>
                    <a:pt x="3604641" y="951560"/>
                  </a:lnTo>
                  <a:lnTo>
                    <a:pt x="3600145" y="967447"/>
                  </a:lnTo>
                  <a:lnTo>
                    <a:pt x="3587483" y="978585"/>
                  </a:lnTo>
                  <a:lnTo>
                    <a:pt x="3567976" y="985126"/>
                  </a:lnTo>
                  <a:lnTo>
                    <a:pt x="3542906" y="987272"/>
                  </a:lnTo>
                  <a:lnTo>
                    <a:pt x="3521989" y="984846"/>
                  </a:lnTo>
                  <a:lnTo>
                    <a:pt x="3501390" y="976795"/>
                  </a:lnTo>
                  <a:lnTo>
                    <a:pt x="3484143" y="961898"/>
                  </a:lnTo>
                  <a:lnTo>
                    <a:pt x="3473259" y="938987"/>
                  </a:lnTo>
                  <a:lnTo>
                    <a:pt x="3390023" y="938987"/>
                  </a:lnTo>
                  <a:lnTo>
                    <a:pt x="3403828" y="981938"/>
                  </a:lnTo>
                  <a:lnTo>
                    <a:pt x="3428733" y="1014158"/>
                  </a:lnTo>
                  <a:lnTo>
                    <a:pt x="3462070" y="1036320"/>
                  </a:lnTo>
                  <a:lnTo>
                    <a:pt x="3501161" y="1049134"/>
                  </a:lnTo>
                  <a:lnTo>
                    <a:pt x="3543350" y="1053249"/>
                  </a:lnTo>
                  <a:lnTo>
                    <a:pt x="3601821" y="1046137"/>
                  </a:lnTo>
                  <a:lnTo>
                    <a:pt x="3647313" y="1025372"/>
                  </a:lnTo>
                  <a:lnTo>
                    <a:pt x="3676815" y="991768"/>
                  </a:lnTo>
                  <a:lnTo>
                    <a:pt x="3687305" y="946150"/>
                  </a:lnTo>
                  <a:close/>
                </a:path>
                <a:path w="3950334" h="1053465">
                  <a:moveTo>
                    <a:pt x="3950068" y="476516"/>
                  </a:moveTo>
                  <a:lnTo>
                    <a:pt x="3950030" y="469874"/>
                  </a:lnTo>
                  <a:lnTo>
                    <a:pt x="3949916" y="453097"/>
                  </a:lnTo>
                  <a:lnTo>
                    <a:pt x="3949877" y="447548"/>
                  </a:lnTo>
                  <a:lnTo>
                    <a:pt x="3948646" y="262915"/>
                  </a:lnTo>
                  <a:lnTo>
                    <a:pt x="3948531" y="244919"/>
                  </a:lnTo>
                  <a:lnTo>
                    <a:pt x="3948468" y="235610"/>
                  </a:lnTo>
                  <a:lnTo>
                    <a:pt x="3948353" y="219608"/>
                  </a:lnTo>
                  <a:lnTo>
                    <a:pt x="3948239" y="201307"/>
                  </a:lnTo>
                  <a:lnTo>
                    <a:pt x="3948112" y="182575"/>
                  </a:lnTo>
                  <a:lnTo>
                    <a:pt x="3948023" y="168694"/>
                  </a:lnTo>
                  <a:lnTo>
                    <a:pt x="3890670" y="168694"/>
                  </a:lnTo>
                  <a:lnTo>
                    <a:pt x="3890670" y="367525"/>
                  </a:lnTo>
                  <a:lnTo>
                    <a:pt x="3886924" y="399034"/>
                  </a:lnTo>
                  <a:lnTo>
                    <a:pt x="3872788" y="426440"/>
                  </a:lnTo>
                  <a:lnTo>
                    <a:pt x="3845204" y="445782"/>
                  </a:lnTo>
                  <a:lnTo>
                    <a:pt x="3801135" y="453097"/>
                  </a:lnTo>
                  <a:lnTo>
                    <a:pt x="3758984" y="444423"/>
                  </a:lnTo>
                  <a:lnTo>
                    <a:pt x="3726472" y="420331"/>
                  </a:lnTo>
                  <a:lnTo>
                    <a:pt x="3705542" y="383730"/>
                  </a:lnTo>
                  <a:lnTo>
                    <a:pt x="3698125" y="337527"/>
                  </a:lnTo>
                  <a:lnTo>
                    <a:pt x="3704717" y="285940"/>
                  </a:lnTo>
                  <a:lnTo>
                    <a:pt x="3724021" y="244919"/>
                  </a:lnTo>
                  <a:lnTo>
                    <a:pt x="3755402" y="217830"/>
                  </a:lnTo>
                  <a:lnTo>
                    <a:pt x="3798201" y="208051"/>
                  </a:lnTo>
                  <a:lnTo>
                    <a:pt x="3862794" y="235610"/>
                  </a:lnTo>
                  <a:lnTo>
                    <a:pt x="3889641" y="292912"/>
                  </a:lnTo>
                  <a:lnTo>
                    <a:pt x="3890670" y="367525"/>
                  </a:lnTo>
                  <a:lnTo>
                    <a:pt x="3890670" y="168694"/>
                  </a:lnTo>
                  <a:lnTo>
                    <a:pt x="3889641" y="168694"/>
                  </a:lnTo>
                  <a:lnTo>
                    <a:pt x="3889171" y="201307"/>
                  </a:lnTo>
                  <a:lnTo>
                    <a:pt x="3889083" y="208051"/>
                  </a:lnTo>
                  <a:lnTo>
                    <a:pt x="3888968" y="215734"/>
                  </a:lnTo>
                  <a:lnTo>
                    <a:pt x="3888905" y="219608"/>
                  </a:lnTo>
                  <a:lnTo>
                    <a:pt x="3880231" y="208051"/>
                  </a:lnTo>
                  <a:lnTo>
                    <a:pt x="3875163" y="201307"/>
                  </a:lnTo>
                  <a:lnTo>
                    <a:pt x="3852367" y="182575"/>
                  </a:lnTo>
                  <a:lnTo>
                    <a:pt x="3821519" y="167982"/>
                  </a:lnTo>
                  <a:lnTo>
                    <a:pt x="3783571" y="162102"/>
                  </a:lnTo>
                  <a:lnTo>
                    <a:pt x="3738867" y="168833"/>
                  </a:lnTo>
                  <a:lnTo>
                    <a:pt x="3701796" y="187528"/>
                  </a:lnTo>
                  <a:lnTo>
                    <a:pt x="3672675" y="215963"/>
                  </a:lnTo>
                  <a:lnTo>
                    <a:pt x="3651796" y="251929"/>
                  </a:lnTo>
                  <a:lnTo>
                    <a:pt x="3639540" y="292912"/>
                  </a:lnTo>
                  <a:lnTo>
                    <a:pt x="3639451" y="293192"/>
                  </a:lnTo>
                  <a:lnTo>
                    <a:pt x="3635959" y="337527"/>
                  </a:lnTo>
                  <a:lnTo>
                    <a:pt x="3644239" y="390448"/>
                  </a:lnTo>
                  <a:lnTo>
                    <a:pt x="3665118" y="435254"/>
                  </a:lnTo>
                  <a:lnTo>
                    <a:pt x="3696893" y="469874"/>
                  </a:lnTo>
                  <a:lnTo>
                    <a:pt x="3737826" y="492175"/>
                  </a:lnTo>
                  <a:lnTo>
                    <a:pt x="3786200" y="500075"/>
                  </a:lnTo>
                  <a:lnTo>
                    <a:pt x="3820960" y="497255"/>
                  </a:lnTo>
                  <a:lnTo>
                    <a:pt x="3851313" y="488188"/>
                  </a:lnTo>
                  <a:lnTo>
                    <a:pt x="3876281" y="471932"/>
                  </a:lnTo>
                  <a:lnTo>
                    <a:pt x="3890670" y="453097"/>
                  </a:lnTo>
                  <a:lnTo>
                    <a:pt x="3894912" y="447548"/>
                  </a:lnTo>
                  <a:lnTo>
                    <a:pt x="3894328" y="487781"/>
                  </a:lnTo>
                  <a:lnTo>
                    <a:pt x="3870515" y="547662"/>
                  </a:lnTo>
                  <a:lnTo>
                    <a:pt x="3792931" y="574395"/>
                  </a:lnTo>
                  <a:lnTo>
                    <a:pt x="3765169" y="570560"/>
                  </a:lnTo>
                  <a:lnTo>
                    <a:pt x="3740797" y="560273"/>
                  </a:lnTo>
                  <a:lnTo>
                    <a:pt x="3721938" y="543737"/>
                  </a:lnTo>
                  <a:lnTo>
                    <a:pt x="3710711" y="521144"/>
                  </a:lnTo>
                  <a:lnTo>
                    <a:pt x="3652189" y="521144"/>
                  </a:lnTo>
                  <a:lnTo>
                    <a:pt x="3666756" y="558215"/>
                  </a:lnTo>
                  <a:lnTo>
                    <a:pt x="3696322" y="590118"/>
                  </a:lnTo>
                  <a:lnTo>
                    <a:pt x="3739070" y="612482"/>
                  </a:lnTo>
                  <a:lnTo>
                    <a:pt x="3793223" y="620915"/>
                  </a:lnTo>
                  <a:lnTo>
                    <a:pt x="3844861" y="614756"/>
                  </a:lnTo>
                  <a:lnTo>
                    <a:pt x="3888257" y="596633"/>
                  </a:lnTo>
                  <a:lnTo>
                    <a:pt x="3913352" y="574395"/>
                  </a:lnTo>
                  <a:lnTo>
                    <a:pt x="3921429" y="567245"/>
                  </a:lnTo>
                  <a:lnTo>
                    <a:pt x="3925151" y="560273"/>
                  </a:lnTo>
                  <a:lnTo>
                    <a:pt x="3942753" y="526935"/>
                  </a:lnTo>
                  <a:lnTo>
                    <a:pt x="3950068" y="4765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9791" y="716072"/>
            <a:ext cx="25850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>
                <a:solidFill>
                  <a:srgbClr val="FFFFFF"/>
                </a:solidFill>
              </a:rPr>
              <a:t>Thank</a:t>
            </a:r>
            <a:r>
              <a:rPr spc="-235">
                <a:solidFill>
                  <a:srgbClr val="FFFFFF"/>
                </a:solidFill>
              </a:rPr>
              <a:t> </a:t>
            </a:r>
            <a:r>
              <a:rPr spc="-75">
                <a:solidFill>
                  <a:srgbClr val="FFFFFF"/>
                </a:solidFill>
              </a:rPr>
              <a:t>you.</a:t>
            </a:r>
          </a:p>
        </p:txBody>
      </p:sp>
      <p:sp>
        <p:nvSpPr>
          <p:cNvPr id="11" name="object 11"/>
          <p:cNvSpPr txBox="1"/>
          <p:nvPr/>
        </p:nvSpPr>
        <p:spPr>
          <a:xfrm rot="21360000">
            <a:off x="4509595" y="4230900"/>
            <a:ext cx="11148364" cy="320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275"/>
              </a:lnSpc>
            </a:pPr>
            <a:r>
              <a:rPr sz="25250" b="1" spc="-1005">
                <a:latin typeface="Arial"/>
                <a:cs typeface="Arial"/>
              </a:rPr>
              <a:t>D</a:t>
            </a:r>
            <a:r>
              <a:rPr sz="25250" b="1" spc="-790">
                <a:latin typeface="Arial"/>
                <a:cs typeface="Arial"/>
              </a:rPr>
              <a:t>R</a:t>
            </a:r>
            <a:r>
              <a:rPr sz="25250" b="1" spc="-855">
                <a:latin typeface="Arial"/>
                <a:cs typeface="Arial"/>
              </a:rPr>
              <a:t>A</a:t>
            </a:r>
            <a:r>
              <a:rPr sz="25250" b="1" spc="-470">
                <a:latin typeface="Arial"/>
                <a:cs typeface="Arial"/>
              </a:rPr>
              <a:t>F</a:t>
            </a:r>
            <a:r>
              <a:rPr sz="25250" b="1" spc="-185">
                <a:latin typeface="Arial"/>
                <a:cs typeface="Arial"/>
              </a:rPr>
              <a:t>T</a:t>
            </a:r>
            <a:endParaRPr sz="25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4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803775" cy="23158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45">
                <a:solidFill>
                  <a:srgbClr val="237D12"/>
                </a:solidFill>
                <a:latin typeface="Arial"/>
                <a:cs typeface="Arial"/>
              </a:rPr>
              <a:t>Program</a:t>
            </a:r>
            <a:r>
              <a:rPr sz="2950" i="1" spc="-14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35">
                <a:solidFill>
                  <a:srgbClr val="237D12"/>
                </a:solidFill>
                <a:latin typeface="Arial"/>
                <a:cs typeface="Arial"/>
              </a:rPr>
              <a:t>Name</a:t>
            </a:r>
            <a:r>
              <a:rPr sz="2950" i="1" spc="-1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Examples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common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program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name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ensures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consistency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across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materials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associated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initiative,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raises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visibility,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fosters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clear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understanding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initiative’s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goals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purpose.</a:t>
            </a:r>
            <a:endParaRPr sz="1450">
              <a:latin typeface="Arial"/>
              <a:cs typeface="Arial"/>
            </a:endParaRPr>
          </a:p>
          <a:p>
            <a:pPr marL="12700" marR="9271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options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related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speak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this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initiative’s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purpose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goals.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61177" y="3779895"/>
            <a:ext cx="28708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45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2950" spc="-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950" spc="-2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85031" y="5228898"/>
            <a:ext cx="15170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2950" spc="-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950" spc="-25">
                <a:solidFill>
                  <a:srgbClr val="4D4D4D"/>
                </a:solidFill>
                <a:latin typeface="Arial"/>
                <a:cs typeface="Arial"/>
              </a:rPr>
              <a:t>On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61177" y="5228898"/>
            <a:ext cx="1675764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>
                <a:solidFill>
                  <a:srgbClr val="4D4D4D"/>
                </a:solidFill>
                <a:latin typeface="Arial"/>
                <a:cs typeface="Arial"/>
              </a:rPr>
              <a:t>CitiBloom</a:t>
            </a:r>
            <a:endParaRPr sz="2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88746" y="3779895"/>
            <a:ext cx="112395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60">
                <a:solidFill>
                  <a:srgbClr val="4D4D4D"/>
                </a:solidFill>
                <a:latin typeface="Arial"/>
                <a:cs typeface="Arial"/>
              </a:rPr>
              <a:t>Leaf</a:t>
            </a:r>
            <a:r>
              <a:rPr sz="2950" spc="-9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9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05441" y="6746130"/>
            <a:ext cx="41668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60">
                <a:solidFill>
                  <a:srgbClr val="4D4D4D"/>
                </a:solidFill>
                <a:latin typeface="Arial"/>
                <a:cs typeface="Arial"/>
              </a:rPr>
              <a:t>Neighborwood</a:t>
            </a:r>
            <a:r>
              <a:rPr sz="2950" spc="-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950" spc="65">
                <a:solidFill>
                  <a:srgbClr val="4D4D4D"/>
                </a:solidFill>
                <a:latin typeface="Arial"/>
                <a:cs typeface="Arial"/>
              </a:rPr>
              <a:t>Nurtures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63077" y="6219706"/>
            <a:ext cx="8733155" cy="2890520"/>
            <a:chOff x="8963077" y="6219706"/>
            <a:chExt cx="8733155" cy="2890520"/>
          </a:xfrm>
        </p:grpSpPr>
        <p:sp>
          <p:nvSpPr>
            <p:cNvPr id="3" name="object 3"/>
            <p:cNvSpPr/>
            <p:nvPr/>
          </p:nvSpPr>
          <p:spPr>
            <a:xfrm>
              <a:off x="8963077" y="6219706"/>
              <a:ext cx="8733155" cy="2890520"/>
            </a:xfrm>
            <a:custGeom>
              <a:avLst/>
              <a:gdLst/>
              <a:ahLst/>
              <a:cxnLst/>
              <a:rect l="l" t="t" r="r" b="b"/>
              <a:pathLst>
                <a:path w="8733155" h="2890520">
                  <a:moveTo>
                    <a:pt x="8732718" y="0"/>
                  </a:moveTo>
                  <a:lnTo>
                    <a:pt x="0" y="0"/>
                  </a:lnTo>
                  <a:lnTo>
                    <a:pt x="0" y="2889964"/>
                  </a:lnTo>
                  <a:lnTo>
                    <a:pt x="8732718" y="2889964"/>
                  </a:lnTo>
                  <a:lnTo>
                    <a:pt x="8732718" y="0"/>
                  </a:lnTo>
                  <a:close/>
                </a:path>
              </a:pathLst>
            </a:custGeom>
            <a:solidFill>
              <a:srgbClr val="237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910621" y="7003383"/>
              <a:ext cx="4636770" cy="1236345"/>
            </a:xfrm>
            <a:custGeom>
              <a:avLst/>
              <a:gdLst/>
              <a:ahLst/>
              <a:cxnLst/>
              <a:rect l="l" t="t" r="r" b="b"/>
              <a:pathLst>
                <a:path w="4636769" h="1236345">
                  <a:moveTo>
                    <a:pt x="1613852" y="486816"/>
                  </a:moveTo>
                  <a:lnTo>
                    <a:pt x="1594586" y="425361"/>
                  </a:lnTo>
                  <a:lnTo>
                    <a:pt x="1565821" y="398449"/>
                  </a:lnTo>
                  <a:lnTo>
                    <a:pt x="1520088" y="378968"/>
                  </a:lnTo>
                  <a:lnTo>
                    <a:pt x="1439367" y="358876"/>
                  </a:lnTo>
                  <a:lnTo>
                    <a:pt x="1410208" y="349923"/>
                  </a:lnTo>
                  <a:lnTo>
                    <a:pt x="1389087" y="338607"/>
                  </a:lnTo>
                  <a:lnTo>
                    <a:pt x="1376222" y="323964"/>
                  </a:lnTo>
                  <a:lnTo>
                    <a:pt x="1371892" y="304952"/>
                  </a:lnTo>
                  <a:lnTo>
                    <a:pt x="1378191" y="277164"/>
                  </a:lnTo>
                  <a:lnTo>
                    <a:pt x="1395907" y="257568"/>
                  </a:lnTo>
                  <a:lnTo>
                    <a:pt x="1423250" y="245935"/>
                  </a:lnTo>
                  <a:lnTo>
                    <a:pt x="1458442" y="242112"/>
                  </a:lnTo>
                  <a:lnTo>
                    <a:pt x="1492554" y="246468"/>
                  </a:lnTo>
                  <a:lnTo>
                    <a:pt x="1517942" y="258940"/>
                  </a:lnTo>
                  <a:lnTo>
                    <a:pt x="1534693" y="278625"/>
                  </a:lnTo>
                  <a:lnTo>
                    <a:pt x="1542923" y="304609"/>
                  </a:lnTo>
                  <a:lnTo>
                    <a:pt x="1606461" y="304609"/>
                  </a:lnTo>
                  <a:lnTo>
                    <a:pt x="1598422" y="263740"/>
                  </a:lnTo>
                  <a:lnTo>
                    <a:pt x="1547736" y="208280"/>
                  </a:lnTo>
                  <a:lnTo>
                    <a:pt x="1507553" y="194144"/>
                  </a:lnTo>
                  <a:lnTo>
                    <a:pt x="1459115" y="189382"/>
                  </a:lnTo>
                  <a:lnTo>
                    <a:pt x="1404162" y="195110"/>
                  </a:lnTo>
                  <a:lnTo>
                    <a:pt x="1361313" y="211353"/>
                  </a:lnTo>
                  <a:lnTo>
                    <a:pt x="1330667" y="236715"/>
                  </a:lnTo>
                  <a:lnTo>
                    <a:pt x="1312291" y="269811"/>
                  </a:lnTo>
                  <a:lnTo>
                    <a:pt x="1306283" y="309245"/>
                  </a:lnTo>
                  <a:lnTo>
                    <a:pt x="1313992" y="348818"/>
                  </a:lnTo>
                  <a:lnTo>
                    <a:pt x="1335455" y="378752"/>
                  </a:lnTo>
                  <a:lnTo>
                    <a:pt x="1369009" y="400380"/>
                  </a:lnTo>
                  <a:lnTo>
                    <a:pt x="1412925" y="415023"/>
                  </a:lnTo>
                  <a:lnTo>
                    <a:pt x="1495869" y="435635"/>
                  </a:lnTo>
                  <a:lnTo>
                    <a:pt x="1519605" y="443712"/>
                  </a:lnTo>
                  <a:lnTo>
                    <a:pt x="1536319" y="455345"/>
                  </a:lnTo>
                  <a:lnTo>
                    <a:pt x="1546199" y="470890"/>
                  </a:lnTo>
                  <a:lnTo>
                    <a:pt x="1549450" y="490766"/>
                  </a:lnTo>
                  <a:lnTo>
                    <a:pt x="1542973" y="518071"/>
                  </a:lnTo>
                  <a:lnTo>
                    <a:pt x="1524635" y="537298"/>
                  </a:lnTo>
                  <a:lnTo>
                    <a:pt x="1496123" y="548665"/>
                  </a:lnTo>
                  <a:lnTo>
                    <a:pt x="1459115" y="552399"/>
                  </a:lnTo>
                  <a:lnTo>
                    <a:pt x="1458950" y="552234"/>
                  </a:lnTo>
                  <a:lnTo>
                    <a:pt x="1423111" y="547751"/>
                  </a:lnTo>
                  <a:lnTo>
                    <a:pt x="1393050" y="534352"/>
                  </a:lnTo>
                  <a:lnTo>
                    <a:pt x="1370660" y="512178"/>
                  </a:lnTo>
                  <a:lnTo>
                    <a:pt x="1357807" y="481317"/>
                  </a:lnTo>
                  <a:lnTo>
                    <a:pt x="1292720" y="481317"/>
                  </a:lnTo>
                  <a:lnTo>
                    <a:pt x="1306499" y="527431"/>
                  </a:lnTo>
                  <a:lnTo>
                    <a:pt x="1332331" y="562457"/>
                  </a:lnTo>
                  <a:lnTo>
                    <a:pt x="1367929" y="586867"/>
                  </a:lnTo>
                  <a:lnTo>
                    <a:pt x="1411071" y="601154"/>
                  </a:lnTo>
                  <a:lnTo>
                    <a:pt x="1459458" y="605815"/>
                  </a:lnTo>
                  <a:lnTo>
                    <a:pt x="1513039" y="600506"/>
                  </a:lnTo>
                  <a:lnTo>
                    <a:pt x="1556016" y="585139"/>
                  </a:lnTo>
                  <a:lnTo>
                    <a:pt x="1587652" y="560527"/>
                  </a:lnTo>
                  <a:lnTo>
                    <a:pt x="1607172" y="527481"/>
                  </a:lnTo>
                  <a:lnTo>
                    <a:pt x="1613852" y="486816"/>
                  </a:lnTo>
                  <a:close/>
                </a:path>
                <a:path w="4636769" h="1236345">
                  <a:moveTo>
                    <a:pt x="2057565" y="392010"/>
                  </a:moveTo>
                  <a:lnTo>
                    <a:pt x="2052193" y="329234"/>
                  </a:lnTo>
                  <a:lnTo>
                    <a:pt x="2036749" y="278307"/>
                  </a:lnTo>
                  <a:lnTo>
                    <a:pt x="2016112" y="245198"/>
                  </a:lnTo>
                  <a:lnTo>
                    <a:pt x="2012276" y="239039"/>
                  </a:lnTo>
                  <a:lnTo>
                    <a:pt x="1988197" y="218401"/>
                  </a:lnTo>
                  <a:lnTo>
                    <a:pt x="1988197" y="394423"/>
                  </a:lnTo>
                  <a:lnTo>
                    <a:pt x="1982838" y="451535"/>
                  </a:lnTo>
                  <a:lnTo>
                    <a:pt x="1967598" y="495198"/>
                  </a:lnTo>
                  <a:lnTo>
                    <a:pt x="1943798" y="525843"/>
                  </a:lnTo>
                  <a:lnTo>
                    <a:pt x="1912747" y="543902"/>
                  </a:lnTo>
                  <a:lnTo>
                    <a:pt x="1875726" y="549833"/>
                  </a:lnTo>
                  <a:lnTo>
                    <a:pt x="1835404" y="541959"/>
                  </a:lnTo>
                  <a:lnTo>
                    <a:pt x="1803768" y="520001"/>
                  </a:lnTo>
                  <a:lnTo>
                    <a:pt x="1780971" y="486448"/>
                  </a:lnTo>
                  <a:lnTo>
                    <a:pt x="1767179" y="443750"/>
                  </a:lnTo>
                  <a:lnTo>
                    <a:pt x="1762556" y="394423"/>
                  </a:lnTo>
                  <a:lnTo>
                    <a:pt x="1767179" y="345732"/>
                  </a:lnTo>
                  <a:lnTo>
                    <a:pt x="1780971" y="304584"/>
                  </a:lnTo>
                  <a:lnTo>
                    <a:pt x="1803768" y="272846"/>
                  </a:lnTo>
                  <a:lnTo>
                    <a:pt x="1813077" y="266839"/>
                  </a:lnTo>
                  <a:lnTo>
                    <a:pt x="1835404" y="252425"/>
                  </a:lnTo>
                  <a:lnTo>
                    <a:pt x="1875726" y="245198"/>
                  </a:lnTo>
                  <a:lnTo>
                    <a:pt x="1915579" y="251980"/>
                  </a:lnTo>
                  <a:lnTo>
                    <a:pt x="1946998" y="271513"/>
                  </a:lnTo>
                  <a:lnTo>
                    <a:pt x="1969731" y="302577"/>
                  </a:lnTo>
                  <a:lnTo>
                    <a:pt x="1983536" y="343954"/>
                  </a:lnTo>
                  <a:lnTo>
                    <a:pt x="1988197" y="394423"/>
                  </a:lnTo>
                  <a:lnTo>
                    <a:pt x="1988197" y="218401"/>
                  </a:lnTo>
                  <a:lnTo>
                    <a:pt x="1979828" y="211226"/>
                  </a:lnTo>
                  <a:lnTo>
                    <a:pt x="1940433" y="194691"/>
                  </a:lnTo>
                  <a:lnTo>
                    <a:pt x="1895119" y="189217"/>
                  </a:lnTo>
                  <a:lnTo>
                    <a:pt x="1845995" y="196710"/>
                  </a:lnTo>
                  <a:lnTo>
                    <a:pt x="1808391" y="215658"/>
                  </a:lnTo>
                  <a:lnTo>
                    <a:pt x="1781175" y="240804"/>
                  </a:lnTo>
                  <a:lnTo>
                    <a:pt x="1763242" y="266839"/>
                  </a:lnTo>
                  <a:lnTo>
                    <a:pt x="1762556" y="197116"/>
                  </a:lnTo>
                  <a:lnTo>
                    <a:pt x="1691284" y="197116"/>
                  </a:lnTo>
                  <a:lnTo>
                    <a:pt x="1691284" y="722922"/>
                  </a:lnTo>
                  <a:lnTo>
                    <a:pt x="1763407" y="722922"/>
                  </a:lnTo>
                  <a:lnTo>
                    <a:pt x="1763407" y="525843"/>
                  </a:lnTo>
                  <a:lnTo>
                    <a:pt x="1763242" y="525449"/>
                  </a:lnTo>
                  <a:lnTo>
                    <a:pt x="1763483" y="525843"/>
                  </a:lnTo>
                  <a:lnTo>
                    <a:pt x="1779866" y="552399"/>
                  </a:lnTo>
                  <a:lnTo>
                    <a:pt x="1805597" y="578358"/>
                  </a:lnTo>
                  <a:lnTo>
                    <a:pt x="1841652" y="597916"/>
                  </a:lnTo>
                  <a:lnTo>
                    <a:pt x="1889290" y="605637"/>
                  </a:lnTo>
                  <a:lnTo>
                    <a:pt x="1931809" y="601027"/>
                  </a:lnTo>
                  <a:lnTo>
                    <a:pt x="1968766" y="587349"/>
                  </a:lnTo>
                  <a:lnTo>
                    <a:pt x="1999792" y="564870"/>
                  </a:lnTo>
                  <a:lnTo>
                    <a:pt x="2011781" y="549833"/>
                  </a:lnTo>
                  <a:lnTo>
                    <a:pt x="2024532" y="533844"/>
                  </a:lnTo>
                  <a:lnTo>
                    <a:pt x="2042655" y="494525"/>
                  </a:lnTo>
                  <a:lnTo>
                    <a:pt x="2053780" y="447167"/>
                  </a:lnTo>
                  <a:lnTo>
                    <a:pt x="2057565" y="392010"/>
                  </a:lnTo>
                  <a:close/>
                </a:path>
                <a:path w="4636769" h="1236345">
                  <a:moveTo>
                    <a:pt x="2354656" y="194360"/>
                  </a:moveTo>
                  <a:lnTo>
                    <a:pt x="2348738" y="192138"/>
                  </a:lnTo>
                  <a:lnTo>
                    <a:pt x="2341232" y="190588"/>
                  </a:lnTo>
                  <a:lnTo>
                    <a:pt x="2332799" y="189687"/>
                  </a:lnTo>
                  <a:lnTo>
                    <a:pt x="2324087" y="189382"/>
                  </a:lnTo>
                  <a:lnTo>
                    <a:pt x="2286952" y="194525"/>
                  </a:lnTo>
                  <a:lnTo>
                    <a:pt x="2253297" y="210159"/>
                  </a:lnTo>
                  <a:lnTo>
                    <a:pt x="2225370" y="236613"/>
                  </a:lnTo>
                  <a:lnTo>
                    <a:pt x="2205431" y="274218"/>
                  </a:lnTo>
                  <a:lnTo>
                    <a:pt x="2205431" y="197116"/>
                  </a:lnTo>
                  <a:lnTo>
                    <a:pt x="2137257" y="197116"/>
                  </a:lnTo>
                  <a:lnTo>
                    <a:pt x="2137257" y="598093"/>
                  </a:lnTo>
                  <a:lnTo>
                    <a:pt x="2208517" y="598093"/>
                  </a:lnTo>
                  <a:lnTo>
                    <a:pt x="2208517" y="348742"/>
                  </a:lnTo>
                  <a:lnTo>
                    <a:pt x="2217648" y="306057"/>
                  </a:lnTo>
                  <a:lnTo>
                    <a:pt x="2242515" y="277393"/>
                  </a:lnTo>
                  <a:lnTo>
                    <a:pt x="2279370" y="262001"/>
                  </a:lnTo>
                  <a:lnTo>
                    <a:pt x="2324430" y="259105"/>
                  </a:lnTo>
                  <a:lnTo>
                    <a:pt x="2331478" y="259346"/>
                  </a:lnTo>
                  <a:lnTo>
                    <a:pt x="2339670" y="260134"/>
                  </a:lnTo>
                  <a:lnTo>
                    <a:pt x="2347811" y="261569"/>
                  </a:lnTo>
                  <a:lnTo>
                    <a:pt x="2354656" y="263740"/>
                  </a:lnTo>
                  <a:lnTo>
                    <a:pt x="2354656" y="194360"/>
                  </a:lnTo>
                  <a:close/>
                </a:path>
                <a:path w="4636769" h="1236345">
                  <a:moveTo>
                    <a:pt x="2368740" y="1164082"/>
                  </a:moveTo>
                  <a:lnTo>
                    <a:pt x="2231872" y="1164082"/>
                  </a:lnTo>
                  <a:lnTo>
                    <a:pt x="2231872" y="1029106"/>
                  </a:lnTo>
                  <a:lnTo>
                    <a:pt x="2231872" y="963510"/>
                  </a:lnTo>
                  <a:lnTo>
                    <a:pt x="2231872" y="963168"/>
                  </a:lnTo>
                  <a:lnTo>
                    <a:pt x="2231529" y="963510"/>
                  </a:lnTo>
                  <a:lnTo>
                    <a:pt x="1865071" y="963510"/>
                  </a:lnTo>
                  <a:lnTo>
                    <a:pt x="1818347" y="921092"/>
                  </a:lnTo>
                  <a:lnTo>
                    <a:pt x="1745907" y="855332"/>
                  </a:lnTo>
                  <a:lnTo>
                    <a:pt x="1304391" y="855332"/>
                  </a:lnTo>
                  <a:lnTo>
                    <a:pt x="1304391" y="756754"/>
                  </a:lnTo>
                  <a:lnTo>
                    <a:pt x="1276235" y="750404"/>
                  </a:lnTo>
                  <a:lnTo>
                    <a:pt x="1130617" y="717600"/>
                  </a:lnTo>
                  <a:lnTo>
                    <a:pt x="1130617" y="702487"/>
                  </a:lnTo>
                  <a:lnTo>
                    <a:pt x="1130617" y="467575"/>
                  </a:lnTo>
                  <a:lnTo>
                    <a:pt x="1024610" y="430657"/>
                  </a:lnTo>
                  <a:lnTo>
                    <a:pt x="855522" y="371754"/>
                  </a:lnTo>
                  <a:lnTo>
                    <a:pt x="855522" y="305816"/>
                  </a:lnTo>
                  <a:lnTo>
                    <a:pt x="856729" y="305816"/>
                  </a:lnTo>
                  <a:lnTo>
                    <a:pt x="856894" y="299631"/>
                  </a:lnTo>
                  <a:lnTo>
                    <a:pt x="890092" y="292569"/>
                  </a:lnTo>
                  <a:lnTo>
                    <a:pt x="929474" y="278917"/>
                  </a:lnTo>
                  <a:lnTo>
                    <a:pt x="969645" y="256476"/>
                  </a:lnTo>
                  <a:lnTo>
                    <a:pt x="982573" y="244335"/>
                  </a:lnTo>
                  <a:lnTo>
                    <a:pt x="995197" y="232486"/>
                  </a:lnTo>
                  <a:lnTo>
                    <a:pt x="1005268" y="223037"/>
                  </a:lnTo>
                  <a:lnTo>
                    <a:pt x="1036104" y="162839"/>
                  </a:lnTo>
                  <a:lnTo>
                    <a:pt x="1046480" y="102539"/>
                  </a:lnTo>
                  <a:lnTo>
                    <a:pt x="1046365" y="96735"/>
                  </a:lnTo>
                  <a:lnTo>
                    <a:pt x="1046302" y="93065"/>
                  </a:lnTo>
                  <a:lnTo>
                    <a:pt x="1046175" y="86004"/>
                  </a:lnTo>
                  <a:lnTo>
                    <a:pt x="1046137" y="83578"/>
                  </a:lnTo>
                  <a:lnTo>
                    <a:pt x="1046035" y="77597"/>
                  </a:lnTo>
                  <a:lnTo>
                    <a:pt x="1045641" y="55308"/>
                  </a:lnTo>
                  <a:lnTo>
                    <a:pt x="1042860" y="34328"/>
                  </a:lnTo>
                  <a:lnTo>
                    <a:pt x="1037551" y="6502"/>
                  </a:lnTo>
                  <a:lnTo>
                    <a:pt x="1009383" y="7531"/>
                  </a:lnTo>
                  <a:lnTo>
                    <a:pt x="988237" y="9601"/>
                  </a:lnTo>
                  <a:lnTo>
                    <a:pt x="981049" y="11150"/>
                  </a:lnTo>
                  <a:lnTo>
                    <a:pt x="981049" y="77597"/>
                  </a:lnTo>
                  <a:lnTo>
                    <a:pt x="980935" y="83578"/>
                  </a:lnTo>
                  <a:lnTo>
                    <a:pt x="980871" y="87210"/>
                  </a:lnTo>
                  <a:lnTo>
                    <a:pt x="980757" y="93065"/>
                  </a:lnTo>
                  <a:lnTo>
                    <a:pt x="980694" y="96735"/>
                  </a:lnTo>
                  <a:lnTo>
                    <a:pt x="968489" y="156705"/>
                  </a:lnTo>
                  <a:lnTo>
                    <a:pt x="932446" y="202184"/>
                  </a:lnTo>
                  <a:lnTo>
                    <a:pt x="881875" y="226504"/>
                  </a:lnTo>
                  <a:lnTo>
                    <a:pt x="858266" y="232486"/>
                  </a:lnTo>
                  <a:lnTo>
                    <a:pt x="858380" y="226504"/>
                  </a:lnTo>
                  <a:lnTo>
                    <a:pt x="858469" y="221615"/>
                  </a:lnTo>
                  <a:lnTo>
                    <a:pt x="858558" y="216712"/>
                  </a:lnTo>
                  <a:lnTo>
                    <a:pt x="858621" y="213525"/>
                  </a:lnTo>
                  <a:lnTo>
                    <a:pt x="858710" y="208153"/>
                  </a:lnTo>
                  <a:lnTo>
                    <a:pt x="870826" y="153377"/>
                  </a:lnTo>
                  <a:lnTo>
                    <a:pt x="903325" y="111252"/>
                  </a:lnTo>
                  <a:lnTo>
                    <a:pt x="957440" y="83578"/>
                  </a:lnTo>
                  <a:lnTo>
                    <a:pt x="981049" y="77597"/>
                  </a:lnTo>
                  <a:lnTo>
                    <a:pt x="981049" y="11150"/>
                  </a:lnTo>
                  <a:lnTo>
                    <a:pt x="941997" y="19558"/>
                  </a:lnTo>
                  <a:lnTo>
                    <a:pt x="885621" y="43421"/>
                  </a:lnTo>
                  <a:lnTo>
                    <a:pt x="834059" y="87210"/>
                  </a:lnTo>
                  <a:lnTo>
                    <a:pt x="818426" y="111252"/>
                  </a:lnTo>
                  <a:lnTo>
                    <a:pt x="810463" y="98425"/>
                  </a:lnTo>
                  <a:lnTo>
                    <a:pt x="801484" y="86004"/>
                  </a:lnTo>
                  <a:lnTo>
                    <a:pt x="791451" y="74117"/>
                  </a:lnTo>
                  <a:lnTo>
                    <a:pt x="790613" y="73279"/>
                  </a:lnTo>
                  <a:lnTo>
                    <a:pt x="790613" y="244335"/>
                  </a:lnTo>
                  <a:lnTo>
                    <a:pt x="759472" y="242112"/>
                  </a:lnTo>
                  <a:lnTo>
                    <a:pt x="686816" y="221615"/>
                  </a:lnTo>
                  <a:lnTo>
                    <a:pt x="653745" y="198996"/>
                  </a:lnTo>
                  <a:lnTo>
                    <a:pt x="628802" y="167703"/>
                  </a:lnTo>
                  <a:lnTo>
                    <a:pt x="612508" y="132130"/>
                  </a:lnTo>
                  <a:lnTo>
                    <a:pt x="598449" y="65913"/>
                  </a:lnTo>
                  <a:lnTo>
                    <a:pt x="629589" y="68148"/>
                  </a:lnTo>
                  <a:lnTo>
                    <a:pt x="702246" y="88646"/>
                  </a:lnTo>
                  <a:lnTo>
                    <a:pt x="735317" y="111252"/>
                  </a:lnTo>
                  <a:lnTo>
                    <a:pt x="760247" y="142557"/>
                  </a:lnTo>
                  <a:lnTo>
                    <a:pt x="776541" y="178117"/>
                  </a:lnTo>
                  <a:lnTo>
                    <a:pt x="790613" y="244335"/>
                  </a:lnTo>
                  <a:lnTo>
                    <a:pt x="790613" y="73279"/>
                  </a:lnTo>
                  <a:lnTo>
                    <a:pt x="726401" y="27063"/>
                  </a:lnTo>
                  <a:lnTo>
                    <a:pt x="669036" y="7988"/>
                  </a:lnTo>
                  <a:lnTo>
                    <a:pt x="616635" y="622"/>
                  </a:lnTo>
                  <a:lnTo>
                    <a:pt x="577634" y="0"/>
                  </a:lnTo>
                  <a:lnTo>
                    <a:pt x="560489" y="1168"/>
                  </a:lnTo>
                  <a:lnTo>
                    <a:pt x="532333" y="4445"/>
                  </a:lnTo>
                  <a:lnTo>
                    <a:pt x="531139" y="32613"/>
                  </a:lnTo>
                  <a:lnTo>
                    <a:pt x="531152" y="34328"/>
                  </a:lnTo>
                  <a:lnTo>
                    <a:pt x="531266" y="49771"/>
                  </a:lnTo>
                  <a:lnTo>
                    <a:pt x="534746" y="88646"/>
                  </a:lnTo>
                  <a:lnTo>
                    <a:pt x="545922" y="140322"/>
                  </a:lnTo>
                  <a:lnTo>
                    <a:pt x="569150" y="196138"/>
                  </a:lnTo>
                  <a:lnTo>
                    <a:pt x="608749" y="247256"/>
                  </a:lnTo>
                  <a:lnTo>
                    <a:pt x="653910" y="278765"/>
                  </a:lnTo>
                  <a:lnTo>
                    <a:pt x="702487" y="297764"/>
                  </a:lnTo>
                  <a:lnTo>
                    <a:pt x="749376" y="307263"/>
                  </a:lnTo>
                  <a:lnTo>
                    <a:pt x="789406" y="310273"/>
                  </a:lnTo>
                  <a:lnTo>
                    <a:pt x="789406" y="373481"/>
                  </a:lnTo>
                  <a:lnTo>
                    <a:pt x="514311" y="467398"/>
                  </a:lnTo>
                  <a:lnTo>
                    <a:pt x="514311" y="840219"/>
                  </a:lnTo>
                  <a:lnTo>
                    <a:pt x="337947" y="840219"/>
                  </a:lnTo>
                  <a:lnTo>
                    <a:pt x="337947" y="994422"/>
                  </a:lnTo>
                  <a:lnTo>
                    <a:pt x="137883" y="1048677"/>
                  </a:lnTo>
                  <a:lnTo>
                    <a:pt x="137883" y="1164424"/>
                  </a:lnTo>
                  <a:lnTo>
                    <a:pt x="0" y="1164424"/>
                  </a:lnTo>
                  <a:lnTo>
                    <a:pt x="0" y="1230376"/>
                  </a:lnTo>
                  <a:lnTo>
                    <a:pt x="204000" y="1230376"/>
                  </a:lnTo>
                  <a:lnTo>
                    <a:pt x="204000" y="1099007"/>
                  </a:lnTo>
                  <a:lnTo>
                    <a:pt x="338124" y="1062596"/>
                  </a:lnTo>
                  <a:lnTo>
                    <a:pt x="338124" y="1228305"/>
                  </a:lnTo>
                  <a:lnTo>
                    <a:pt x="404063" y="1228305"/>
                  </a:lnTo>
                  <a:lnTo>
                    <a:pt x="404063" y="1062596"/>
                  </a:lnTo>
                  <a:lnTo>
                    <a:pt x="404063" y="905979"/>
                  </a:lnTo>
                  <a:lnTo>
                    <a:pt x="690829" y="905979"/>
                  </a:lnTo>
                  <a:lnTo>
                    <a:pt x="690829" y="1228305"/>
                  </a:lnTo>
                  <a:lnTo>
                    <a:pt x="756780" y="1228305"/>
                  </a:lnTo>
                  <a:lnTo>
                    <a:pt x="756780" y="905979"/>
                  </a:lnTo>
                  <a:lnTo>
                    <a:pt x="756780" y="840041"/>
                  </a:lnTo>
                  <a:lnTo>
                    <a:pt x="580415" y="840041"/>
                  </a:lnTo>
                  <a:lnTo>
                    <a:pt x="580415" y="514286"/>
                  </a:lnTo>
                  <a:lnTo>
                    <a:pt x="825119" y="430657"/>
                  </a:lnTo>
                  <a:lnTo>
                    <a:pt x="1064844" y="514108"/>
                  </a:lnTo>
                  <a:lnTo>
                    <a:pt x="1064844" y="702487"/>
                  </a:lnTo>
                  <a:lnTo>
                    <a:pt x="912012" y="667981"/>
                  </a:lnTo>
                  <a:lnTo>
                    <a:pt x="912012" y="1228128"/>
                  </a:lnTo>
                  <a:lnTo>
                    <a:pt x="977963" y="1228128"/>
                  </a:lnTo>
                  <a:lnTo>
                    <a:pt x="977963" y="750404"/>
                  </a:lnTo>
                  <a:lnTo>
                    <a:pt x="1238631" y="809129"/>
                  </a:lnTo>
                  <a:lnTo>
                    <a:pt x="1238631" y="1228128"/>
                  </a:lnTo>
                  <a:lnTo>
                    <a:pt x="1304582" y="1228128"/>
                  </a:lnTo>
                  <a:lnTo>
                    <a:pt x="1304582" y="921092"/>
                  </a:lnTo>
                  <a:lnTo>
                    <a:pt x="1720659" y="921092"/>
                  </a:lnTo>
                  <a:lnTo>
                    <a:pt x="1819567" y="1010907"/>
                  </a:lnTo>
                  <a:lnTo>
                    <a:pt x="1819567" y="1228128"/>
                  </a:lnTo>
                  <a:lnTo>
                    <a:pt x="1885505" y="1228128"/>
                  </a:lnTo>
                  <a:lnTo>
                    <a:pt x="1885505" y="1029106"/>
                  </a:lnTo>
                  <a:lnTo>
                    <a:pt x="2165934" y="1029106"/>
                  </a:lnTo>
                  <a:lnTo>
                    <a:pt x="2165934" y="1230033"/>
                  </a:lnTo>
                  <a:lnTo>
                    <a:pt x="2368740" y="1230033"/>
                  </a:lnTo>
                  <a:lnTo>
                    <a:pt x="2368740" y="1164082"/>
                  </a:lnTo>
                  <a:close/>
                </a:path>
                <a:path w="4636769" h="1236345">
                  <a:moveTo>
                    <a:pt x="2751505" y="387896"/>
                  </a:moveTo>
                  <a:lnTo>
                    <a:pt x="2749791" y="365747"/>
                  </a:lnTo>
                  <a:lnTo>
                    <a:pt x="2747695" y="338569"/>
                  </a:lnTo>
                  <a:lnTo>
                    <a:pt x="2736418" y="295300"/>
                  </a:lnTo>
                  <a:lnTo>
                    <a:pt x="2717889" y="258648"/>
                  </a:lnTo>
                  <a:lnTo>
                    <a:pt x="2704884" y="243649"/>
                  </a:lnTo>
                  <a:lnTo>
                    <a:pt x="2692349" y="229184"/>
                  </a:lnTo>
                  <a:lnTo>
                    <a:pt x="2682646" y="222669"/>
                  </a:lnTo>
                  <a:lnTo>
                    <a:pt x="2682646" y="365747"/>
                  </a:lnTo>
                  <a:lnTo>
                    <a:pt x="2464727" y="365747"/>
                  </a:lnTo>
                  <a:lnTo>
                    <a:pt x="2471267" y="321462"/>
                  </a:lnTo>
                  <a:lnTo>
                    <a:pt x="2491663" y="282282"/>
                  </a:lnTo>
                  <a:lnTo>
                    <a:pt x="2526334" y="254317"/>
                  </a:lnTo>
                  <a:lnTo>
                    <a:pt x="2575661" y="243649"/>
                  </a:lnTo>
                  <a:lnTo>
                    <a:pt x="2622943" y="253022"/>
                  </a:lnTo>
                  <a:lnTo>
                    <a:pt x="2656332" y="278815"/>
                  </a:lnTo>
                  <a:lnTo>
                    <a:pt x="2676118" y="317550"/>
                  </a:lnTo>
                  <a:lnTo>
                    <a:pt x="2682646" y="365747"/>
                  </a:lnTo>
                  <a:lnTo>
                    <a:pt x="2682646" y="222669"/>
                  </a:lnTo>
                  <a:lnTo>
                    <a:pt x="2660002" y="207441"/>
                  </a:lnTo>
                  <a:lnTo>
                    <a:pt x="2621089" y="193992"/>
                  </a:lnTo>
                  <a:lnTo>
                    <a:pt x="2575839" y="189382"/>
                  </a:lnTo>
                  <a:lnTo>
                    <a:pt x="2530119" y="194500"/>
                  </a:lnTo>
                  <a:lnTo>
                    <a:pt x="2490000" y="209321"/>
                  </a:lnTo>
                  <a:lnTo>
                    <a:pt x="2456015" y="233057"/>
                  </a:lnTo>
                  <a:lnTo>
                    <a:pt x="2428684" y="264934"/>
                  </a:lnTo>
                  <a:lnTo>
                    <a:pt x="2408504" y="304152"/>
                  </a:lnTo>
                  <a:lnTo>
                    <a:pt x="2396020" y="349923"/>
                  </a:lnTo>
                  <a:lnTo>
                    <a:pt x="2391753" y="401459"/>
                  </a:lnTo>
                  <a:lnTo>
                    <a:pt x="2396350" y="452577"/>
                  </a:lnTo>
                  <a:lnTo>
                    <a:pt x="2409647" y="497243"/>
                  </a:lnTo>
                  <a:lnTo>
                    <a:pt x="2430919" y="534949"/>
                  </a:lnTo>
                  <a:lnTo>
                    <a:pt x="2459431" y="565175"/>
                  </a:lnTo>
                  <a:lnTo>
                    <a:pt x="2494432" y="587413"/>
                  </a:lnTo>
                  <a:lnTo>
                    <a:pt x="2535199" y="601129"/>
                  </a:lnTo>
                  <a:lnTo>
                    <a:pt x="2580995" y="605815"/>
                  </a:lnTo>
                  <a:lnTo>
                    <a:pt x="2626969" y="600684"/>
                  </a:lnTo>
                  <a:lnTo>
                    <a:pt x="2669527" y="585406"/>
                  </a:lnTo>
                  <a:lnTo>
                    <a:pt x="2705887" y="560222"/>
                  </a:lnTo>
                  <a:lnTo>
                    <a:pt x="2733281" y="525335"/>
                  </a:lnTo>
                  <a:lnTo>
                    <a:pt x="2748927" y="480974"/>
                  </a:lnTo>
                  <a:lnTo>
                    <a:pt x="2681452" y="480974"/>
                  </a:lnTo>
                  <a:lnTo>
                    <a:pt x="2668574" y="510794"/>
                  </a:lnTo>
                  <a:lnTo>
                    <a:pt x="2668511" y="510933"/>
                  </a:lnTo>
                  <a:lnTo>
                    <a:pt x="2646070" y="532663"/>
                  </a:lnTo>
                  <a:lnTo>
                    <a:pt x="2615908" y="545884"/>
                  </a:lnTo>
                  <a:lnTo>
                    <a:pt x="2579789" y="550354"/>
                  </a:lnTo>
                  <a:lnTo>
                    <a:pt x="2528836" y="539775"/>
                  </a:lnTo>
                  <a:lnTo>
                    <a:pt x="2492768" y="510794"/>
                  </a:lnTo>
                  <a:lnTo>
                    <a:pt x="2471305" y="467537"/>
                  </a:lnTo>
                  <a:lnTo>
                    <a:pt x="2464219" y="414172"/>
                  </a:lnTo>
                  <a:lnTo>
                    <a:pt x="2751505" y="414172"/>
                  </a:lnTo>
                  <a:lnTo>
                    <a:pt x="2751505" y="387896"/>
                  </a:lnTo>
                  <a:close/>
                </a:path>
                <a:path w="4636769" h="1236345">
                  <a:moveTo>
                    <a:pt x="2788945" y="822185"/>
                  </a:moveTo>
                  <a:lnTo>
                    <a:pt x="2785859" y="820635"/>
                  </a:lnTo>
                  <a:lnTo>
                    <a:pt x="2778810" y="819785"/>
                  </a:lnTo>
                  <a:lnTo>
                    <a:pt x="2771432" y="819785"/>
                  </a:lnTo>
                  <a:lnTo>
                    <a:pt x="2727566" y="827227"/>
                  </a:lnTo>
                  <a:lnTo>
                    <a:pt x="2691257" y="848207"/>
                  </a:lnTo>
                  <a:lnTo>
                    <a:pt x="2663215" y="880630"/>
                  </a:lnTo>
                  <a:lnTo>
                    <a:pt x="2644356" y="922096"/>
                  </a:lnTo>
                  <a:lnTo>
                    <a:pt x="2644356" y="827506"/>
                  </a:lnTo>
                  <a:lnTo>
                    <a:pt x="2535478" y="827506"/>
                  </a:lnTo>
                  <a:lnTo>
                    <a:pt x="2535478" y="1228483"/>
                  </a:lnTo>
                  <a:lnTo>
                    <a:pt x="2648648" y="1228483"/>
                  </a:lnTo>
                  <a:lnTo>
                    <a:pt x="2648648" y="1009027"/>
                  </a:lnTo>
                  <a:lnTo>
                    <a:pt x="2655379" y="972388"/>
                  </a:lnTo>
                  <a:lnTo>
                    <a:pt x="2676868" y="944968"/>
                  </a:lnTo>
                  <a:lnTo>
                    <a:pt x="2715082" y="929132"/>
                  </a:lnTo>
                  <a:lnTo>
                    <a:pt x="2771940" y="927277"/>
                  </a:lnTo>
                  <a:lnTo>
                    <a:pt x="2777439" y="927620"/>
                  </a:lnTo>
                  <a:lnTo>
                    <a:pt x="2784310" y="927963"/>
                  </a:lnTo>
                  <a:lnTo>
                    <a:pt x="2788945" y="930033"/>
                  </a:lnTo>
                  <a:lnTo>
                    <a:pt x="2788945" y="927277"/>
                  </a:lnTo>
                  <a:lnTo>
                    <a:pt x="2788945" y="922464"/>
                  </a:lnTo>
                  <a:lnTo>
                    <a:pt x="2788945" y="822185"/>
                  </a:lnTo>
                  <a:close/>
                </a:path>
                <a:path w="4636769" h="1236345">
                  <a:moveTo>
                    <a:pt x="3147669" y="318008"/>
                  </a:moveTo>
                  <a:lnTo>
                    <a:pt x="3141421" y="272427"/>
                  </a:lnTo>
                  <a:lnTo>
                    <a:pt x="3122676" y="236474"/>
                  </a:lnTo>
                  <a:lnTo>
                    <a:pt x="3091434" y="210413"/>
                  </a:lnTo>
                  <a:lnTo>
                    <a:pt x="3047682" y="194564"/>
                  </a:lnTo>
                  <a:lnTo>
                    <a:pt x="2991396" y="189217"/>
                  </a:lnTo>
                  <a:lnTo>
                    <a:pt x="2937662" y="194322"/>
                  </a:lnTo>
                  <a:lnTo>
                    <a:pt x="2893822" y="209359"/>
                  </a:lnTo>
                  <a:lnTo>
                    <a:pt x="2860725" y="233946"/>
                  </a:lnTo>
                  <a:lnTo>
                    <a:pt x="2839224" y="267665"/>
                  </a:lnTo>
                  <a:lnTo>
                    <a:pt x="2830157" y="310108"/>
                  </a:lnTo>
                  <a:lnTo>
                    <a:pt x="2893352" y="310108"/>
                  </a:lnTo>
                  <a:lnTo>
                    <a:pt x="2905696" y="279361"/>
                  </a:lnTo>
                  <a:lnTo>
                    <a:pt x="2926943" y="258254"/>
                  </a:lnTo>
                  <a:lnTo>
                    <a:pt x="2955048" y="246024"/>
                  </a:lnTo>
                  <a:lnTo>
                    <a:pt x="2987967" y="241935"/>
                  </a:lnTo>
                  <a:lnTo>
                    <a:pt x="3028086" y="247548"/>
                  </a:lnTo>
                  <a:lnTo>
                    <a:pt x="3056255" y="263563"/>
                  </a:lnTo>
                  <a:lnTo>
                    <a:pt x="3072854" y="288734"/>
                  </a:lnTo>
                  <a:lnTo>
                    <a:pt x="3078302" y="321779"/>
                  </a:lnTo>
                  <a:lnTo>
                    <a:pt x="3078302" y="353212"/>
                  </a:lnTo>
                  <a:lnTo>
                    <a:pt x="3077946" y="353225"/>
                  </a:lnTo>
                  <a:lnTo>
                    <a:pt x="3077946" y="466204"/>
                  </a:lnTo>
                  <a:lnTo>
                    <a:pt x="3067774" y="498805"/>
                  </a:lnTo>
                  <a:lnTo>
                    <a:pt x="3041332" y="526986"/>
                  </a:lnTo>
                  <a:lnTo>
                    <a:pt x="3004782" y="546811"/>
                  </a:lnTo>
                  <a:lnTo>
                    <a:pt x="2964269" y="554304"/>
                  </a:lnTo>
                  <a:lnTo>
                    <a:pt x="2930334" y="549465"/>
                  </a:lnTo>
                  <a:lnTo>
                    <a:pt x="2903715" y="535406"/>
                  </a:lnTo>
                  <a:lnTo>
                    <a:pt x="2886341" y="512851"/>
                  </a:lnTo>
                  <a:lnTo>
                    <a:pt x="2880118" y="482511"/>
                  </a:lnTo>
                  <a:lnTo>
                    <a:pt x="2888780" y="444639"/>
                  </a:lnTo>
                  <a:lnTo>
                    <a:pt x="2914751" y="418973"/>
                  </a:lnTo>
                  <a:lnTo>
                    <a:pt x="2958007" y="404126"/>
                  </a:lnTo>
                  <a:lnTo>
                    <a:pt x="3018536" y="398716"/>
                  </a:lnTo>
                  <a:lnTo>
                    <a:pt x="3077781" y="397510"/>
                  </a:lnTo>
                  <a:lnTo>
                    <a:pt x="3077781" y="466204"/>
                  </a:lnTo>
                  <a:lnTo>
                    <a:pt x="3077946" y="466204"/>
                  </a:lnTo>
                  <a:lnTo>
                    <a:pt x="3077946" y="353225"/>
                  </a:lnTo>
                  <a:lnTo>
                    <a:pt x="3007029" y="355104"/>
                  </a:lnTo>
                  <a:lnTo>
                    <a:pt x="3006687" y="355269"/>
                  </a:lnTo>
                  <a:lnTo>
                    <a:pt x="2944545" y="360108"/>
                  </a:lnTo>
                  <a:lnTo>
                    <a:pt x="2894952" y="371690"/>
                  </a:lnTo>
                  <a:lnTo>
                    <a:pt x="2857347" y="390194"/>
                  </a:lnTo>
                  <a:lnTo>
                    <a:pt x="2815894" y="448843"/>
                  </a:lnTo>
                  <a:lnTo>
                    <a:pt x="2810916" y="489381"/>
                  </a:lnTo>
                  <a:lnTo>
                    <a:pt x="2820619" y="538480"/>
                  </a:lnTo>
                  <a:lnTo>
                    <a:pt x="2847797" y="575005"/>
                  </a:lnTo>
                  <a:lnTo>
                    <a:pt x="2889834" y="597916"/>
                  </a:lnTo>
                  <a:lnTo>
                    <a:pt x="2890456" y="597916"/>
                  </a:lnTo>
                  <a:lnTo>
                    <a:pt x="2943148" y="605637"/>
                  </a:lnTo>
                  <a:lnTo>
                    <a:pt x="2984500" y="601446"/>
                  </a:lnTo>
                  <a:lnTo>
                    <a:pt x="3021863" y="587540"/>
                  </a:lnTo>
                  <a:lnTo>
                    <a:pt x="3054299" y="561949"/>
                  </a:lnTo>
                  <a:lnTo>
                    <a:pt x="3080867" y="522693"/>
                  </a:lnTo>
                  <a:lnTo>
                    <a:pt x="3086366" y="597916"/>
                  </a:lnTo>
                  <a:lnTo>
                    <a:pt x="3147669" y="597916"/>
                  </a:lnTo>
                  <a:lnTo>
                    <a:pt x="3147669" y="522693"/>
                  </a:lnTo>
                  <a:lnTo>
                    <a:pt x="3147669" y="397510"/>
                  </a:lnTo>
                  <a:lnTo>
                    <a:pt x="3147669" y="318008"/>
                  </a:lnTo>
                  <a:close/>
                </a:path>
                <a:path w="4636769" h="1236345">
                  <a:moveTo>
                    <a:pt x="3208807" y="1030312"/>
                  </a:moveTo>
                  <a:lnTo>
                    <a:pt x="3204476" y="980287"/>
                  </a:lnTo>
                  <a:lnTo>
                    <a:pt x="3191129" y="932472"/>
                  </a:lnTo>
                  <a:lnTo>
                    <a:pt x="3169894" y="893597"/>
                  </a:lnTo>
                  <a:lnTo>
                    <a:pt x="3141116" y="862253"/>
                  </a:lnTo>
                  <a:lnTo>
                    <a:pt x="3105378" y="839076"/>
                  </a:lnTo>
                  <a:lnTo>
                    <a:pt x="3097873" y="836523"/>
                  </a:lnTo>
                  <a:lnTo>
                    <a:pt x="3097873" y="1026363"/>
                  </a:lnTo>
                  <a:lnTo>
                    <a:pt x="3093313" y="1074470"/>
                  </a:lnTo>
                  <a:lnTo>
                    <a:pt x="3078848" y="1114513"/>
                  </a:lnTo>
                  <a:lnTo>
                    <a:pt x="3053245" y="1141907"/>
                  </a:lnTo>
                  <a:lnTo>
                    <a:pt x="3015272" y="1152067"/>
                  </a:lnTo>
                  <a:lnTo>
                    <a:pt x="2975368" y="1141260"/>
                  </a:lnTo>
                  <a:lnTo>
                    <a:pt x="2949549" y="1112786"/>
                  </a:lnTo>
                  <a:lnTo>
                    <a:pt x="2935630" y="1072515"/>
                  </a:lnTo>
                  <a:lnTo>
                    <a:pt x="2931477" y="1026363"/>
                  </a:lnTo>
                  <a:lnTo>
                    <a:pt x="2936062" y="978852"/>
                  </a:lnTo>
                  <a:lnTo>
                    <a:pt x="2936113" y="978331"/>
                  </a:lnTo>
                  <a:lnTo>
                    <a:pt x="2950832" y="939152"/>
                  </a:lnTo>
                  <a:lnTo>
                    <a:pt x="2976829" y="912749"/>
                  </a:lnTo>
                  <a:lnTo>
                    <a:pt x="3015272" y="903058"/>
                  </a:lnTo>
                  <a:lnTo>
                    <a:pt x="3053537" y="913396"/>
                  </a:lnTo>
                  <a:lnTo>
                    <a:pt x="3079102" y="940892"/>
                  </a:lnTo>
                  <a:lnTo>
                    <a:pt x="3093415" y="980287"/>
                  </a:lnTo>
                  <a:lnTo>
                    <a:pt x="3097873" y="1026363"/>
                  </a:lnTo>
                  <a:lnTo>
                    <a:pt x="3097873" y="836523"/>
                  </a:lnTo>
                  <a:lnTo>
                    <a:pt x="3063544" y="824814"/>
                  </a:lnTo>
                  <a:lnTo>
                    <a:pt x="3064205" y="824814"/>
                  </a:lnTo>
                  <a:lnTo>
                    <a:pt x="3015272" y="819785"/>
                  </a:lnTo>
                  <a:lnTo>
                    <a:pt x="2967050" y="824814"/>
                  </a:lnTo>
                  <a:lnTo>
                    <a:pt x="2924733" y="839406"/>
                  </a:lnTo>
                  <a:lnTo>
                    <a:pt x="2888869" y="862850"/>
                  </a:lnTo>
                  <a:lnTo>
                    <a:pt x="2860027" y="894384"/>
                  </a:lnTo>
                  <a:lnTo>
                    <a:pt x="2838742" y="933297"/>
                  </a:lnTo>
                  <a:lnTo>
                    <a:pt x="2825572" y="978852"/>
                  </a:lnTo>
                  <a:lnTo>
                    <a:pt x="2821063" y="1030312"/>
                  </a:lnTo>
                  <a:lnTo>
                    <a:pt x="2825610" y="1081506"/>
                  </a:lnTo>
                  <a:lnTo>
                    <a:pt x="2838881" y="1126401"/>
                  </a:lnTo>
                  <a:lnTo>
                    <a:pt x="2860268" y="1164412"/>
                  </a:lnTo>
                  <a:lnTo>
                    <a:pt x="2889173" y="1194968"/>
                  </a:lnTo>
                  <a:lnTo>
                    <a:pt x="2924975" y="1217498"/>
                  </a:lnTo>
                  <a:lnTo>
                    <a:pt x="2967101" y="1231430"/>
                  </a:lnTo>
                  <a:lnTo>
                    <a:pt x="3014929" y="1236205"/>
                  </a:lnTo>
                  <a:lnTo>
                    <a:pt x="3062757" y="1231125"/>
                  </a:lnTo>
                  <a:lnTo>
                    <a:pt x="3104883" y="1216469"/>
                  </a:lnTo>
                  <a:lnTo>
                    <a:pt x="3140697" y="1193126"/>
                  </a:lnTo>
                  <a:lnTo>
                    <a:pt x="3169589" y="1161961"/>
                  </a:lnTo>
                  <a:lnTo>
                    <a:pt x="3175139" y="1152067"/>
                  </a:lnTo>
                  <a:lnTo>
                    <a:pt x="3190976" y="1123848"/>
                  </a:lnTo>
                  <a:lnTo>
                    <a:pt x="3204248" y="1079665"/>
                  </a:lnTo>
                  <a:lnTo>
                    <a:pt x="3208807" y="1030312"/>
                  </a:lnTo>
                  <a:close/>
                </a:path>
                <a:path w="4636769" h="1236345">
                  <a:moveTo>
                    <a:pt x="3589515" y="21793"/>
                  </a:moveTo>
                  <a:lnTo>
                    <a:pt x="3517049" y="21793"/>
                  </a:lnTo>
                  <a:lnTo>
                    <a:pt x="3517049" y="260654"/>
                  </a:lnTo>
                  <a:lnTo>
                    <a:pt x="3516884" y="260426"/>
                  </a:lnTo>
                  <a:lnTo>
                    <a:pt x="3516884" y="392531"/>
                  </a:lnTo>
                  <a:lnTo>
                    <a:pt x="3513010" y="450786"/>
                  </a:lnTo>
                  <a:lnTo>
                    <a:pt x="3500501" y="496646"/>
                  </a:lnTo>
                  <a:lnTo>
                    <a:pt x="3446907" y="545007"/>
                  </a:lnTo>
                  <a:lnTo>
                    <a:pt x="3404057" y="550697"/>
                  </a:lnTo>
                  <a:lnTo>
                    <a:pt x="3364915" y="543890"/>
                  </a:lnTo>
                  <a:lnTo>
                    <a:pt x="3334156" y="523951"/>
                  </a:lnTo>
                  <a:lnTo>
                    <a:pt x="3311956" y="491604"/>
                  </a:lnTo>
                  <a:lnTo>
                    <a:pt x="3298494" y="447560"/>
                  </a:lnTo>
                  <a:lnTo>
                    <a:pt x="3293973" y="392531"/>
                  </a:lnTo>
                  <a:lnTo>
                    <a:pt x="3299218" y="338632"/>
                  </a:lnTo>
                  <a:lnTo>
                    <a:pt x="3314154" y="297268"/>
                  </a:lnTo>
                  <a:lnTo>
                    <a:pt x="3337598" y="268122"/>
                  </a:lnTo>
                  <a:lnTo>
                    <a:pt x="3368357" y="250875"/>
                  </a:lnTo>
                  <a:lnTo>
                    <a:pt x="3405251" y="245198"/>
                  </a:lnTo>
                  <a:lnTo>
                    <a:pt x="3447453" y="251523"/>
                  </a:lnTo>
                  <a:lnTo>
                    <a:pt x="3478834" y="270052"/>
                  </a:lnTo>
                  <a:lnTo>
                    <a:pt x="3500285" y="300164"/>
                  </a:lnTo>
                  <a:lnTo>
                    <a:pt x="3512667" y="341210"/>
                  </a:lnTo>
                  <a:lnTo>
                    <a:pt x="3516884" y="392531"/>
                  </a:lnTo>
                  <a:lnTo>
                    <a:pt x="3516884" y="260426"/>
                  </a:lnTo>
                  <a:lnTo>
                    <a:pt x="3475317" y="215290"/>
                  </a:lnTo>
                  <a:lnTo>
                    <a:pt x="3436785" y="196875"/>
                  </a:lnTo>
                  <a:lnTo>
                    <a:pt x="3385680" y="189382"/>
                  </a:lnTo>
                  <a:lnTo>
                    <a:pt x="3342436" y="194271"/>
                  </a:lnTo>
                  <a:lnTo>
                    <a:pt x="3305772" y="208508"/>
                  </a:lnTo>
                  <a:lnTo>
                    <a:pt x="3275711" y="231381"/>
                  </a:lnTo>
                  <a:lnTo>
                    <a:pt x="3252266" y="262242"/>
                  </a:lnTo>
                  <a:lnTo>
                    <a:pt x="3235604" y="300164"/>
                  </a:lnTo>
                  <a:lnTo>
                    <a:pt x="3235490" y="300418"/>
                  </a:lnTo>
                  <a:lnTo>
                    <a:pt x="3225406" y="345211"/>
                  </a:lnTo>
                  <a:lnTo>
                    <a:pt x="3222028" y="395960"/>
                  </a:lnTo>
                  <a:lnTo>
                    <a:pt x="3225939" y="450786"/>
                  </a:lnTo>
                  <a:lnTo>
                    <a:pt x="3237369" y="497535"/>
                  </a:lnTo>
                  <a:lnTo>
                    <a:pt x="3255861" y="536092"/>
                  </a:lnTo>
                  <a:lnTo>
                    <a:pt x="3280968" y="566318"/>
                  </a:lnTo>
                  <a:lnTo>
                    <a:pt x="3312249" y="588073"/>
                  </a:lnTo>
                  <a:lnTo>
                    <a:pt x="3349244" y="601230"/>
                  </a:lnTo>
                  <a:lnTo>
                    <a:pt x="3391509" y="605650"/>
                  </a:lnTo>
                  <a:lnTo>
                    <a:pt x="3391344" y="605815"/>
                  </a:lnTo>
                  <a:lnTo>
                    <a:pt x="3450615" y="596176"/>
                  </a:lnTo>
                  <a:lnTo>
                    <a:pt x="3490366" y="572604"/>
                  </a:lnTo>
                  <a:lnTo>
                    <a:pt x="3508260" y="550697"/>
                  </a:lnTo>
                  <a:lnTo>
                    <a:pt x="3514433" y="543153"/>
                  </a:lnTo>
                  <a:lnTo>
                    <a:pt x="3526663" y="515823"/>
                  </a:lnTo>
                  <a:lnTo>
                    <a:pt x="3534384" y="598081"/>
                  </a:lnTo>
                  <a:lnTo>
                    <a:pt x="3589515" y="598081"/>
                  </a:lnTo>
                  <a:lnTo>
                    <a:pt x="3589515" y="515823"/>
                  </a:lnTo>
                  <a:lnTo>
                    <a:pt x="3589515" y="260654"/>
                  </a:lnTo>
                  <a:lnTo>
                    <a:pt x="3589515" y="21793"/>
                  </a:lnTo>
                  <a:close/>
                </a:path>
                <a:path w="4636769" h="1236345">
                  <a:moveTo>
                    <a:pt x="3641547" y="1030312"/>
                  </a:moveTo>
                  <a:lnTo>
                    <a:pt x="3637216" y="980287"/>
                  </a:lnTo>
                  <a:lnTo>
                    <a:pt x="3623881" y="932472"/>
                  </a:lnTo>
                  <a:lnTo>
                    <a:pt x="3607803" y="903058"/>
                  </a:lnTo>
                  <a:lnTo>
                    <a:pt x="3602634" y="893597"/>
                  </a:lnTo>
                  <a:lnTo>
                    <a:pt x="3573856" y="862253"/>
                  </a:lnTo>
                  <a:lnTo>
                    <a:pt x="3538131" y="839076"/>
                  </a:lnTo>
                  <a:lnTo>
                    <a:pt x="3530612" y="836523"/>
                  </a:lnTo>
                  <a:lnTo>
                    <a:pt x="3530612" y="1026363"/>
                  </a:lnTo>
                  <a:lnTo>
                    <a:pt x="3526053" y="1074470"/>
                  </a:lnTo>
                  <a:lnTo>
                    <a:pt x="3511588" y="1114513"/>
                  </a:lnTo>
                  <a:lnTo>
                    <a:pt x="3485985" y="1141907"/>
                  </a:lnTo>
                  <a:lnTo>
                    <a:pt x="3448012" y="1152067"/>
                  </a:lnTo>
                  <a:lnTo>
                    <a:pt x="3408121" y="1141260"/>
                  </a:lnTo>
                  <a:lnTo>
                    <a:pt x="3382289" y="1112786"/>
                  </a:lnTo>
                  <a:lnTo>
                    <a:pt x="3368370" y="1072515"/>
                  </a:lnTo>
                  <a:lnTo>
                    <a:pt x="3364217" y="1026363"/>
                  </a:lnTo>
                  <a:lnTo>
                    <a:pt x="3368802" y="978852"/>
                  </a:lnTo>
                  <a:lnTo>
                    <a:pt x="3368852" y="978331"/>
                  </a:lnTo>
                  <a:lnTo>
                    <a:pt x="3383572" y="939152"/>
                  </a:lnTo>
                  <a:lnTo>
                    <a:pt x="3409569" y="912749"/>
                  </a:lnTo>
                  <a:lnTo>
                    <a:pt x="3448012" y="903058"/>
                  </a:lnTo>
                  <a:lnTo>
                    <a:pt x="3486277" y="913396"/>
                  </a:lnTo>
                  <a:lnTo>
                    <a:pt x="3511854" y="940892"/>
                  </a:lnTo>
                  <a:lnTo>
                    <a:pt x="3526155" y="980287"/>
                  </a:lnTo>
                  <a:lnTo>
                    <a:pt x="3530612" y="1026363"/>
                  </a:lnTo>
                  <a:lnTo>
                    <a:pt x="3530612" y="836523"/>
                  </a:lnTo>
                  <a:lnTo>
                    <a:pt x="3496284" y="824814"/>
                  </a:lnTo>
                  <a:lnTo>
                    <a:pt x="3496957" y="824814"/>
                  </a:lnTo>
                  <a:lnTo>
                    <a:pt x="3448012" y="819785"/>
                  </a:lnTo>
                  <a:lnTo>
                    <a:pt x="3399790" y="824814"/>
                  </a:lnTo>
                  <a:lnTo>
                    <a:pt x="3357473" y="839406"/>
                  </a:lnTo>
                  <a:lnTo>
                    <a:pt x="3321608" y="862850"/>
                  </a:lnTo>
                  <a:lnTo>
                    <a:pt x="3292767" y="894384"/>
                  </a:lnTo>
                  <a:lnTo>
                    <a:pt x="3271482" y="933297"/>
                  </a:lnTo>
                  <a:lnTo>
                    <a:pt x="3258312" y="978852"/>
                  </a:lnTo>
                  <a:lnTo>
                    <a:pt x="3253803" y="1030312"/>
                  </a:lnTo>
                  <a:lnTo>
                    <a:pt x="3258362" y="1081506"/>
                  </a:lnTo>
                  <a:lnTo>
                    <a:pt x="3271634" y="1126401"/>
                  </a:lnTo>
                  <a:lnTo>
                    <a:pt x="3293008" y="1164412"/>
                  </a:lnTo>
                  <a:lnTo>
                    <a:pt x="3321913" y="1194968"/>
                  </a:lnTo>
                  <a:lnTo>
                    <a:pt x="3357715" y="1217498"/>
                  </a:lnTo>
                  <a:lnTo>
                    <a:pt x="3399840" y="1231430"/>
                  </a:lnTo>
                  <a:lnTo>
                    <a:pt x="3447669" y="1236205"/>
                  </a:lnTo>
                  <a:lnTo>
                    <a:pt x="3495497" y="1231125"/>
                  </a:lnTo>
                  <a:lnTo>
                    <a:pt x="3537623" y="1216469"/>
                  </a:lnTo>
                  <a:lnTo>
                    <a:pt x="3573437" y="1193126"/>
                  </a:lnTo>
                  <a:lnTo>
                    <a:pt x="3602329" y="1161961"/>
                  </a:lnTo>
                  <a:lnTo>
                    <a:pt x="3607879" y="1152067"/>
                  </a:lnTo>
                  <a:lnTo>
                    <a:pt x="3623716" y="1123848"/>
                  </a:lnTo>
                  <a:lnTo>
                    <a:pt x="3636988" y="1079665"/>
                  </a:lnTo>
                  <a:lnTo>
                    <a:pt x="3641547" y="1030312"/>
                  </a:lnTo>
                  <a:close/>
                </a:path>
                <a:path w="4636769" h="1236345">
                  <a:moveTo>
                    <a:pt x="3758501" y="197116"/>
                  </a:moveTo>
                  <a:lnTo>
                    <a:pt x="3689121" y="197116"/>
                  </a:lnTo>
                  <a:lnTo>
                    <a:pt x="3689121" y="598093"/>
                  </a:lnTo>
                  <a:lnTo>
                    <a:pt x="3758501" y="598093"/>
                  </a:lnTo>
                  <a:lnTo>
                    <a:pt x="3758501" y="197116"/>
                  </a:lnTo>
                  <a:close/>
                </a:path>
                <a:path w="4636769" h="1236345">
                  <a:moveTo>
                    <a:pt x="3760546" y="37757"/>
                  </a:moveTo>
                  <a:lnTo>
                    <a:pt x="3687216" y="37757"/>
                  </a:lnTo>
                  <a:lnTo>
                    <a:pt x="3687216" y="112115"/>
                  </a:lnTo>
                  <a:lnTo>
                    <a:pt x="3760546" y="112115"/>
                  </a:lnTo>
                  <a:lnTo>
                    <a:pt x="3760546" y="37757"/>
                  </a:lnTo>
                  <a:close/>
                </a:path>
                <a:path w="4636769" h="1236345">
                  <a:moveTo>
                    <a:pt x="3939311" y="1153274"/>
                  </a:moveTo>
                  <a:lnTo>
                    <a:pt x="3885400" y="1153274"/>
                  </a:lnTo>
                  <a:lnTo>
                    <a:pt x="3869385" y="1152194"/>
                  </a:lnTo>
                  <a:lnTo>
                    <a:pt x="3858260" y="1147622"/>
                  </a:lnTo>
                  <a:lnTo>
                    <a:pt x="3851783" y="1137539"/>
                  </a:lnTo>
                  <a:lnTo>
                    <a:pt x="3849674" y="1119949"/>
                  </a:lnTo>
                  <a:lnTo>
                    <a:pt x="3849840" y="1119949"/>
                  </a:lnTo>
                  <a:lnTo>
                    <a:pt x="3849154" y="906322"/>
                  </a:lnTo>
                  <a:lnTo>
                    <a:pt x="3938282" y="906322"/>
                  </a:lnTo>
                  <a:lnTo>
                    <a:pt x="3938282" y="827163"/>
                  </a:lnTo>
                  <a:lnTo>
                    <a:pt x="3849154" y="827163"/>
                  </a:lnTo>
                  <a:lnTo>
                    <a:pt x="3849154" y="706615"/>
                  </a:lnTo>
                  <a:lnTo>
                    <a:pt x="3768445" y="706615"/>
                  </a:lnTo>
                  <a:lnTo>
                    <a:pt x="3739769" y="827506"/>
                  </a:lnTo>
                  <a:lnTo>
                    <a:pt x="3671087" y="827506"/>
                  </a:lnTo>
                  <a:lnTo>
                    <a:pt x="3671087" y="906157"/>
                  </a:lnTo>
                  <a:lnTo>
                    <a:pt x="3736162" y="906157"/>
                  </a:lnTo>
                  <a:lnTo>
                    <a:pt x="3736162" y="1124407"/>
                  </a:lnTo>
                  <a:lnTo>
                    <a:pt x="3742055" y="1168476"/>
                  </a:lnTo>
                  <a:lnTo>
                    <a:pt x="3762946" y="1202651"/>
                  </a:lnTo>
                  <a:lnTo>
                    <a:pt x="3803688" y="1224749"/>
                  </a:lnTo>
                  <a:lnTo>
                    <a:pt x="3869080" y="1232598"/>
                  </a:lnTo>
                  <a:lnTo>
                    <a:pt x="3895026" y="1231747"/>
                  </a:lnTo>
                  <a:lnTo>
                    <a:pt x="3914762" y="1229525"/>
                  </a:lnTo>
                  <a:lnTo>
                    <a:pt x="3929202" y="1226439"/>
                  </a:lnTo>
                  <a:lnTo>
                    <a:pt x="3939311" y="1222984"/>
                  </a:lnTo>
                  <a:lnTo>
                    <a:pt x="3939311" y="1153274"/>
                  </a:lnTo>
                  <a:close/>
                </a:path>
                <a:path w="4636769" h="1236345">
                  <a:moveTo>
                    <a:pt x="4192435" y="336042"/>
                  </a:moveTo>
                  <a:lnTo>
                    <a:pt x="4185120" y="282295"/>
                  </a:lnTo>
                  <a:lnTo>
                    <a:pt x="4164901" y="241592"/>
                  </a:lnTo>
                  <a:lnTo>
                    <a:pt x="4134307" y="213309"/>
                  </a:lnTo>
                  <a:lnTo>
                    <a:pt x="4095864" y="196799"/>
                  </a:lnTo>
                  <a:lnTo>
                    <a:pt x="4052125" y="191439"/>
                  </a:lnTo>
                  <a:lnTo>
                    <a:pt x="4007612" y="196799"/>
                  </a:lnTo>
                  <a:lnTo>
                    <a:pt x="4007967" y="196799"/>
                  </a:lnTo>
                  <a:lnTo>
                    <a:pt x="3972598" y="210908"/>
                  </a:lnTo>
                  <a:lnTo>
                    <a:pt x="3945420" y="231355"/>
                  </a:lnTo>
                  <a:lnTo>
                    <a:pt x="3926433" y="255498"/>
                  </a:lnTo>
                  <a:lnTo>
                    <a:pt x="3926433" y="197281"/>
                  </a:lnTo>
                  <a:lnTo>
                    <a:pt x="3857053" y="197281"/>
                  </a:lnTo>
                  <a:lnTo>
                    <a:pt x="3857053" y="598258"/>
                  </a:lnTo>
                  <a:lnTo>
                    <a:pt x="3928326" y="598258"/>
                  </a:lnTo>
                  <a:lnTo>
                    <a:pt x="3928326" y="330377"/>
                  </a:lnTo>
                  <a:lnTo>
                    <a:pt x="3936923" y="295198"/>
                  </a:lnTo>
                  <a:lnTo>
                    <a:pt x="3959923" y="270395"/>
                  </a:lnTo>
                  <a:lnTo>
                    <a:pt x="3993096" y="255701"/>
                  </a:lnTo>
                  <a:lnTo>
                    <a:pt x="3994797" y="255498"/>
                  </a:lnTo>
                  <a:lnTo>
                    <a:pt x="4032212" y="250863"/>
                  </a:lnTo>
                  <a:lnTo>
                    <a:pt x="4068927" y="256514"/>
                  </a:lnTo>
                  <a:lnTo>
                    <a:pt x="4096778" y="273596"/>
                  </a:lnTo>
                  <a:lnTo>
                    <a:pt x="4114457" y="302374"/>
                  </a:lnTo>
                  <a:lnTo>
                    <a:pt x="4119588" y="336042"/>
                  </a:lnTo>
                  <a:lnTo>
                    <a:pt x="4120654" y="342900"/>
                  </a:lnTo>
                  <a:lnTo>
                    <a:pt x="4120654" y="598081"/>
                  </a:lnTo>
                  <a:lnTo>
                    <a:pt x="4192435" y="598081"/>
                  </a:lnTo>
                  <a:lnTo>
                    <a:pt x="4192435" y="336042"/>
                  </a:lnTo>
                  <a:close/>
                </a:path>
                <a:path w="4636769" h="1236345">
                  <a:moveTo>
                    <a:pt x="4327918" y="1110335"/>
                  </a:moveTo>
                  <a:lnTo>
                    <a:pt x="4323550" y="1079792"/>
                  </a:lnTo>
                  <a:lnTo>
                    <a:pt x="4307243" y="1046429"/>
                  </a:lnTo>
                  <a:lnTo>
                    <a:pt x="4274236" y="1015746"/>
                  </a:lnTo>
                  <a:lnTo>
                    <a:pt x="4219740" y="993216"/>
                  </a:lnTo>
                  <a:lnTo>
                    <a:pt x="4219384" y="993559"/>
                  </a:lnTo>
                  <a:lnTo>
                    <a:pt x="4154309" y="978801"/>
                  </a:lnTo>
                  <a:lnTo>
                    <a:pt x="4125899" y="971765"/>
                  </a:lnTo>
                  <a:lnTo>
                    <a:pt x="4106113" y="963091"/>
                  </a:lnTo>
                  <a:lnTo>
                    <a:pt x="4094530" y="952093"/>
                  </a:lnTo>
                  <a:lnTo>
                    <a:pt x="4090771" y="938098"/>
                  </a:lnTo>
                  <a:lnTo>
                    <a:pt x="4095800" y="919543"/>
                  </a:lnTo>
                  <a:lnTo>
                    <a:pt x="4109783" y="906348"/>
                  </a:lnTo>
                  <a:lnTo>
                    <a:pt x="4131043" y="898461"/>
                  </a:lnTo>
                  <a:lnTo>
                    <a:pt x="4157916" y="895845"/>
                  </a:lnTo>
                  <a:lnTo>
                    <a:pt x="4184497" y="899071"/>
                  </a:lnTo>
                  <a:lnTo>
                    <a:pt x="4205567" y="908469"/>
                  </a:lnTo>
                  <a:lnTo>
                    <a:pt x="4220464" y="923671"/>
                  </a:lnTo>
                  <a:lnTo>
                    <a:pt x="4228490" y="944270"/>
                  </a:lnTo>
                  <a:lnTo>
                    <a:pt x="4323118" y="944270"/>
                  </a:lnTo>
                  <a:lnTo>
                    <a:pt x="4315091" y="901128"/>
                  </a:lnTo>
                  <a:lnTo>
                    <a:pt x="4293374" y="866482"/>
                  </a:lnTo>
                  <a:lnTo>
                    <a:pt x="4259300" y="840955"/>
                  </a:lnTo>
                  <a:lnTo>
                    <a:pt x="4214215" y="825169"/>
                  </a:lnTo>
                  <a:lnTo>
                    <a:pt x="4159453" y="819772"/>
                  </a:lnTo>
                  <a:lnTo>
                    <a:pt x="4099788" y="826033"/>
                  </a:lnTo>
                  <a:lnTo>
                    <a:pt x="4052722" y="843610"/>
                  </a:lnTo>
                  <a:lnTo>
                    <a:pt x="4018661" y="870737"/>
                  </a:lnTo>
                  <a:lnTo>
                    <a:pt x="3998010" y="905637"/>
                  </a:lnTo>
                  <a:lnTo>
                    <a:pt x="3991165" y="946505"/>
                  </a:lnTo>
                  <a:lnTo>
                    <a:pt x="3999827" y="990320"/>
                  </a:lnTo>
                  <a:lnTo>
                    <a:pt x="4023868" y="1023188"/>
                  </a:lnTo>
                  <a:lnTo>
                    <a:pt x="4061129" y="1046391"/>
                  </a:lnTo>
                  <a:lnTo>
                    <a:pt x="4109491" y="1061224"/>
                  </a:lnTo>
                  <a:lnTo>
                    <a:pt x="4180078" y="1075994"/>
                  </a:lnTo>
                  <a:lnTo>
                    <a:pt x="4203369" y="1082268"/>
                  </a:lnTo>
                  <a:lnTo>
                    <a:pt x="4219130" y="1090866"/>
                  </a:lnTo>
                  <a:lnTo>
                    <a:pt x="4228071" y="1102194"/>
                  </a:lnTo>
                  <a:lnTo>
                    <a:pt x="4230903" y="1116685"/>
                  </a:lnTo>
                  <a:lnTo>
                    <a:pt x="4225607" y="1135329"/>
                  </a:lnTo>
                  <a:lnTo>
                    <a:pt x="4210761" y="1148397"/>
                  </a:lnTo>
                  <a:lnTo>
                    <a:pt x="4187863" y="1156068"/>
                  </a:lnTo>
                  <a:lnTo>
                    <a:pt x="4158424" y="1158582"/>
                  </a:lnTo>
                  <a:lnTo>
                    <a:pt x="4133875" y="1155738"/>
                  </a:lnTo>
                  <a:lnTo>
                    <a:pt x="4109707" y="1146289"/>
                  </a:lnTo>
                  <a:lnTo>
                    <a:pt x="4089463" y="1128814"/>
                  </a:lnTo>
                  <a:lnTo>
                    <a:pt x="4076687" y="1101915"/>
                  </a:lnTo>
                  <a:lnTo>
                    <a:pt x="3978973" y="1101915"/>
                  </a:lnTo>
                  <a:lnTo>
                    <a:pt x="3995191" y="1152334"/>
                  </a:lnTo>
                  <a:lnTo>
                    <a:pt x="4024426" y="1190155"/>
                  </a:lnTo>
                  <a:lnTo>
                    <a:pt x="4063555" y="1216177"/>
                  </a:lnTo>
                  <a:lnTo>
                    <a:pt x="4109428" y="1231201"/>
                  </a:lnTo>
                  <a:lnTo>
                    <a:pt x="4158945" y="1236040"/>
                  </a:lnTo>
                  <a:lnTo>
                    <a:pt x="4214965" y="1230680"/>
                  </a:lnTo>
                  <a:lnTo>
                    <a:pt x="4261675" y="1214932"/>
                  </a:lnTo>
                  <a:lnTo>
                    <a:pt x="4297273" y="1189304"/>
                  </a:lnTo>
                  <a:lnTo>
                    <a:pt x="4319956" y="1154264"/>
                  </a:lnTo>
                  <a:lnTo>
                    <a:pt x="4327918" y="1110335"/>
                  </a:lnTo>
                  <a:close/>
                </a:path>
                <a:path w="4636769" h="1236345">
                  <a:moveTo>
                    <a:pt x="4636325" y="559104"/>
                  </a:moveTo>
                  <a:lnTo>
                    <a:pt x="4636160" y="532638"/>
                  </a:lnTo>
                  <a:lnTo>
                    <a:pt x="4636109" y="525094"/>
                  </a:lnTo>
                  <a:lnTo>
                    <a:pt x="4634458" y="276339"/>
                  </a:lnTo>
                  <a:lnTo>
                    <a:pt x="4634331" y="257556"/>
                  </a:lnTo>
                  <a:lnTo>
                    <a:pt x="4634039" y="214096"/>
                  </a:lnTo>
                  <a:lnTo>
                    <a:pt x="4633938" y="197802"/>
                  </a:lnTo>
                  <a:lnTo>
                    <a:pt x="4566615" y="197802"/>
                  </a:lnTo>
                  <a:lnTo>
                    <a:pt x="4566615" y="431177"/>
                  </a:lnTo>
                  <a:lnTo>
                    <a:pt x="4562221" y="468172"/>
                  </a:lnTo>
                  <a:lnTo>
                    <a:pt x="4545622" y="500329"/>
                  </a:lnTo>
                  <a:lnTo>
                    <a:pt x="4513250" y="523036"/>
                  </a:lnTo>
                  <a:lnTo>
                    <a:pt x="4461522" y="531634"/>
                  </a:lnTo>
                  <a:lnTo>
                    <a:pt x="4412056" y="521449"/>
                  </a:lnTo>
                  <a:lnTo>
                    <a:pt x="4373905" y="493166"/>
                  </a:lnTo>
                  <a:lnTo>
                    <a:pt x="4349331" y="450202"/>
                  </a:lnTo>
                  <a:lnTo>
                    <a:pt x="4340631" y="395973"/>
                  </a:lnTo>
                  <a:lnTo>
                    <a:pt x="4345597" y="346671"/>
                  </a:lnTo>
                  <a:lnTo>
                    <a:pt x="4360215" y="304787"/>
                  </a:lnTo>
                  <a:lnTo>
                    <a:pt x="4384103" y="272364"/>
                  </a:lnTo>
                  <a:lnTo>
                    <a:pt x="4416857" y="251421"/>
                  </a:lnTo>
                  <a:lnTo>
                    <a:pt x="4458081" y="243992"/>
                  </a:lnTo>
                  <a:lnTo>
                    <a:pt x="4499965" y="253009"/>
                  </a:lnTo>
                  <a:lnTo>
                    <a:pt x="4533900" y="276339"/>
                  </a:lnTo>
                  <a:lnTo>
                    <a:pt x="4556760" y="308394"/>
                  </a:lnTo>
                  <a:lnTo>
                    <a:pt x="4566615" y="431177"/>
                  </a:lnTo>
                  <a:lnTo>
                    <a:pt x="4566615" y="197802"/>
                  </a:lnTo>
                  <a:lnTo>
                    <a:pt x="4565408" y="197802"/>
                  </a:lnTo>
                  <a:lnTo>
                    <a:pt x="4564862" y="236080"/>
                  </a:lnTo>
                  <a:lnTo>
                    <a:pt x="4564748" y="243992"/>
                  </a:lnTo>
                  <a:lnTo>
                    <a:pt x="4564646" y="251421"/>
                  </a:lnTo>
                  <a:lnTo>
                    <a:pt x="4564558" y="257556"/>
                  </a:lnTo>
                  <a:lnTo>
                    <a:pt x="4554372" y="243992"/>
                  </a:lnTo>
                  <a:lnTo>
                    <a:pt x="4548429" y="236080"/>
                  </a:lnTo>
                  <a:lnTo>
                    <a:pt x="4521670" y="214096"/>
                  </a:lnTo>
                  <a:lnTo>
                    <a:pt x="4485449" y="196977"/>
                  </a:lnTo>
                  <a:lnTo>
                    <a:pt x="4440910" y="190068"/>
                  </a:lnTo>
                  <a:lnTo>
                    <a:pt x="4395394" y="195922"/>
                  </a:lnTo>
                  <a:lnTo>
                    <a:pt x="4356430" y="212356"/>
                  </a:lnTo>
                  <a:lnTo>
                    <a:pt x="4324235" y="237756"/>
                  </a:lnTo>
                  <a:lnTo>
                    <a:pt x="4299039" y="270446"/>
                  </a:lnTo>
                  <a:lnTo>
                    <a:pt x="4281055" y="308813"/>
                  </a:lnTo>
                  <a:lnTo>
                    <a:pt x="4270514" y="351205"/>
                  </a:lnTo>
                  <a:lnTo>
                    <a:pt x="4267644" y="395973"/>
                  </a:lnTo>
                  <a:lnTo>
                    <a:pt x="4274655" y="448322"/>
                  </a:lnTo>
                  <a:lnTo>
                    <a:pt x="4292193" y="494360"/>
                  </a:lnTo>
                  <a:lnTo>
                    <a:pt x="4319054" y="532638"/>
                  </a:lnTo>
                  <a:lnTo>
                    <a:pt x="4354093" y="561746"/>
                  </a:lnTo>
                  <a:lnTo>
                    <a:pt x="4396130" y="580263"/>
                  </a:lnTo>
                  <a:lnTo>
                    <a:pt x="4443996" y="586752"/>
                  </a:lnTo>
                  <a:lnTo>
                    <a:pt x="4484802" y="583450"/>
                  </a:lnTo>
                  <a:lnTo>
                    <a:pt x="4520425" y="572795"/>
                  </a:lnTo>
                  <a:lnTo>
                    <a:pt x="4549724" y="553720"/>
                  </a:lnTo>
                  <a:lnTo>
                    <a:pt x="4566602" y="531634"/>
                  </a:lnTo>
                  <a:lnTo>
                    <a:pt x="4571593" y="525094"/>
                  </a:lnTo>
                  <a:lnTo>
                    <a:pt x="4570908" y="572325"/>
                  </a:lnTo>
                  <a:lnTo>
                    <a:pt x="4564050" y="609892"/>
                  </a:lnTo>
                  <a:lnTo>
                    <a:pt x="4542955" y="642607"/>
                  </a:lnTo>
                  <a:lnTo>
                    <a:pt x="4506087" y="665594"/>
                  </a:lnTo>
                  <a:lnTo>
                    <a:pt x="4451909" y="673989"/>
                  </a:lnTo>
                  <a:lnTo>
                    <a:pt x="4419320" y="669480"/>
                  </a:lnTo>
                  <a:lnTo>
                    <a:pt x="4390707" y="657415"/>
                  </a:lnTo>
                  <a:lnTo>
                    <a:pt x="4368571" y="638009"/>
                  </a:lnTo>
                  <a:lnTo>
                    <a:pt x="4355401" y="611479"/>
                  </a:lnTo>
                  <a:lnTo>
                    <a:pt x="4286707" y="611479"/>
                  </a:lnTo>
                  <a:lnTo>
                    <a:pt x="4322648" y="678522"/>
                  </a:lnTo>
                  <a:lnTo>
                    <a:pt x="4356836" y="704583"/>
                  </a:lnTo>
                  <a:lnTo>
                    <a:pt x="4400385" y="722147"/>
                  </a:lnTo>
                  <a:lnTo>
                    <a:pt x="4452239" y="728586"/>
                  </a:lnTo>
                  <a:lnTo>
                    <a:pt x="4503356" y="723544"/>
                  </a:lnTo>
                  <a:lnTo>
                    <a:pt x="4548022" y="708698"/>
                  </a:lnTo>
                  <a:lnTo>
                    <a:pt x="4584928" y="684415"/>
                  </a:lnTo>
                  <a:lnTo>
                    <a:pt x="4612805" y="651129"/>
                  </a:lnTo>
                  <a:lnTo>
                    <a:pt x="4630356" y="609231"/>
                  </a:lnTo>
                  <a:lnTo>
                    <a:pt x="4636325" y="559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41203" y="1371549"/>
            <a:ext cx="4768215" cy="31324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Spreading</a:t>
            </a:r>
            <a:r>
              <a:rPr sz="2950" i="1" spc="-1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45">
                <a:solidFill>
                  <a:srgbClr val="237D12"/>
                </a:solidFill>
                <a:latin typeface="Arial"/>
                <a:cs typeface="Arial"/>
              </a:rPr>
              <a:t>Roots</a:t>
            </a:r>
            <a:r>
              <a:rPr sz="2950" i="1" spc="-13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Logos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have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primary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two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secondary,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white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&amp;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black,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versions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logo.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40">
                <a:solidFill>
                  <a:srgbClr val="4D4D4D"/>
                </a:solidFill>
                <a:latin typeface="Arial"/>
                <a:cs typeface="Arial"/>
              </a:rPr>
              <a:t>You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can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also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download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file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types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based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needs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Toolkit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landing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page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including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.jpeg,</a:t>
            </a:r>
            <a:r>
              <a:rPr sz="1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.pdf,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.png,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.svg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files.</a:t>
            </a:r>
            <a:endParaRPr sz="1450">
              <a:latin typeface="Arial"/>
              <a:cs typeface="Arial"/>
            </a:endParaRPr>
          </a:p>
          <a:p>
            <a:pPr marL="12700" marR="410845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Only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black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color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restraint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in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design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(e.g.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black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white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print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out).</a:t>
            </a:r>
            <a:endParaRPr sz="1450">
              <a:latin typeface="Arial"/>
              <a:cs typeface="Arial"/>
            </a:endParaRPr>
          </a:p>
          <a:p>
            <a:pPr marL="12700" marR="52832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.pdf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.svg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files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possible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ensure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maximum</a:t>
            </a:r>
            <a:r>
              <a:rPr sz="1450" spc="25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resolution.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10621" y="2019242"/>
            <a:ext cx="2752090" cy="1230630"/>
          </a:xfrm>
          <a:custGeom>
            <a:avLst/>
            <a:gdLst/>
            <a:ahLst/>
            <a:cxnLst/>
            <a:rect l="l" t="t" r="r" b="b"/>
            <a:pathLst>
              <a:path w="2752090" h="1230630">
                <a:moveTo>
                  <a:pt x="1613852" y="486816"/>
                </a:moveTo>
                <a:lnTo>
                  <a:pt x="1594586" y="425361"/>
                </a:lnTo>
                <a:lnTo>
                  <a:pt x="1565821" y="398449"/>
                </a:lnTo>
                <a:lnTo>
                  <a:pt x="1520088" y="378968"/>
                </a:lnTo>
                <a:lnTo>
                  <a:pt x="1439367" y="358876"/>
                </a:lnTo>
                <a:lnTo>
                  <a:pt x="1410208" y="349923"/>
                </a:lnTo>
                <a:lnTo>
                  <a:pt x="1389087" y="338607"/>
                </a:lnTo>
                <a:lnTo>
                  <a:pt x="1376222" y="323951"/>
                </a:lnTo>
                <a:lnTo>
                  <a:pt x="1371892" y="304952"/>
                </a:lnTo>
                <a:lnTo>
                  <a:pt x="1378191" y="277164"/>
                </a:lnTo>
                <a:lnTo>
                  <a:pt x="1395907" y="257556"/>
                </a:lnTo>
                <a:lnTo>
                  <a:pt x="1423250" y="245935"/>
                </a:lnTo>
                <a:lnTo>
                  <a:pt x="1458442" y="242112"/>
                </a:lnTo>
                <a:lnTo>
                  <a:pt x="1492554" y="246468"/>
                </a:lnTo>
                <a:lnTo>
                  <a:pt x="1517942" y="258940"/>
                </a:lnTo>
                <a:lnTo>
                  <a:pt x="1534693" y="278612"/>
                </a:lnTo>
                <a:lnTo>
                  <a:pt x="1542923" y="304609"/>
                </a:lnTo>
                <a:lnTo>
                  <a:pt x="1606461" y="304609"/>
                </a:lnTo>
                <a:lnTo>
                  <a:pt x="1598422" y="263740"/>
                </a:lnTo>
                <a:lnTo>
                  <a:pt x="1547736" y="208280"/>
                </a:lnTo>
                <a:lnTo>
                  <a:pt x="1507553" y="194144"/>
                </a:lnTo>
                <a:lnTo>
                  <a:pt x="1459115" y="189382"/>
                </a:lnTo>
                <a:lnTo>
                  <a:pt x="1404162" y="195110"/>
                </a:lnTo>
                <a:lnTo>
                  <a:pt x="1361313" y="211353"/>
                </a:lnTo>
                <a:lnTo>
                  <a:pt x="1330667" y="236715"/>
                </a:lnTo>
                <a:lnTo>
                  <a:pt x="1312291" y="269811"/>
                </a:lnTo>
                <a:lnTo>
                  <a:pt x="1306283" y="309245"/>
                </a:lnTo>
                <a:lnTo>
                  <a:pt x="1313992" y="348805"/>
                </a:lnTo>
                <a:lnTo>
                  <a:pt x="1335455" y="378752"/>
                </a:lnTo>
                <a:lnTo>
                  <a:pt x="1369009" y="400380"/>
                </a:lnTo>
                <a:lnTo>
                  <a:pt x="1412925" y="415023"/>
                </a:lnTo>
                <a:lnTo>
                  <a:pt x="1495869" y="435635"/>
                </a:lnTo>
                <a:lnTo>
                  <a:pt x="1519605" y="443712"/>
                </a:lnTo>
                <a:lnTo>
                  <a:pt x="1536319" y="455333"/>
                </a:lnTo>
                <a:lnTo>
                  <a:pt x="1546199" y="470890"/>
                </a:lnTo>
                <a:lnTo>
                  <a:pt x="1549450" y="490753"/>
                </a:lnTo>
                <a:lnTo>
                  <a:pt x="1542973" y="518071"/>
                </a:lnTo>
                <a:lnTo>
                  <a:pt x="1524635" y="537286"/>
                </a:lnTo>
                <a:lnTo>
                  <a:pt x="1496123" y="548665"/>
                </a:lnTo>
                <a:lnTo>
                  <a:pt x="1459115" y="552399"/>
                </a:lnTo>
                <a:lnTo>
                  <a:pt x="1458950" y="552234"/>
                </a:lnTo>
                <a:lnTo>
                  <a:pt x="1423111" y="547751"/>
                </a:lnTo>
                <a:lnTo>
                  <a:pt x="1393050" y="534352"/>
                </a:lnTo>
                <a:lnTo>
                  <a:pt x="1370660" y="512178"/>
                </a:lnTo>
                <a:lnTo>
                  <a:pt x="1357807" y="481317"/>
                </a:lnTo>
                <a:lnTo>
                  <a:pt x="1292720" y="481317"/>
                </a:lnTo>
                <a:lnTo>
                  <a:pt x="1306499" y="527431"/>
                </a:lnTo>
                <a:lnTo>
                  <a:pt x="1332331" y="562457"/>
                </a:lnTo>
                <a:lnTo>
                  <a:pt x="1367929" y="586867"/>
                </a:lnTo>
                <a:lnTo>
                  <a:pt x="1411071" y="601154"/>
                </a:lnTo>
                <a:lnTo>
                  <a:pt x="1459458" y="605815"/>
                </a:lnTo>
                <a:lnTo>
                  <a:pt x="1513039" y="600506"/>
                </a:lnTo>
                <a:lnTo>
                  <a:pt x="1556016" y="585139"/>
                </a:lnTo>
                <a:lnTo>
                  <a:pt x="1587652" y="560527"/>
                </a:lnTo>
                <a:lnTo>
                  <a:pt x="1607172" y="527469"/>
                </a:lnTo>
                <a:lnTo>
                  <a:pt x="1613852" y="486816"/>
                </a:lnTo>
                <a:close/>
              </a:path>
              <a:path w="2752090" h="1230630">
                <a:moveTo>
                  <a:pt x="2057565" y="392010"/>
                </a:moveTo>
                <a:lnTo>
                  <a:pt x="2052193" y="329234"/>
                </a:lnTo>
                <a:lnTo>
                  <a:pt x="2036749" y="278307"/>
                </a:lnTo>
                <a:lnTo>
                  <a:pt x="2016112" y="245186"/>
                </a:lnTo>
                <a:lnTo>
                  <a:pt x="1988197" y="218401"/>
                </a:lnTo>
                <a:lnTo>
                  <a:pt x="1988197" y="394423"/>
                </a:lnTo>
                <a:lnTo>
                  <a:pt x="1982838" y="451535"/>
                </a:lnTo>
                <a:lnTo>
                  <a:pt x="1967598" y="495198"/>
                </a:lnTo>
                <a:lnTo>
                  <a:pt x="1943798" y="525843"/>
                </a:lnTo>
                <a:lnTo>
                  <a:pt x="1912747" y="543902"/>
                </a:lnTo>
                <a:lnTo>
                  <a:pt x="1875726" y="549833"/>
                </a:lnTo>
                <a:lnTo>
                  <a:pt x="1835404" y="541959"/>
                </a:lnTo>
                <a:lnTo>
                  <a:pt x="1803768" y="520001"/>
                </a:lnTo>
                <a:lnTo>
                  <a:pt x="1780971" y="486435"/>
                </a:lnTo>
                <a:lnTo>
                  <a:pt x="1767179" y="443750"/>
                </a:lnTo>
                <a:lnTo>
                  <a:pt x="1762556" y="394423"/>
                </a:lnTo>
                <a:lnTo>
                  <a:pt x="1767179" y="345732"/>
                </a:lnTo>
                <a:lnTo>
                  <a:pt x="1780971" y="304584"/>
                </a:lnTo>
                <a:lnTo>
                  <a:pt x="1803768" y="272846"/>
                </a:lnTo>
                <a:lnTo>
                  <a:pt x="1813077" y="266839"/>
                </a:lnTo>
                <a:lnTo>
                  <a:pt x="1835404" y="252425"/>
                </a:lnTo>
                <a:lnTo>
                  <a:pt x="1875726" y="245186"/>
                </a:lnTo>
                <a:lnTo>
                  <a:pt x="1915579" y="251980"/>
                </a:lnTo>
                <a:lnTo>
                  <a:pt x="1946998" y="271513"/>
                </a:lnTo>
                <a:lnTo>
                  <a:pt x="1969731" y="302577"/>
                </a:lnTo>
                <a:lnTo>
                  <a:pt x="1983536" y="343954"/>
                </a:lnTo>
                <a:lnTo>
                  <a:pt x="1988197" y="394423"/>
                </a:lnTo>
                <a:lnTo>
                  <a:pt x="1988197" y="218401"/>
                </a:lnTo>
                <a:lnTo>
                  <a:pt x="1979828" y="211226"/>
                </a:lnTo>
                <a:lnTo>
                  <a:pt x="1940433" y="194691"/>
                </a:lnTo>
                <a:lnTo>
                  <a:pt x="1895119" y="189217"/>
                </a:lnTo>
                <a:lnTo>
                  <a:pt x="1845995" y="196710"/>
                </a:lnTo>
                <a:lnTo>
                  <a:pt x="1808391" y="215658"/>
                </a:lnTo>
                <a:lnTo>
                  <a:pt x="1781175" y="240792"/>
                </a:lnTo>
                <a:lnTo>
                  <a:pt x="1763242" y="266839"/>
                </a:lnTo>
                <a:lnTo>
                  <a:pt x="1762556" y="197104"/>
                </a:lnTo>
                <a:lnTo>
                  <a:pt x="1691284" y="197104"/>
                </a:lnTo>
                <a:lnTo>
                  <a:pt x="1691284" y="722922"/>
                </a:lnTo>
                <a:lnTo>
                  <a:pt x="1763407" y="722922"/>
                </a:lnTo>
                <a:lnTo>
                  <a:pt x="1763407" y="525843"/>
                </a:lnTo>
                <a:lnTo>
                  <a:pt x="1763242" y="525449"/>
                </a:lnTo>
                <a:lnTo>
                  <a:pt x="1763483" y="525843"/>
                </a:lnTo>
                <a:lnTo>
                  <a:pt x="1779866" y="552399"/>
                </a:lnTo>
                <a:lnTo>
                  <a:pt x="1805597" y="578358"/>
                </a:lnTo>
                <a:lnTo>
                  <a:pt x="1841652" y="597916"/>
                </a:lnTo>
                <a:lnTo>
                  <a:pt x="1889290" y="605637"/>
                </a:lnTo>
                <a:lnTo>
                  <a:pt x="1931809" y="601027"/>
                </a:lnTo>
                <a:lnTo>
                  <a:pt x="1968766" y="587349"/>
                </a:lnTo>
                <a:lnTo>
                  <a:pt x="1999792" y="564870"/>
                </a:lnTo>
                <a:lnTo>
                  <a:pt x="2011781" y="549833"/>
                </a:lnTo>
                <a:lnTo>
                  <a:pt x="2024532" y="533844"/>
                </a:lnTo>
                <a:lnTo>
                  <a:pt x="2042655" y="494525"/>
                </a:lnTo>
                <a:lnTo>
                  <a:pt x="2053780" y="447154"/>
                </a:lnTo>
                <a:lnTo>
                  <a:pt x="2057565" y="392010"/>
                </a:lnTo>
                <a:close/>
              </a:path>
              <a:path w="2752090" h="1230630">
                <a:moveTo>
                  <a:pt x="2354656" y="194360"/>
                </a:moveTo>
                <a:lnTo>
                  <a:pt x="2348738" y="192138"/>
                </a:lnTo>
                <a:lnTo>
                  <a:pt x="2341232" y="190588"/>
                </a:lnTo>
                <a:lnTo>
                  <a:pt x="2332799" y="189674"/>
                </a:lnTo>
                <a:lnTo>
                  <a:pt x="2324087" y="189382"/>
                </a:lnTo>
                <a:lnTo>
                  <a:pt x="2286952" y="194525"/>
                </a:lnTo>
                <a:lnTo>
                  <a:pt x="2253297" y="210159"/>
                </a:lnTo>
                <a:lnTo>
                  <a:pt x="2225370" y="236613"/>
                </a:lnTo>
                <a:lnTo>
                  <a:pt x="2205431" y="274205"/>
                </a:lnTo>
                <a:lnTo>
                  <a:pt x="2205431" y="197116"/>
                </a:lnTo>
                <a:lnTo>
                  <a:pt x="2137257" y="197116"/>
                </a:lnTo>
                <a:lnTo>
                  <a:pt x="2137257" y="598081"/>
                </a:lnTo>
                <a:lnTo>
                  <a:pt x="2208517" y="598081"/>
                </a:lnTo>
                <a:lnTo>
                  <a:pt x="2208517" y="348742"/>
                </a:lnTo>
                <a:lnTo>
                  <a:pt x="2217648" y="306044"/>
                </a:lnTo>
                <a:lnTo>
                  <a:pt x="2242515" y="277393"/>
                </a:lnTo>
                <a:lnTo>
                  <a:pt x="2279370" y="262001"/>
                </a:lnTo>
                <a:lnTo>
                  <a:pt x="2324430" y="259105"/>
                </a:lnTo>
                <a:lnTo>
                  <a:pt x="2331478" y="259346"/>
                </a:lnTo>
                <a:lnTo>
                  <a:pt x="2339670" y="260134"/>
                </a:lnTo>
                <a:lnTo>
                  <a:pt x="2347811" y="261569"/>
                </a:lnTo>
                <a:lnTo>
                  <a:pt x="2354656" y="263740"/>
                </a:lnTo>
                <a:lnTo>
                  <a:pt x="2354656" y="194360"/>
                </a:lnTo>
                <a:close/>
              </a:path>
              <a:path w="2752090" h="1230630">
                <a:moveTo>
                  <a:pt x="2368740" y="1164082"/>
                </a:moveTo>
                <a:lnTo>
                  <a:pt x="2231872" y="1164082"/>
                </a:lnTo>
                <a:lnTo>
                  <a:pt x="2231872" y="1029106"/>
                </a:lnTo>
                <a:lnTo>
                  <a:pt x="2231872" y="963510"/>
                </a:lnTo>
                <a:lnTo>
                  <a:pt x="2231872" y="963168"/>
                </a:lnTo>
                <a:lnTo>
                  <a:pt x="2231529" y="963510"/>
                </a:lnTo>
                <a:lnTo>
                  <a:pt x="1865071" y="963510"/>
                </a:lnTo>
                <a:lnTo>
                  <a:pt x="1818347" y="921092"/>
                </a:lnTo>
                <a:lnTo>
                  <a:pt x="1745907" y="855319"/>
                </a:lnTo>
                <a:lnTo>
                  <a:pt x="1304391" y="855319"/>
                </a:lnTo>
                <a:lnTo>
                  <a:pt x="1304391" y="756754"/>
                </a:lnTo>
                <a:lnTo>
                  <a:pt x="1276235" y="750404"/>
                </a:lnTo>
                <a:lnTo>
                  <a:pt x="1130617" y="717600"/>
                </a:lnTo>
                <a:lnTo>
                  <a:pt x="1130617" y="702487"/>
                </a:lnTo>
                <a:lnTo>
                  <a:pt x="1130617" y="467575"/>
                </a:lnTo>
                <a:lnTo>
                  <a:pt x="1024610" y="430657"/>
                </a:lnTo>
                <a:lnTo>
                  <a:pt x="855522" y="371754"/>
                </a:lnTo>
                <a:lnTo>
                  <a:pt x="855522" y="305816"/>
                </a:lnTo>
                <a:lnTo>
                  <a:pt x="856729" y="305816"/>
                </a:lnTo>
                <a:lnTo>
                  <a:pt x="856894" y="299631"/>
                </a:lnTo>
                <a:lnTo>
                  <a:pt x="890092" y="292569"/>
                </a:lnTo>
                <a:lnTo>
                  <a:pt x="929474" y="278917"/>
                </a:lnTo>
                <a:lnTo>
                  <a:pt x="969645" y="256476"/>
                </a:lnTo>
                <a:lnTo>
                  <a:pt x="982573" y="244335"/>
                </a:lnTo>
                <a:lnTo>
                  <a:pt x="995197" y="232486"/>
                </a:lnTo>
                <a:lnTo>
                  <a:pt x="1005268" y="223037"/>
                </a:lnTo>
                <a:lnTo>
                  <a:pt x="1036104" y="162839"/>
                </a:lnTo>
                <a:lnTo>
                  <a:pt x="1046480" y="102539"/>
                </a:lnTo>
                <a:lnTo>
                  <a:pt x="1046365" y="96735"/>
                </a:lnTo>
                <a:lnTo>
                  <a:pt x="1046302" y="93065"/>
                </a:lnTo>
                <a:lnTo>
                  <a:pt x="1046175" y="86004"/>
                </a:lnTo>
                <a:lnTo>
                  <a:pt x="1046137" y="83578"/>
                </a:lnTo>
                <a:lnTo>
                  <a:pt x="1046035" y="77584"/>
                </a:lnTo>
                <a:lnTo>
                  <a:pt x="1045641" y="55308"/>
                </a:lnTo>
                <a:lnTo>
                  <a:pt x="1042860" y="34328"/>
                </a:lnTo>
                <a:lnTo>
                  <a:pt x="1037551" y="6502"/>
                </a:lnTo>
                <a:lnTo>
                  <a:pt x="1009383" y="7531"/>
                </a:lnTo>
                <a:lnTo>
                  <a:pt x="988237" y="9601"/>
                </a:lnTo>
                <a:lnTo>
                  <a:pt x="981049" y="11150"/>
                </a:lnTo>
                <a:lnTo>
                  <a:pt x="981049" y="77584"/>
                </a:lnTo>
                <a:lnTo>
                  <a:pt x="980935" y="83578"/>
                </a:lnTo>
                <a:lnTo>
                  <a:pt x="980871" y="87210"/>
                </a:lnTo>
                <a:lnTo>
                  <a:pt x="980757" y="93065"/>
                </a:lnTo>
                <a:lnTo>
                  <a:pt x="980694" y="96735"/>
                </a:lnTo>
                <a:lnTo>
                  <a:pt x="968489" y="156705"/>
                </a:lnTo>
                <a:lnTo>
                  <a:pt x="932446" y="202184"/>
                </a:lnTo>
                <a:lnTo>
                  <a:pt x="881875" y="226504"/>
                </a:lnTo>
                <a:lnTo>
                  <a:pt x="858266" y="232486"/>
                </a:lnTo>
                <a:lnTo>
                  <a:pt x="858380" y="226504"/>
                </a:lnTo>
                <a:lnTo>
                  <a:pt x="858469" y="221615"/>
                </a:lnTo>
                <a:lnTo>
                  <a:pt x="858558" y="216712"/>
                </a:lnTo>
                <a:lnTo>
                  <a:pt x="858621" y="213525"/>
                </a:lnTo>
                <a:lnTo>
                  <a:pt x="858710" y="208153"/>
                </a:lnTo>
                <a:lnTo>
                  <a:pt x="870826" y="153377"/>
                </a:lnTo>
                <a:lnTo>
                  <a:pt x="903325" y="111252"/>
                </a:lnTo>
                <a:lnTo>
                  <a:pt x="957440" y="83578"/>
                </a:lnTo>
                <a:lnTo>
                  <a:pt x="981049" y="77584"/>
                </a:lnTo>
                <a:lnTo>
                  <a:pt x="981049" y="11150"/>
                </a:lnTo>
                <a:lnTo>
                  <a:pt x="941997" y="19558"/>
                </a:lnTo>
                <a:lnTo>
                  <a:pt x="885621" y="43421"/>
                </a:lnTo>
                <a:lnTo>
                  <a:pt x="834059" y="87210"/>
                </a:lnTo>
                <a:lnTo>
                  <a:pt x="818426" y="111252"/>
                </a:lnTo>
                <a:lnTo>
                  <a:pt x="810463" y="98425"/>
                </a:lnTo>
                <a:lnTo>
                  <a:pt x="801484" y="86004"/>
                </a:lnTo>
                <a:lnTo>
                  <a:pt x="791451" y="74104"/>
                </a:lnTo>
                <a:lnTo>
                  <a:pt x="790613" y="73266"/>
                </a:lnTo>
                <a:lnTo>
                  <a:pt x="790613" y="244335"/>
                </a:lnTo>
                <a:lnTo>
                  <a:pt x="759472" y="242112"/>
                </a:lnTo>
                <a:lnTo>
                  <a:pt x="686816" y="221615"/>
                </a:lnTo>
                <a:lnTo>
                  <a:pt x="653745" y="198996"/>
                </a:lnTo>
                <a:lnTo>
                  <a:pt x="628802" y="167703"/>
                </a:lnTo>
                <a:lnTo>
                  <a:pt x="612508" y="132130"/>
                </a:lnTo>
                <a:lnTo>
                  <a:pt x="598449" y="65913"/>
                </a:lnTo>
                <a:lnTo>
                  <a:pt x="629589" y="68148"/>
                </a:lnTo>
                <a:lnTo>
                  <a:pt x="702246" y="88633"/>
                </a:lnTo>
                <a:lnTo>
                  <a:pt x="735317" y="111252"/>
                </a:lnTo>
                <a:lnTo>
                  <a:pt x="760247" y="142557"/>
                </a:lnTo>
                <a:lnTo>
                  <a:pt x="776541" y="178117"/>
                </a:lnTo>
                <a:lnTo>
                  <a:pt x="790613" y="244335"/>
                </a:lnTo>
                <a:lnTo>
                  <a:pt x="790613" y="73266"/>
                </a:lnTo>
                <a:lnTo>
                  <a:pt x="726401" y="27063"/>
                </a:lnTo>
                <a:lnTo>
                  <a:pt x="669036" y="7988"/>
                </a:lnTo>
                <a:lnTo>
                  <a:pt x="616635" y="622"/>
                </a:lnTo>
                <a:lnTo>
                  <a:pt x="577634" y="0"/>
                </a:lnTo>
                <a:lnTo>
                  <a:pt x="560489" y="1168"/>
                </a:lnTo>
                <a:lnTo>
                  <a:pt x="532333" y="4445"/>
                </a:lnTo>
                <a:lnTo>
                  <a:pt x="531139" y="32600"/>
                </a:lnTo>
                <a:lnTo>
                  <a:pt x="531152" y="34328"/>
                </a:lnTo>
                <a:lnTo>
                  <a:pt x="534746" y="88633"/>
                </a:lnTo>
                <a:lnTo>
                  <a:pt x="545922" y="140322"/>
                </a:lnTo>
                <a:lnTo>
                  <a:pt x="569150" y="196138"/>
                </a:lnTo>
                <a:lnTo>
                  <a:pt x="608749" y="247256"/>
                </a:lnTo>
                <a:lnTo>
                  <a:pt x="653910" y="278765"/>
                </a:lnTo>
                <a:lnTo>
                  <a:pt x="702487" y="297764"/>
                </a:lnTo>
                <a:lnTo>
                  <a:pt x="749376" y="307263"/>
                </a:lnTo>
                <a:lnTo>
                  <a:pt x="789406" y="310273"/>
                </a:lnTo>
                <a:lnTo>
                  <a:pt x="789406" y="373481"/>
                </a:lnTo>
                <a:lnTo>
                  <a:pt x="514311" y="467398"/>
                </a:lnTo>
                <a:lnTo>
                  <a:pt x="514311" y="840219"/>
                </a:lnTo>
                <a:lnTo>
                  <a:pt x="337947" y="840219"/>
                </a:lnTo>
                <a:lnTo>
                  <a:pt x="337947" y="994422"/>
                </a:lnTo>
                <a:lnTo>
                  <a:pt x="137883" y="1048677"/>
                </a:lnTo>
                <a:lnTo>
                  <a:pt x="137883" y="1164424"/>
                </a:lnTo>
                <a:lnTo>
                  <a:pt x="0" y="1164424"/>
                </a:lnTo>
                <a:lnTo>
                  <a:pt x="0" y="1230376"/>
                </a:lnTo>
                <a:lnTo>
                  <a:pt x="204000" y="1230376"/>
                </a:lnTo>
                <a:lnTo>
                  <a:pt x="204000" y="1099007"/>
                </a:lnTo>
                <a:lnTo>
                  <a:pt x="338124" y="1062596"/>
                </a:lnTo>
                <a:lnTo>
                  <a:pt x="338124" y="1228305"/>
                </a:lnTo>
                <a:lnTo>
                  <a:pt x="404063" y="1228305"/>
                </a:lnTo>
                <a:lnTo>
                  <a:pt x="404063" y="1062596"/>
                </a:lnTo>
                <a:lnTo>
                  <a:pt x="404063" y="905979"/>
                </a:lnTo>
                <a:lnTo>
                  <a:pt x="690829" y="905979"/>
                </a:lnTo>
                <a:lnTo>
                  <a:pt x="690829" y="1228305"/>
                </a:lnTo>
                <a:lnTo>
                  <a:pt x="756780" y="1228305"/>
                </a:lnTo>
                <a:lnTo>
                  <a:pt x="756780" y="905979"/>
                </a:lnTo>
                <a:lnTo>
                  <a:pt x="756780" y="840041"/>
                </a:lnTo>
                <a:lnTo>
                  <a:pt x="580415" y="840041"/>
                </a:lnTo>
                <a:lnTo>
                  <a:pt x="580415" y="514286"/>
                </a:lnTo>
                <a:lnTo>
                  <a:pt x="825119" y="430657"/>
                </a:lnTo>
                <a:lnTo>
                  <a:pt x="1064844" y="514108"/>
                </a:lnTo>
                <a:lnTo>
                  <a:pt x="1064844" y="702487"/>
                </a:lnTo>
                <a:lnTo>
                  <a:pt x="912012" y="667981"/>
                </a:lnTo>
                <a:lnTo>
                  <a:pt x="912012" y="1228128"/>
                </a:lnTo>
                <a:lnTo>
                  <a:pt x="977963" y="1228128"/>
                </a:lnTo>
                <a:lnTo>
                  <a:pt x="977963" y="750404"/>
                </a:lnTo>
                <a:lnTo>
                  <a:pt x="1238631" y="809129"/>
                </a:lnTo>
                <a:lnTo>
                  <a:pt x="1238631" y="1228128"/>
                </a:lnTo>
                <a:lnTo>
                  <a:pt x="1304582" y="1228128"/>
                </a:lnTo>
                <a:lnTo>
                  <a:pt x="1304582" y="921092"/>
                </a:lnTo>
                <a:lnTo>
                  <a:pt x="1720659" y="921092"/>
                </a:lnTo>
                <a:lnTo>
                  <a:pt x="1819567" y="1010907"/>
                </a:lnTo>
                <a:lnTo>
                  <a:pt x="1819567" y="1228128"/>
                </a:lnTo>
                <a:lnTo>
                  <a:pt x="1885505" y="1228128"/>
                </a:lnTo>
                <a:lnTo>
                  <a:pt x="1885505" y="1029106"/>
                </a:lnTo>
                <a:lnTo>
                  <a:pt x="2165934" y="1029106"/>
                </a:lnTo>
                <a:lnTo>
                  <a:pt x="2165934" y="1230020"/>
                </a:lnTo>
                <a:lnTo>
                  <a:pt x="2368740" y="1230020"/>
                </a:lnTo>
                <a:lnTo>
                  <a:pt x="2368740" y="1164082"/>
                </a:lnTo>
                <a:close/>
              </a:path>
              <a:path w="2752090" h="1230630">
                <a:moveTo>
                  <a:pt x="2751505" y="387896"/>
                </a:moveTo>
                <a:lnTo>
                  <a:pt x="2749791" y="365747"/>
                </a:lnTo>
                <a:lnTo>
                  <a:pt x="2747695" y="338569"/>
                </a:lnTo>
                <a:lnTo>
                  <a:pt x="2736418" y="295300"/>
                </a:lnTo>
                <a:lnTo>
                  <a:pt x="2717889" y="258648"/>
                </a:lnTo>
                <a:lnTo>
                  <a:pt x="2704884" y="243649"/>
                </a:lnTo>
                <a:lnTo>
                  <a:pt x="2692349" y="229184"/>
                </a:lnTo>
                <a:lnTo>
                  <a:pt x="2682646" y="222669"/>
                </a:lnTo>
                <a:lnTo>
                  <a:pt x="2682646" y="365747"/>
                </a:lnTo>
                <a:lnTo>
                  <a:pt x="2464727" y="365747"/>
                </a:lnTo>
                <a:lnTo>
                  <a:pt x="2471267" y="321449"/>
                </a:lnTo>
                <a:lnTo>
                  <a:pt x="2491663" y="282282"/>
                </a:lnTo>
                <a:lnTo>
                  <a:pt x="2526334" y="254317"/>
                </a:lnTo>
                <a:lnTo>
                  <a:pt x="2575661" y="243649"/>
                </a:lnTo>
                <a:lnTo>
                  <a:pt x="2622943" y="253022"/>
                </a:lnTo>
                <a:lnTo>
                  <a:pt x="2656332" y="278815"/>
                </a:lnTo>
                <a:lnTo>
                  <a:pt x="2676118" y="317550"/>
                </a:lnTo>
                <a:lnTo>
                  <a:pt x="2682646" y="365747"/>
                </a:lnTo>
                <a:lnTo>
                  <a:pt x="2682646" y="222669"/>
                </a:lnTo>
                <a:lnTo>
                  <a:pt x="2660002" y="207441"/>
                </a:lnTo>
                <a:lnTo>
                  <a:pt x="2621089" y="193992"/>
                </a:lnTo>
                <a:lnTo>
                  <a:pt x="2575839" y="189382"/>
                </a:lnTo>
                <a:lnTo>
                  <a:pt x="2530119" y="194500"/>
                </a:lnTo>
                <a:lnTo>
                  <a:pt x="2490000" y="209321"/>
                </a:lnTo>
                <a:lnTo>
                  <a:pt x="2456015" y="233057"/>
                </a:lnTo>
                <a:lnTo>
                  <a:pt x="2428684" y="264934"/>
                </a:lnTo>
                <a:lnTo>
                  <a:pt x="2408504" y="304139"/>
                </a:lnTo>
                <a:lnTo>
                  <a:pt x="2396020" y="349923"/>
                </a:lnTo>
                <a:lnTo>
                  <a:pt x="2391753" y="401459"/>
                </a:lnTo>
                <a:lnTo>
                  <a:pt x="2396350" y="452577"/>
                </a:lnTo>
                <a:lnTo>
                  <a:pt x="2409647" y="497243"/>
                </a:lnTo>
                <a:lnTo>
                  <a:pt x="2430919" y="534949"/>
                </a:lnTo>
                <a:lnTo>
                  <a:pt x="2459431" y="565175"/>
                </a:lnTo>
                <a:lnTo>
                  <a:pt x="2494432" y="587413"/>
                </a:lnTo>
                <a:lnTo>
                  <a:pt x="2535199" y="601129"/>
                </a:lnTo>
                <a:lnTo>
                  <a:pt x="2580995" y="605815"/>
                </a:lnTo>
                <a:lnTo>
                  <a:pt x="2626969" y="600671"/>
                </a:lnTo>
                <a:lnTo>
                  <a:pt x="2669527" y="585406"/>
                </a:lnTo>
                <a:lnTo>
                  <a:pt x="2705887" y="560222"/>
                </a:lnTo>
                <a:lnTo>
                  <a:pt x="2733281" y="525335"/>
                </a:lnTo>
                <a:lnTo>
                  <a:pt x="2748927" y="480974"/>
                </a:lnTo>
                <a:lnTo>
                  <a:pt x="2681452" y="480974"/>
                </a:lnTo>
                <a:lnTo>
                  <a:pt x="2668574" y="510794"/>
                </a:lnTo>
                <a:lnTo>
                  <a:pt x="2668511" y="510933"/>
                </a:lnTo>
                <a:lnTo>
                  <a:pt x="2646070" y="532663"/>
                </a:lnTo>
                <a:lnTo>
                  <a:pt x="2615908" y="545884"/>
                </a:lnTo>
                <a:lnTo>
                  <a:pt x="2579789" y="550354"/>
                </a:lnTo>
                <a:lnTo>
                  <a:pt x="2528836" y="539775"/>
                </a:lnTo>
                <a:lnTo>
                  <a:pt x="2492768" y="510794"/>
                </a:lnTo>
                <a:lnTo>
                  <a:pt x="2471305" y="467537"/>
                </a:lnTo>
                <a:lnTo>
                  <a:pt x="2464219" y="414159"/>
                </a:lnTo>
                <a:lnTo>
                  <a:pt x="2751505" y="414159"/>
                </a:lnTo>
                <a:lnTo>
                  <a:pt x="2751505" y="387896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21550" y="2208447"/>
            <a:ext cx="337185" cy="416559"/>
          </a:xfrm>
          <a:custGeom>
            <a:avLst/>
            <a:gdLst/>
            <a:ahLst/>
            <a:cxnLst/>
            <a:rect l="l" t="t" r="r" b="b"/>
            <a:pathLst>
              <a:path w="337184" h="416560">
                <a:moveTo>
                  <a:pt x="314605" y="52720"/>
                </a:moveTo>
                <a:lnTo>
                  <a:pt x="177041" y="52720"/>
                </a:lnTo>
                <a:lnTo>
                  <a:pt x="217165" y="58338"/>
                </a:lnTo>
                <a:lnTo>
                  <a:pt x="245327" y="74356"/>
                </a:lnTo>
                <a:lnTo>
                  <a:pt x="261929" y="99518"/>
                </a:lnTo>
                <a:lnTo>
                  <a:pt x="267374" y="132571"/>
                </a:lnTo>
                <a:lnTo>
                  <a:pt x="267374" y="163995"/>
                </a:lnTo>
                <a:lnTo>
                  <a:pt x="196109" y="165890"/>
                </a:lnTo>
                <a:lnTo>
                  <a:pt x="195763" y="166057"/>
                </a:lnTo>
                <a:lnTo>
                  <a:pt x="133620" y="170899"/>
                </a:lnTo>
                <a:lnTo>
                  <a:pt x="84027" y="182473"/>
                </a:lnTo>
                <a:lnTo>
                  <a:pt x="46427" y="200982"/>
                </a:lnTo>
                <a:lnTo>
                  <a:pt x="4972" y="259625"/>
                </a:lnTo>
                <a:lnTo>
                  <a:pt x="0" y="300168"/>
                </a:lnTo>
                <a:lnTo>
                  <a:pt x="9696" y="349269"/>
                </a:lnTo>
                <a:lnTo>
                  <a:pt x="36875" y="385795"/>
                </a:lnTo>
                <a:lnTo>
                  <a:pt x="78905" y="408699"/>
                </a:lnTo>
                <a:lnTo>
                  <a:pt x="79534" y="408699"/>
                </a:lnTo>
                <a:lnTo>
                  <a:pt x="132226" y="416427"/>
                </a:lnTo>
                <a:lnTo>
                  <a:pt x="173572" y="412233"/>
                </a:lnTo>
                <a:lnTo>
                  <a:pt x="210939" y="398332"/>
                </a:lnTo>
                <a:lnTo>
                  <a:pt x="243381" y="372743"/>
                </a:lnTo>
                <a:lnTo>
                  <a:pt x="248562" y="365088"/>
                </a:lnTo>
                <a:lnTo>
                  <a:pt x="153346" y="365088"/>
                </a:lnTo>
                <a:lnTo>
                  <a:pt x="119405" y="360247"/>
                </a:lnTo>
                <a:lnTo>
                  <a:pt x="92791" y="346196"/>
                </a:lnTo>
                <a:lnTo>
                  <a:pt x="75418" y="323644"/>
                </a:lnTo>
                <a:lnTo>
                  <a:pt x="69202" y="293299"/>
                </a:lnTo>
                <a:lnTo>
                  <a:pt x="77861" y="255430"/>
                </a:lnTo>
                <a:lnTo>
                  <a:pt x="103827" y="229765"/>
                </a:lnTo>
                <a:lnTo>
                  <a:pt x="147085" y="214917"/>
                </a:lnTo>
                <a:lnTo>
                  <a:pt x="207616" y="209501"/>
                </a:lnTo>
                <a:lnTo>
                  <a:pt x="266860" y="208297"/>
                </a:lnTo>
                <a:lnTo>
                  <a:pt x="336743" y="208297"/>
                </a:lnTo>
                <a:lnTo>
                  <a:pt x="336743" y="128791"/>
                </a:lnTo>
                <a:lnTo>
                  <a:pt x="330498" y="83218"/>
                </a:lnTo>
                <a:lnTo>
                  <a:pt x="314605" y="52720"/>
                </a:lnTo>
                <a:close/>
              </a:path>
              <a:path w="337184" h="416560">
                <a:moveTo>
                  <a:pt x="336743" y="333487"/>
                </a:moveTo>
                <a:lnTo>
                  <a:pt x="269949" y="333487"/>
                </a:lnTo>
                <a:lnTo>
                  <a:pt x="275447" y="408699"/>
                </a:lnTo>
                <a:lnTo>
                  <a:pt x="336743" y="408699"/>
                </a:lnTo>
                <a:lnTo>
                  <a:pt x="336743" y="333487"/>
                </a:lnTo>
                <a:close/>
              </a:path>
              <a:path w="337184" h="416560">
                <a:moveTo>
                  <a:pt x="336743" y="208297"/>
                </a:moveTo>
                <a:lnTo>
                  <a:pt x="266860" y="208297"/>
                </a:lnTo>
                <a:lnTo>
                  <a:pt x="266860" y="276986"/>
                </a:lnTo>
                <a:lnTo>
                  <a:pt x="267028" y="276986"/>
                </a:lnTo>
                <a:lnTo>
                  <a:pt x="256848" y="309588"/>
                </a:lnTo>
                <a:lnTo>
                  <a:pt x="230409" y="337780"/>
                </a:lnTo>
                <a:lnTo>
                  <a:pt x="193858" y="357601"/>
                </a:lnTo>
                <a:lnTo>
                  <a:pt x="153346" y="365088"/>
                </a:lnTo>
                <a:lnTo>
                  <a:pt x="248562" y="365088"/>
                </a:lnTo>
                <a:lnTo>
                  <a:pt x="269949" y="333487"/>
                </a:lnTo>
                <a:lnTo>
                  <a:pt x="336743" y="333487"/>
                </a:lnTo>
                <a:lnTo>
                  <a:pt x="336743" y="208297"/>
                </a:lnTo>
                <a:close/>
              </a:path>
              <a:path w="337184" h="416560">
                <a:moveTo>
                  <a:pt x="180476" y="0"/>
                </a:moveTo>
                <a:lnTo>
                  <a:pt x="126733" y="5105"/>
                </a:lnTo>
                <a:lnTo>
                  <a:pt x="82896" y="20152"/>
                </a:lnTo>
                <a:lnTo>
                  <a:pt x="49807" y="44736"/>
                </a:lnTo>
                <a:lnTo>
                  <a:pt x="28306" y="78452"/>
                </a:lnTo>
                <a:lnTo>
                  <a:pt x="19235" y="120896"/>
                </a:lnTo>
                <a:lnTo>
                  <a:pt x="82426" y="120896"/>
                </a:lnTo>
                <a:lnTo>
                  <a:pt x="94770" y="90153"/>
                </a:lnTo>
                <a:lnTo>
                  <a:pt x="116018" y="69037"/>
                </a:lnTo>
                <a:lnTo>
                  <a:pt x="144124" y="56806"/>
                </a:lnTo>
                <a:lnTo>
                  <a:pt x="177041" y="52720"/>
                </a:lnTo>
                <a:lnTo>
                  <a:pt x="314605" y="52720"/>
                </a:lnTo>
                <a:lnTo>
                  <a:pt x="311757" y="47256"/>
                </a:lnTo>
                <a:lnTo>
                  <a:pt x="280513" y="21200"/>
                </a:lnTo>
                <a:lnTo>
                  <a:pt x="236755" y="5349"/>
                </a:lnTo>
                <a:lnTo>
                  <a:pt x="180476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32658" y="2041024"/>
            <a:ext cx="367665" cy="584200"/>
          </a:xfrm>
          <a:custGeom>
            <a:avLst/>
            <a:gdLst/>
            <a:ahLst/>
            <a:cxnLst/>
            <a:rect l="l" t="t" r="r" b="b"/>
            <a:pathLst>
              <a:path w="367665" h="584200">
                <a:moveTo>
                  <a:pt x="163649" y="167596"/>
                </a:moveTo>
                <a:lnTo>
                  <a:pt x="120411" y="172488"/>
                </a:lnTo>
                <a:lnTo>
                  <a:pt x="83743" y="186712"/>
                </a:lnTo>
                <a:lnTo>
                  <a:pt x="30237" y="240457"/>
                </a:lnTo>
                <a:lnTo>
                  <a:pt x="13567" y="278377"/>
                </a:lnTo>
                <a:lnTo>
                  <a:pt x="13458" y="278625"/>
                </a:lnTo>
                <a:lnTo>
                  <a:pt x="3369" y="323424"/>
                </a:lnTo>
                <a:lnTo>
                  <a:pt x="0" y="374177"/>
                </a:lnTo>
                <a:lnTo>
                  <a:pt x="3909" y="428995"/>
                </a:lnTo>
                <a:lnTo>
                  <a:pt x="15336" y="475750"/>
                </a:lnTo>
                <a:lnTo>
                  <a:pt x="33831" y="514308"/>
                </a:lnTo>
                <a:lnTo>
                  <a:pt x="58944" y="544532"/>
                </a:lnTo>
                <a:lnTo>
                  <a:pt x="90223" y="566289"/>
                </a:lnTo>
                <a:lnTo>
                  <a:pt x="127219" y="579442"/>
                </a:lnTo>
                <a:lnTo>
                  <a:pt x="169481" y="583856"/>
                </a:lnTo>
                <a:lnTo>
                  <a:pt x="169314" y="584024"/>
                </a:lnTo>
                <a:lnTo>
                  <a:pt x="228586" y="574384"/>
                </a:lnTo>
                <a:lnTo>
                  <a:pt x="268333" y="550818"/>
                </a:lnTo>
                <a:lnTo>
                  <a:pt x="286234" y="528905"/>
                </a:lnTo>
                <a:lnTo>
                  <a:pt x="182025" y="528905"/>
                </a:lnTo>
                <a:lnTo>
                  <a:pt x="142882" y="522100"/>
                </a:lnTo>
                <a:lnTo>
                  <a:pt x="112120" y="502163"/>
                </a:lnTo>
                <a:lnTo>
                  <a:pt x="89922" y="469813"/>
                </a:lnTo>
                <a:lnTo>
                  <a:pt x="76469" y="425767"/>
                </a:lnTo>
                <a:lnTo>
                  <a:pt x="71945" y="370742"/>
                </a:lnTo>
                <a:lnTo>
                  <a:pt x="77188" y="316843"/>
                </a:lnTo>
                <a:lnTo>
                  <a:pt x="92124" y="275482"/>
                </a:lnTo>
                <a:lnTo>
                  <a:pt x="115567" y="246337"/>
                </a:lnTo>
                <a:lnTo>
                  <a:pt x="146327" y="229085"/>
                </a:lnTo>
                <a:lnTo>
                  <a:pt x="183219" y="223406"/>
                </a:lnTo>
                <a:lnTo>
                  <a:pt x="284398" y="223406"/>
                </a:lnTo>
                <a:lnTo>
                  <a:pt x="279852" y="216789"/>
                </a:lnTo>
                <a:lnTo>
                  <a:pt x="253289" y="193507"/>
                </a:lnTo>
                <a:lnTo>
                  <a:pt x="214748" y="175086"/>
                </a:lnTo>
                <a:lnTo>
                  <a:pt x="163649" y="167596"/>
                </a:lnTo>
                <a:close/>
              </a:path>
              <a:path w="367665" h="584200">
                <a:moveTo>
                  <a:pt x="367486" y="494037"/>
                </a:moveTo>
                <a:lnTo>
                  <a:pt x="304629" y="494037"/>
                </a:lnTo>
                <a:lnTo>
                  <a:pt x="312356" y="576296"/>
                </a:lnTo>
                <a:lnTo>
                  <a:pt x="367486" y="576296"/>
                </a:lnTo>
                <a:lnTo>
                  <a:pt x="367486" y="494037"/>
                </a:lnTo>
                <a:close/>
              </a:path>
              <a:path w="367665" h="584200">
                <a:moveTo>
                  <a:pt x="284398" y="223406"/>
                </a:moveTo>
                <a:lnTo>
                  <a:pt x="183219" y="223406"/>
                </a:lnTo>
                <a:lnTo>
                  <a:pt x="225425" y="229729"/>
                </a:lnTo>
                <a:lnTo>
                  <a:pt x="256809" y="248267"/>
                </a:lnTo>
                <a:lnTo>
                  <a:pt x="278254" y="278377"/>
                </a:lnTo>
                <a:lnTo>
                  <a:pt x="290640" y="319417"/>
                </a:lnTo>
                <a:lnTo>
                  <a:pt x="294849" y="370742"/>
                </a:lnTo>
                <a:lnTo>
                  <a:pt x="290979" y="428995"/>
                </a:lnTo>
                <a:lnTo>
                  <a:pt x="290896" y="430250"/>
                </a:lnTo>
                <a:lnTo>
                  <a:pt x="278476" y="474857"/>
                </a:lnTo>
                <a:lnTo>
                  <a:pt x="256751" y="505526"/>
                </a:lnTo>
                <a:lnTo>
                  <a:pt x="224880" y="523221"/>
                </a:lnTo>
                <a:lnTo>
                  <a:pt x="182025" y="528905"/>
                </a:lnTo>
                <a:lnTo>
                  <a:pt x="286234" y="528905"/>
                </a:lnTo>
                <a:lnTo>
                  <a:pt x="292399" y="521358"/>
                </a:lnTo>
                <a:lnTo>
                  <a:pt x="304629" y="494037"/>
                </a:lnTo>
                <a:lnTo>
                  <a:pt x="367486" y="494037"/>
                </a:lnTo>
                <a:lnTo>
                  <a:pt x="367486" y="238861"/>
                </a:lnTo>
                <a:lnTo>
                  <a:pt x="295017" y="238861"/>
                </a:lnTo>
                <a:lnTo>
                  <a:pt x="284398" y="223406"/>
                </a:lnTo>
                <a:close/>
              </a:path>
              <a:path w="367665" h="584200">
                <a:moveTo>
                  <a:pt x="367486" y="0"/>
                </a:moveTo>
                <a:lnTo>
                  <a:pt x="295017" y="0"/>
                </a:lnTo>
                <a:lnTo>
                  <a:pt x="295017" y="238861"/>
                </a:lnTo>
                <a:lnTo>
                  <a:pt x="367486" y="238861"/>
                </a:lnTo>
                <a:lnTo>
                  <a:pt x="367486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97848" y="2056994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59" h="74930">
                <a:moveTo>
                  <a:pt x="73327" y="0"/>
                </a:moveTo>
                <a:lnTo>
                  <a:pt x="0" y="0"/>
                </a:lnTo>
                <a:lnTo>
                  <a:pt x="0" y="74353"/>
                </a:lnTo>
                <a:lnTo>
                  <a:pt x="73327" y="74353"/>
                </a:lnTo>
                <a:lnTo>
                  <a:pt x="73327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599744" y="2216351"/>
            <a:ext cx="69850" cy="401320"/>
          </a:xfrm>
          <a:custGeom>
            <a:avLst/>
            <a:gdLst/>
            <a:ahLst/>
            <a:cxnLst/>
            <a:rect l="l" t="t" r="r" b="b"/>
            <a:pathLst>
              <a:path w="69850" h="401319">
                <a:moveTo>
                  <a:pt x="69380" y="0"/>
                </a:moveTo>
                <a:lnTo>
                  <a:pt x="0" y="0"/>
                </a:lnTo>
                <a:lnTo>
                  <a:pt x="0" y="400972"/>
                </a:lnTo>
                <a:lnTo>
                  <a:pt x="69380" y="400972"/>
                </a:lnTo>
                <a:lnTo>
                  <a:pt x="69380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67684" y="2210680"/>
            <a:ext cx="335915" cy="407034"/>
          </a:xfrm>
          <a:custGeom>
            <a:avLst/>
            <a:gdLst/>
            <a:ahLst/>
            <a:cxnLst/>
            <a:rect l="l" t="t" r="r" b="b"/>
            <a:pathLst>
              <a:path w="335915" h="407035">
                <a:moveTo>
                  <a:pt x="69380" y="5842"/>
                </a:moveTo>
                <a:lnTo>
                  <a:pt x="0" y="5842"/>
                </a:lnTo>
                <a:lnTo>
                  <a:pt x="0" y="406814"/>
                </a:lnTo>
                <a:lnTo>
                  <a:pt x="71264" y="406814"/>
                </a:lnTo>
                <a:lnTo>
                  <a:pt x="71264" y="138927"/>
                </a:lnTo>
                <a:lnTo>
                  <a:pt x="79867" y="103755"/>
                </a:lnTo>
                <a:lnTo>
                  <a:pt x="102863" y="78953"/>
                </a:lnTo>
                <a:lnTo>
                  <a:pt x="136032" y="64261"/>
                </a:lnTo>
                <a:lnTo>
                  <a:pt x="137741" y="64050"/>
                </a:lnTo>
                <a:lnTo>
                  <a:pt x="69380" y="64050"/>
                </a:lnTo>
                <a:lnTo>
                  <a:pt x="69380" y="5842"/>
                </a:lnTo>
                <a:close/>
              </a:path>
              <a:path w="335915" h="407035">
                <a:moveTo>
                  <a:pt x="312454" y="59422"/>
                </a:moveTo>
                <a:lnTo>
                  <a:pt x="175156" y="59422"/>
                </a:lnTo>
                <a:lnTo>
                  <a:pt x="211866" y="65063"/>
                </a:lnTo>
                <a:lnTo>
                  <a:pt x="239723" y="82150"/>
                </a:lnTo>
                <a:lnTo>
                  <a:pt x="257406" y="110924"/>
                </a:lnTo>
                <a:lnTo>
                  <a:pt x="262524" y="144592"/>
                </a:lnTo>
                <a:lnTo>
                  <a:pt x="263594" y="151461"/>
                </a:lnTo>
                <a:lnTo>
                  <a:pt x="263594" y="406636"/>
                </a:lnTo>
                <a:lnTo>
                  <a:pt x="335371" y="406636"/>
                </a:lnTo>
                <a:lnTo>
                  <a:pt x="335371" y="144592"/>
                </a:lnTo>
                <a:lnTo>
                  <a:pt x="328067" y="90846"/>
                </a:lnTo>
                <a:lnTo>
                  <a:pt x="312454" y="59422"/>
                </a:lnTo>
                <a:close/>
              </a:path>
              <a:path w="335915" h="407035">
                <a:moveTo>
                  <a:pt x="195072" y="0"/>
                </a:moveTo>
                <a:lnTo>
                  <a:pt x="150555" y="5360"/>
                </a:lnTo>
                <a:lnTo>
                  <a:pt x="150912" y="5360"/>
                </a:lnTo>
                <a:lnTo>
                  <a:pt x="115546" y="19467"/>
                </a:lnTo>
                <a:lnTo>
                  <a:pt x="88365" y="39915"/>
                </a:lnTo>
                <a:lnTo>
                  <a:pt x="69380" y="64050"/>
                </a:lnTo>
                <a:lnTo>
                  <a:pt x="137741" y="64050"/>
                </a:lnTo>
                <a:lnTo>
                  <a:pt x="175156" y="59422"/>
                </a:lnTo>
                <a:lnTo>
                  <a:pt x="312454" y="59422"/>
                </a:lnTo>
                <a:lnTo>
                  <a:pt x="307846" y="50148"/>
                </a:lnTo>
                <a:lnTo>
                  <a:pt x="277248" y="21865"/>
                </a:lnTo>
                <a:lnTo>
                  <a:pt x="238810" y="5360"/>
                </a:lnTo>
                <a:lnTo>
                  <a:pt x="195072" y="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78267" y="2209307"/>
            <a:ext cx="368935" cy="539115"/>
          </a:xfrm>
          <a:custGeom>
            <a:avLst/>
            <a:gdLst/>
            <a:ahLst/>
            <a:cxnLst/>
            <a:rect l="l" t="t" r="r" b="b"/>
            <a:pathLst>
              <a:path w="368934" h="539114">
                <a:moveTo>
                  <a:pt x="87756" y="421411"/>
                </a:moveTo>
                <a:lnTo>
                  <a:pt x="19067" y="421411"/>
                </a:lnTo>
                <a:lnTo>
                  <a:pt x="31269" y="456537"/>
                </a:lnTo>
                <a:lnTo>
                  <a:pt x="55003" y="488447"/>
                </a:lnTo>
                <a:lnTo>
                  <a:pt x="89190" y="514506"/>
                </a:lnTo>
                <a:lnTo>
                  <a:pt x="132749" y="532075"/>
                </a:lnTo>
                <a:lnTo>
                  <a:pt x="184601" y="538517"/>
                </a:lnTo>
                <a:lnTo>
                  <a:pt x="235721" y="533476"/>
                </a:lnTo>
                <a:lnTo>
                  <a:pt x="280375" y="518619"/>
                </a:lnTo>
                <a:lnTo>
                  <a:pt x="317282" y="494346"/>
                </a:lnTo>
                <a:lnTo>
                  <a:pt x="326020" y="483911"/>
                </a:lnTo>
                <a:lnTo>
                  <a:pt x="184266" y="483911"/>
                </a:lnTo>
                <a:lnTo>
                  <a:pt x="151677" y="479410"/>
                </a:lnTo>
                <a:lnTo>
                  <a:pt x="123065" y="467343"/>
                </a:lnTo>
                <a:lnTo>
                  <a:pt x="100926" y="447935"/>
                </a:lnTo>
                <a:lnTo>
                  <a:pt x="87756" y="421411"/>
                </a:lnTo>
                <a:close/>
              </a:path>
              <a:path w="368934" h="539114">
                <a:moveTo>
                  <a:pt x="368464" y="335026"/>
                </a:moveTo>
                <a:lnTo>
                  <a:pt x="303948" y="335026"/>
                </a:lnTo>
                <a:lnTo>
                  <a:pt x="303268" y="382250"/>
                </a:lnTo>
                <a:lnTo>
                  <a:pt x="296530" y="419154"/>
                </a:lnTo>
                <a:lnTo>
                  <a:pt x="296408" y="419824"/>
                </a:lnTo>
                <a:lnTo>
                  <a:pt x="275317" y="452533"/>
                </a:lnTo>
                <a:lnTo>
                  <a:pt x="238451" y="475516"/>
                </a:lnTo>
                <a:lnTo>
                  <a:pt x="184266" y="483911"/>
                </a:lnTo>
                <a:lnTo>
                  <a:pt x="326020" y="483911"/>
                </a:lnTo>
                <a:lnTo>
                  <a:pt x="345158" y="461057"/>
                </a:lnTo>
                <a:lnTo>
                  <a:pt x="362721" y="419154"/>
                </a:lnTo>
                <a:lnTo>
                  <a:pt x="368690" y="369035"/>
                </a:lnTo>
                <a:lnTo>
                  <a:pt x="368514" y="342565"/>
                </a:lnTo>
                <a:lnTo>
                  <a:pt x="368464" y="335026"/>
                </a:lnTo>
                <a:close/>
              </a:path>
              <a:path w="368934" h="539114">
                <a:moveTo>
                  <a:pt x="173272" y="0"/>
                </a:moveTo>
                <a:lnTo>
                  <a:pt x="127753" y="5845"/>
                </a:lnTo>
                <a:lnTo>
                  <a:pt x="88786" y="22285"/>
                </a:lnTo>
                <a:lnTo>
                  <a:pt x="56592" y="47677"/>
                </a:lnTo>
                <a:lnTo>
                  <a:pt x="31395" y="80377"/>
                </a:lnTo>
                <a:lnTo>
                  <a:pt x="13416" y="118743"/>
                </a:lnTo>
                <a:lnTo>
                  <a:pt x="2877" y="161132"/>
                </a:lnTo>
                <a:lnTo>
                  <a:pt x="0" y="205899"/>
                </a:lnTo>
                <a:lnTo>
                  <a:pt x="7020" y="258250"/>
                </a:lnTo>
                <a:lnTo>
                  <a:pt x="24548" y="304280"/>
                </a:lnTo>
                <a:lnTo>
                  <a:pt x="51415" y="342565"/>
                </a:lnTo>
                <a:lnTo>
                  <a:pt x="86453" y="371677"/>
                </a:lnTo>
                <a:lnTo>
                  <a:pt x="128491" y="390190"/>
                </a:lnTo>
                <a:lnTo>
                  <a:pt x="176361" y="396679"/>
                </a:lnTo>
                <a:lnTo>
                  <a:pt x="217163" y="393373"/>
                </a:lnTo>
                <a:lnTo>
                  <a:pt x="252778" y="382725"/>
                </a:lnTo>
                <a:lnTo>
                  <a:pt x="282082" y="363641"/>
                </a:lnTo>
                <a:lnTo>
                  <a:pt x="298956" y="341560"/>
                </a:lnTo>
                <a:lnTo>
                  <a:pt x="193878" y="341560"/>
                </a:lnTo>
                <a:lnTo>
                  <a:pt x="144417" y="331374"/>
                </a:lnTo>
                <a:lnTo>
                  <a:pt x="106259" y="303092"/>
                </a:lnTo>
                <a:lnTo>
                  <a:pt x="81690" y="260129"/>
                </a:lnTo>
                <a:lnTo>
                  <a:pt x="72992" y="205899"/>
                </a:lnTo>
                <a:lnTo>
                  <a:pt x="77953" y="156592"/>
                </a:lnTo>
                <a:lnTo>
                  <a:pt x="92574" y="114715"/>
                </a:lnTo>
                <a:lnTo>
                  <a:pt x="116460" y="82293"/>
                </a:lnTo>
                <a:lnTo>
                  <a:pt x="149215" y="61355"/>
                </a:lnTo>
                <a:lnTo>
                  <a:pt x="190444" y="53925"/>
                </a:lnTo>
                <a:lnTo>
                  <a:pt x="286731" y="53925"/>
                </a:lnTo>
                <a:lnTo>
                  <a:pt x="280783" y="46002"/>
                </a:lnTo>
                <a:lnTo>
                  <a:pt x="254026" y="24020"/>
                </a:lnTo>
                <a:lnTo>
                  <a:pt x="217802" y="6898"/>
                </a:lnTo>
                <a:lnTo>
                  <a:pt x="173272" y="0"/>
                </a:lnTo>
                <a:close/>
              </a:path>
              <a:path w="368934" h="539114">
                <a:moveTo>
                  <a:pt x="286731" y="53925"/>
                </a:moveTo>
                <a:lnTo>
                  <a:pt x="190444" y="53925"/>
                </a:lnTo>
                <a:lnTo>
                  <a:pt x="232328" y="62942"/>
                </a:lnTo>
                <a:lnTo>
                  <a:pt x="266261" y="86270"/>
                </a:lnTo>
                <a:lnTo>
                  <a:pt x="289117" y="118326"/>
                </a:lnTo>
                <a:lnTo>
                  <a:pt x="297771" y="153524"/>
                </a:lnTo>
                <a:lnTo>
                  <a:pt x="298975" y="241102"/>
                </a:lnTo>
                <a:lnTo>
                  <a:pt x="294582" y="278095"/>
                </a:lnTo>
                <a:lnTo>
                  <a:pt x="277984" y="310261"/>
                </a:lnTo>
                <a:lnTo>
                  <a:pt x="245608" y="332962"/>
                </a:lnTo>
                <a:lnTo>
                  <a:pt x="193878" y="341560"/>
                </a:lnTo>
                <a:lnTo>
                  <a:pt x="298956" y="341560"/>
                </a:lnTo>
                <a:lnTo>
                  <a:pt x="303948" y="335026"/>
                </a:lnTo>
                <a:lnTo>
                  <a:pt x="368464" y="335026"/>
                </a:lnTo>
                <a:lnTo>
                  <a:pt x="366813" y="86270"/>
                </a:lnTo>
                <a:lnTo>
                  <a:pt x="366689" y="67484"/>
                </a:lnTo>
                <a:lnTo>
                  <a:pt x="296912" y="67484"/>
                </a:lnTo>
                <a:lnTo>
                  <a:pt x="286731" y="53925"/>
                </a:lnTo>
                <a:close/>
              </a:path>
              <a:path w="368934" h="539114">
                <a:moveTo>
                  <a:pt x="366292" y="7727"/>
                </a:moveTo>
                <a:lnTo>
                  <a:pt x="297771" y="7727"/>
                </a:lnTo>
                <a:lnTo>
                  <a:pt x="297221" y="46002"/>
                </a:lnTo>
                <a:lnTo>
                  <a:pt x="297107" y="53925"/>
                </a:lnTo>
                <a:lnTo>
                  <a:pt x="297000" y="61355"/>
                </a:lnTo>
                <a:lnTo>
                  <a:pt x="296912" y="67484"/>
                </a:lnTo>
                <a:lnTo>
                  <a:pt x="366689" y="67484"/>
                </a:lnTo>
                <a:lnTo>
                  <a:pt x="366400" y="24020"/>
                </a:lnTo>
                <a:lnTo>
                  <a:pt x="366292" y="7727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46100" y="2839014"/>
            <a:ext cx="673735" cy="416559"/>
          </a:xfrm>
          <a:custGeom>
            <a:avLst/>
            <a:gdLst/>
            <a:ahLst/>
            <a:cxnLst/>
            <a:rect l="l" t="t" r="r" b="b"/>
            <a:pathLst>
              <a:path w="673734" h="416560">
                <a:moveTo>
                  <a:pt x="253466" y="2400"/>
                </a:moveTo>
                <a:lnTo>
                  <a:pt x="250380" y="863"/>
                </a:lnTo>
                <a:lnTo>
                  <a:pt x="243332" y="12"/>
                </a:lnTo>
                <a:lnTo>
                  <a:pt x="235953" y="12"/>
                </a:lnTo>
                <a:lnTo>
                  <a:pt x="192087" y="7454"/>
                </a:lnTo>
                <a:lnTo>
                  <a:pt x="155778" y="28422"/>
                </a:lnTo>
                <a:lnTo>
                  <a:pt x="127736" y="60858"/>
                </a:lnTo>
                <a:lnTo>
                  <a:pt x="108877" y="102323"/>
                </a:lnTo>
                <a:lnTo>
                  <a:pt x="108877" y="7734"/>
                </a:lnTo>
                <a:lnTo>
                  <a:pt x="0" y="7734"/>
                </a:lnTo>
                <a:lnTo>
                  <a:pt x="0" y="408711"/>
                </a:lnTo>
                <a:lnTo>
                  <a:pt x="113169" y="408711"/>
                </a:lnTo>
                <a:lnTo>
                  <a:pt x="113169" y="189242"/>
                </a:lnTo>
                <a:lnTo>
                  <a:pt x="119900" y="152615"/>
                </a:lnTo>
                <a:lnTo>
                  <a:pt x="141389" y="125196"/>
                </a:lnTo>
                <a:lnTo>
                  <a:pt x="179603" y="109359"/>
                </a:lnTo>
                <a:lnTo>
                  <a:pt x="236461" y="107505"/>
                </a:lnTo>
                <a:lnTo>
                  <a:pt x="241960" y="107848"/>
                </a:lnTo>
                <a:lnTo>
                  <a:pt x="248831" y="108191"/>
                </a:lnTo>
                <a:lnTo>
                  <a:pt x="253466" y="110261"/>
                </a:lnTo>
                <a:lnTo>
                  <a:pt x="253466" y="107505"/>
                </a:lnTo>
                <a:lnTo>
                  <a:pt x="253466" y="102692"/>
                </a:lnTo>
                <a:lnTo>
                  <a:pt x="253466" y="2400"/>
                </a:lnTo>
                <a:close/>
              </a:path>
              <a:path w="673734" h="416560">
                <a:moveTo>
                  <a:pt x="673328" y="210527"/>
                </a:moveTo>
                <a:lnTo>
                  <a:pt x="668997" y="160515"/>
                </a:lnTo>
                <a:lnTo>
                  <a:pt x="655650" y="112699"/>
                </a:lnTo>
                <a:lnTo>
                  <a:pt x="634415" y="73825"/>
                </a:lnTo>
                <a:lnTo>
                  <a:pt x="605637" y="42481"/>
                </a:lnTo>
                <a:lnTo>
                  <a:pt x="569899" y="19304"/>
                </a:lnTo>
                <a:lnTo>
                  <a:pt x="562394" y="16751"/>
                </a:lnTo>
                <a:lnTo>
                  <a:pt x="562394" y="206590"/>
                </a:lnTo>
                <a:lnTo>
                  <a:pt x="557834" y="254698"/>
                </a:lnTo>
                <a:lnTo>
                  <a:pt x="543369" y="294741"/>
                </a:lnTo>
                <a:lnTo>
                  <a:pt x="517766" y="322135"/>
                </a:lnTo>
                <a:lnTo>
                  <a:pt x="479793" y="332295"/>
                </a:lnTo>
                <a:lnTo>
                  <a:pt x="439889" y="321487"/>
                </a:lnTo>
                <a:lnTo>
                  <a:pt x="414070" y="293014"/>
                </a:lnTo>
                <a:lnTo>
                  <a:pt x="400151" y="252742"/>
                </a:lnTo>
                <a:lnTo>
                  <a:pt x="395998" y="206590"/>
                </a:lnTo>
                <a:lnTo>
                  <a:pt x="400583" y="159080"/>
                </a:lnTo>
                <a:lnTo>
                  <a:pt x="400634" y="158559"/>
                </a:lnTo>
                <a:lnTo>
                  <a:pt x="415353" y="119367"/>
                </a:lnTo>
                <a:lnTo>
                  <a:pt x="441350" y="92964"/>
                </a:lnTo>
                <a:lnTo>
                  <a:pt x="479793" y="83286"/>
                </a:lnTo>
                <a:lnTo>
                  <a:pt x="518058" y="93624"/>
                </a:lnTo>
                <a:lnTo>
                  <a:pt x="543623" y="121107"/>
                </a:lnTo>
                <a:lnTo>
                  <a:pt x="557936" y="160515"/>
                </a:lnTo>
                <a:lnTo>
                  <a:pt x="562394" y="206590"/>
                </a:lnTo>
                <a:lnTo>
                  <a:pt x="562394" y="16751"/>
                </a:lnTo>
                <a:lnTo>
                  <a:pt x="528066" y="5041"/>
                </a:lnTo>
                <a:lnTo>
                  <a:pt x="528726" y="5041"/>
                </a:lnTo>
                <a:lnTo>
                  <a:pt x="479793" y="0"/>
                </a:lnTo>
                <a:lnTo>
                  <a:pt x="431571" y="5041"/>
                </a:lnTo>
                <a:lnTo>
                  <a:pt x="389255" y="19634"/>
                </a:lnTo>
                <a:lnTo>
                  <a:pt x="353390" y="43078"/>
                </a:lnTo>
                <a:lnTo>
                  <a:pt x="324548" y="74612"/>
                </a:lnTo>
                <a:lnTo>
                  <a:pt x="303263" y="113525"/>
                </a:lnTo>
                <a:lnTo>
                  <a:pt x="290093" y="159080"/>
                </a:lnTo>
                <a:lnTo>
                  <a:pt x="285584" y="210527"/>
                </a:lnTo>
                <a:lnTo>
                  <a:pt x="290131" y="261734"/>
                </a:lnTo>
                <a:lnTo>
                  <a:pt x="303403" y="306628"/>
                </a:lnTo>
                <a:lnTo>
                  <a:pt x="324789" y="344639"/>
                </a:lnTo>
                <a:lnTo>
                  <a:pt x="353695" y="375196"/>
                </a:lnTo>
                <a:lnTo>
                  <a:pt x="389496" y="397725"/>
                </a:lnTo>
                <a:lnTo>
                  <a:pt x="431622" y="411657"/>
                </a:lnTo>
                <a:lnTo>
                  <a:pt x="479450" y="416433"/>
                </a:lnTo>
                <a:lnTo>
                  <a:pt x="527278" y="411353"/>
                </a:lnTo>
                <a:lnTo>
                  <a:pt x="569404" y="396697"/>
                </a:lnTo>
                <a:lnTo>
                  <a:pt x="605218" y="373354"/>
                </a:lnTo>
                <a:lnTo>
                  <a:pt x="634111" y="342188"/>
                </a:lnTo>
                <a:lnTo>
                  <a:pt x="639660" y="332295"/>
                </a:lnTo>
                <a:lnTo>
                  <a:pt x="655497" y="304076"/>
                </a:lnTo>
                <a:lnTo>
                  <a:pt x="668769" y="259892"/>
                </a:lnTo>
                <a:lnTo>
                  <a:pt x="673328" y="210527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64425" y="2725857"/>
            <a:ext cx="1074420" cy="529590"/>
          </a:xfrm>
          <a:custGeom>
            <a:avLst/>
            <a:gdLst/>
            <a:ahLst/>
            <a:cxnLst/>
            <a:rect l="l" t="t" r="r" b="b"/>
            <a:pathLst>
              <a:path w="1074419" h="529589">
                <a:moveTo>
                  <a:pt x="387743" y="323684"/>
                </a:moveTo>
                <a:lnTo>
                  <a:pt x="383413" y="273672"/>
                </a:lnTo>
                <a:lnTo>
                  <a:pt x="370078" y="225856"/>
                </a:lnTo>
                <a:lnTo>
                  <a:pt x="353999" y="196443"/>
                </a:lnTo>
                <a:lnTo>
                  <a:pt x="348830" y="186982"/>
                </a:lnTo>
                <a:lnTo>
                  <a:pt x="320052" y="155638"/>
                </a:lnTo>
                <a:lnTo>
                  <a:pt x="284327" y="132461"/>
                </a:lnTo>
                <a:lnTo>
                  <a:pt x="276809" y="129908"/>
                </a:lnTo>
                <a:lnTo>
                  <a:pt x="276809" y="319747"/>
                </a:lnTo>
                <a:lnTo>
                  <a:pt x="272249" y="367855"/>
                </a:lnTo>
                <a:lnTo>
                  <a:pt x="257784" y="407898"/>
                </a:lnTo>
                <a:lnTo>
                  <a:pt x="232181" y="435292"/>
                </a:lnTo>
                <a:lnTo>
                  <a:pt x="194208" y="445452"/>
                </a:lnTo>
                <a:lnTo>
                  <a:pt x="154317" y="434644"/>
                </a:lnTo>
                <a:lnTo>
                  <a:pt x="128485" y="406171"/>
                </a:lnTo>
                <a:lnTo>
                  <a:pt x="114566" y="365899"/>
                </a:lnTo>
                <a:lnTo>
                  <a:pt x="110413" y="319747"/>
                </a:lnTo>
                <a:lnTo>
                  <a:pt x="114998" y="272237"/>
                </a:lnTo>
                <a:lnTo>
                  <a:pt x="115049" y="271716"/>
                </a:lnTo>
                <a:lnTo>
                  <a:pt x="129768" y="232524"/>
                </a:lnTo>
                <a:lnTo>
                  <a:pt x="155765" y="206121"/>
                </a:lnTo>
                <a:lnTo>
                  <a:pt x="194208" y="196443"/>
                </a:lnTo>
                <a:lnTo>
                  <a:pt x="232473" y="206781"/>
                </a:lnTo>
                <a:lnTo>
                  <a:pt x="258051" y="234264"/>
                </a:lnTo>
                <a:lnTo>
                  <a:pt x="272351" y="273672"/>
                </a:lnTo>
                <a:lnTo>
                  <a:pt x="276809" y="319747"/>
                </a:lnTo>
                <a:lnTo>
                  <a:pt x="276809" y="129908"/>
                </a:lnTo>
                <a:lnTo>
                  <a:pt x="242481" y="118198"/>
                </a:lnTo>
                <a:lnTo>
                  <a:pt x="243154" y="118198"/>
                </a:lnTo>
                <a:lnTo>
                  <a:pt x="194208" y="113157"/>
                </a:lnTo>
                <a:lnTo>
                  <a:pt x="145986" y="118198"/>
                </a:lnTo>
                <a:lnTo>
                  <a:pt x="103670" y="132791"/>
                </a:lnTo>
                <a:lnTo>
                  <a:pt x="67805" y="156235"/>
                </a:lnTo>
                <a:lnTo>
                  <a:pt x="38963" y="187769"/>
                </a:lnTo>
                <a:lnTo>
                  <a:pt x="17678" y="226682"/>
                </a:lnTo>
                <a:lnTo>
                  <a:pt x="4508" y="272237"/>
                </a:lnTo>
                <a:lnTo>
                  <a:pt x="0" y="323684"/>
                </a:lnTo>
                <a:lnTo>
                  <a:pt x="4559" y="374891"/>
                </a:lnTo>
                <a:lnTo>
                  <a:pt x="17830" y="419785"/>
                </a:lnTo>
                <a:lnTo>
                  <a:pt x="39204" y="457796"/>
                </a:lnTo>
                <a:lnTo>
                  <a:pt x="68110" y="488353"/>
                </a:lnTo>
                <a:lnTo>
                  <a:pt x="103911" y="510882"/>
                </a:lnTo>
                <a:lnTo>
                  <a:pt x="146037" y="524814"/>
                </a:lnTo>
                <a:lnTo>
                  <a:pt x="193865" y="529590"/>
                </a:lnTo>
                <a:lnTo>
                  <a:pt x="241693" y="524510"/>
                </a:lnTo>
                <a:lnTo>
                  <a:pt x="283819" y="509854"/>
                </a:lnTo>
                <a:lnTo>
                  <a:pt x="319633" y="486511"/>
                </a:lnTo>
                <a:lnTo>
                  <a:pt x="348526" y="455345"/>
                </a:lnTo>
                <a:lnTo>
                  <a:pt x="354076" y="445452"/>
                </a:lnTo>
                <a:lnTo>
                  <a:pt x="369912" y="417233"/>
                </a:lnTo>
                <a:lnTo>
                  <a:pt x="383184" y="373049"/>
                </a:lnTo>
                <a:lnTo>
                  <a:pt x="387743" y="323684"/>
                </a:lnTo>
                <a:close/>
              </a:path>
              <a:path w="1074419" h="529589">
                <a:moveTo>
                  <a:pt x="685507" y="446659"/>
                </a:moveTo>
                <a:lnTo>
                  <a:pt x="631596" y="446659"/>
                </a:lnTo>
                <a:lnTo>
                  <a:pt x="615581" y="445579"/>
                </a:lnTo>
                <a:lnTo>
                  <a:pt x="604456" y="441007"/>
                </a:lnTo>
                <a:lnTo>
                  <a:pt x="597979" y="430923"/>
                </a:lnTo>
                <a:lnTo>
                  <a:pt x="595871" y="413334"/>
                </a:lnTo>
                <a:lnTo>
                  <a:pt x="596036" y="413334"/>
                </a:lnTo>
                <a:lnTo>
                  <a:pt x="595350" y="199707"/>
                </a:lnTo>
                <a:lnTo>
                  <a:pt x="684479" y="199707"/>
                </a:lnTo>
                <a:lnTo>
                  <a:pt x="684479" y="120548"/>
                </a:lnTo>
                <a:lnTo>
                  <a:pt x="595350" y="120548"/>
                </a:lnTo>
                <a:lnTo>
                  <a:pt x="595350" y="0"/>
                </a:lnTo>
                <a:lnTo>
                  <a:pt x="514642" y="0"/>
                </a:lnTo>
                <a:lnTo>
                  <a:pt x="485965" y="120891"/>
                </a:lnTo>
                <a:lnTo>
                  <a:pt x="417283" y="120891"/>
                </a:lnTo>
                <a:lnTo>
                  <a:pt x="417283" y="199542"/>
                </a:lnTo>
                <a:lnTo>
                  <a:pt x="482358" y="199542"/>
                </a:lnTo>
                <a:lnTo>
                  <a:pt x="482358" y="417791"/>
                </a:lnTo>
                <a:lnTo>
                  <a:pt x="488251" y="461860"/>
                </a:lnTo>
                <a:lnTo>
                  <a:pt x="509143" y="496036"/>
                </a:lnTo>
                <a:lnTo>
                  <a:pt x="549884" y="518134"/>
                </a:lnTo>
                <a:lnTo>
                  <a:pt x="615276" y="525983"/>
                </a:lnTo>
                <a:lnTo>
                  <a:pt x="641223" y="525132"/>
                </a:lnTo>
                <a:lnTo>
                  <a:pt x="660958" y="522909"/>
                </a:lnTo>
                <a:lnTo>
                  <a:pt x="675398" y="519823"/>
                </a:lnTo>
                <a:lnTo>
                  <a:pt x="685507" y="516369"/>
                </a:lnTo>
                <a:lnTo>
                  <a:pt x="685507" y="446659"/>
                </a:lnTo>
                <a:close/>
              </a:path>
              <a:path w="1074419" h="529589">
                <a:moveTo>
                  <a:pt x="1074115" y="403720"/>
                </a:moveTo>
                <a:lnTo>
                  <a:pt x="1069746" y="373176"/>
                </a:lnTo>
                <a:lnTo>
                  <a:pt x="1053439" y="339813"/>
                </a:lnTo>
                <a:lnTo>
                  <a:pt x="1020432" y="309130"/>
                </a:lnTo>
                <a:lnTo>
                  <a:pt x="965936" y="286600"/>
                </a:lnTo>
                <a:lnTo>
                  <a:pt x="965581" y="286943"/>
                </a:lnTo>
                <a:lnTo>
                  <a:pt x="900506" y="272186"/>
                </a:lnTo>
                <a:lnTo>
                  <a:pt x="872096" y="265150"/>
                </a:lnTo>
                <a:lnTo>
                  <a:pt x="852309" y="256463"/>
                </a:lnTo>
                <a:lnTo>
                  <a:pt x="840727" y="245478"/>
                </a:lnTo>
                <a:lnTo>
                  <a:pt x="836968" y="231482"/>
                </a:lnTo>
                <a:lnTo>
                  <a:pt x="841997" y="212928"/>
                </a:lnTo>
                <a:lnTo>
                  <a:pt x="855980" y="199732"/>
                </a:lnTo>
                <a:lnTo>
                  <a:pt x="877239" y="191846"/>
                </a:lnTo>
                <a:lnTo>
                  <a:pt x="904113" y="189230"/>
                </a:lnTo>
                <a:lnTo>
                  <a:pt x="930694" y="192455"/>
                </a:lnTo>
                <a:lnTo>
                  <a:pt x="951763" y="201853"/>
                </a:lnTo>
                <a:lnTo>
                  <a:pt x="966660" y="217055"/>
                </a:lnTo>
                <a:lnTo>
                  <a:pt x="974686" y="237655"/>
                </a:lnTo>
                <a:lnTo>
                  <a:pt x="1069314" y="237655"/>
                </a:lnTo>
                <a:lnTo>
                  <a:pt x="1061288" y="194513"/>
                </a:lnTo>
                <a:lnTo>
                  <a:pt x="1039571" y="159854"/>
                </a:lnTo>
                <a:lnTo>
                  <a:pt x="1005497" y="134340"/>
                </a:lnTo>
                <a:lnTo>
                  <a:pt x="960412" y="118554"/>
                </a:lnTo>
                <a:lnTo>
                  <a:pt x="905649" y="113157"/>
                </a:lnTo>
                <a:lnTo>
                  <a:pt x="845985" y="119418"/>
                </a:lnTo>
                <a:lnTo>
                  <a:pt x="798918" y="136994"/>
                </a:lnTo>
                <a:lnTo>
                  <a:pt x="764857" y="164122"/>
                </a:lnTo>
                <a:lnTo>
                  <a:pt x="744207" y="199009"/>
                </a:lnTo>
                <a:lnTo>
                  <a:pt x="737362" y="239890"/>
                </a:lnTo>
                <a:lnTo>
                  <a:pt x="746023" y="283705"/>
                </a:lnTo>
                <a:lnTo>
                  <a:pt x="770064" y="316572"/>
                </a:lnTo>
                <a:lnTo>
                  <a:pt x="807326" y="339775"/>
                </a:lnTo>
                <a:lnTo>
                  <a:pt x="855687" y="354609"/>
                </a:lnTo>
                <a:lnTo>
                  <a:pt x="926274" y="369379"/>
                </a:lnTo>
                <a:lnTo>
                  <a:pt x="949566" y="375653"/>
                </a:lnTo>
                <a:lnTo>
                  <a:pt x="965327" y="384251"/>
                </a:lnTo>
                <a:lnTo>
                  <a:pt x="974267" y="395566"/>
                </a:lnTo>
                <a:lnTo>
                  <a:pt x="977099" y="410070"/>
                </a:lnTo>
                <a:lnTo>
                  <a:pt x="971804" y="428713"/>
                </a:lnTo>
                <a:lnTo>
                  <a:pt x="956957" y="441769"/>
                </a:lnTo>
                <a:lnTo>
                  <a:pt x="934059" y="449453"/>
                </a:lnTo>
                <a:lnTo>
                  <a:pt x="904621" y="451967"/>
                </a:lnTo>
                <a:lnTo>
                  <a:pt x="880071" y="449122"/>
                </a:lnTo>
                <a:lnTo>
                  <a:pt x="855903" y="439674"/>
                </a:lnTo>
                <a:lnTo>
                  <a:pt x="835660" y="422198"/>
                </a:lnTo>
                <a:lnTo>
                  <a:pt x="822883" y="395300"/>
                </a:lnTo>
                <a:lnTo>
                  <a:pt x="725170" y="395300"/>
                </a:lnTo>
                <a:lnTo>
                  <a:pt x="741387" y="445719"/>
                </a:lnTo>
                <a:lnTo>
                  <a:pt x="770623" y="483539"/>
                </a:lnTo>
                <a:lnTo>
                  <a:pt x="809752" y="509562"/>
                </a:lnTo>
                <a:lnTo>
                  <a:pt x="855624" y="524586"/>
                </a:lnTo>
                <a:lnTo>
                  <a:pt x="905141" y="529424"/>
                </a:lnTo>
                <a:lnTo>
                  <a:pt x="961161" y="524065"/>
                </a:lnTo>
                <a:lnTo>
                  <a:pt x="1007872" y="508317"/>
                </a:lnTo>
                <a:lnTo>
                  <a:pt x="1043470" y="482688"/>
                </a:lnTo>
                <a:lnTo>
                  <a:pt x="1066152" y="447649"/>
                </a:lnTo>
                <a:lnTo>
                  <a:pt x="1074115" y="403720"/>
                </a:lnTo>
                <a:close/>
              </a:path>
            </a:pathLst>
          </a:custGeom>
          <a:solidFill>
            <a:srgbClr val="237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10621" y="4239075"/>
            <a:ext cx="2752090" cy="1230630"/>
          </a:xfrm>
          <a:custGeom>
            <a:avLst/>
            <a:gdLst/>
            <a:ahLst/>
            <a:cxnLst/>
            <a:rect l="l" t="t" r="r" b="b"/>
            <a:pathLst>
              <a:path w="2752090" h="1230629">
                <a:moveTo>
                  <a:pt x="1613852" y="486803"/>
                </a:moveTo>
                <a:lnTo>
                  <a:pt x="1594586" y="425348"/>
                </a:lnTo>
                <a:lnTo>
                  <a:pt x="1565821" y="398449"/>
                </a:lnTo>
                <a:lnTo>
                  <a:pt x="1520088" y="378955"/>
                </a:lnTo>
                <a:lnTo>
                  <a:pt x="1439367" y="358876"/>
                </a:lnTo>
                <a:lnTo>
                  <a:pt x="1410208" y="349910"/>
                </a:lnTo>
                <a:lnTo>
                  <a:pt x="1389087" y="338607"/>
                </a:lnTo>
                <a:lnTo>
                  <a:pt x="1376222" y="323951"/>
                </a:lnTo>
                <a:lnTo>
                  <a:pt x="1371892" y="304952"/>
                </a:lnTo>
                <a:lnTo>
                  <a:pt x="1378191" y="277164"/>
                </a:lnTo>
                <a:lnTo>
                  <a:pt x="1395907" y="257556"/>
                </a:lnTo>
                <a:lnTo>
                  <a:pt x="1423250" y="245935"/>
                </a:lnTo>
                <a:lnTo>
                  <a:pt x="1458442" y="242100"/>
                </a:lnTo>
                <a:lnTo>
                  <a:pt x="1492554" y="246456"/>
                </a:lnTo>
                <a:lnTo>
                  <a:pt x="1517942" y="258927"/>
                </a:lnTo>
                <a:lnTo>
                  <a:pt x="1534693" y="278612"/>
                </a:lnTo>
                <a:lnTo>
                  <a:pt x="1542923" y="304596"/>
                </a:lnTo>
                <a:lnTo>
                  <a:pt x="1606461" y="304596"/>
                </a:lnTo>
                <a:lnTo>
                  <a:pt x="1598422" y="263740"/>
                </a:lnTo>
                <a:lnTo>
                  <a:pt x="1547736" y="208280"/>
                </a:lnTo>
                <a:lnTo>
                  <a:pt x="1507553" y="194144"/>
                </a:lnTo>
                <a:lnTo>
                  <a:pt x="1459115" y="189382"/>
                </a:lnTo>
                <a:lnTo>
                  <a:pt x="1404162" y="195097"/>
                </a:lnTo>
                <a:lnTo>
                  <a:pt x="1361313" y="211340"/>
                </a:lnTo>
                <a:lnTo>
                  <a:pt x="1330667" y="236702"/>
                </a:lnTo>
                <a:lnTo>
                  <a:pt x="1312291" y="269798"/>
                </a:lnTo>
                <a:lnTo>
                  <a:pt x="1306283" y="309245"/>
                </a:lnTo>
                <a:lnTo>
                  <a:pt x="1313992" y="348805"/>
                </a:lnTo>
                <a:lnTo>
                  <a:pt x="1335455" y="378739"/>
                </a:lnTo>
                <a:lnTo>
                  <a:pt x="1369009" y="400367"/>
                </a:lnTo>
                <a:lnTo>
                  <a:pt x="1412925" y="415023"/>
                </a:lnTo>
                <a:lnTo>
                  <a:pt x="1495869" y="435622"/>
                </a:lnTo>
                <a:lnTo>
                  <a:pt x="1519605" y="443712"/>
                </a:lnTo>
                <a:lnTo>
                  <a:pt x="1536319" y="455333"/>
                </a:lnTo>
                <a:lnTo>
                  <a:pt x="1546199" y="470890"/>
                </a:lnTo>
                <a:lnTo>
                  <a:pt x="1549450" y="490753"/>
                </a:lnTo>
                <a:lnTo>
                  <a:pt x="1542973" y="518058"/>
                </a:lnTo>
                <a:lnTo>
                  <a:pt x="1524635" y="537286"/>
                </a:lnTo>
                <a:lnTo>
                  <a:pt x="1496123" y="548652"/>
                </a:lnTo>
                <a:lnTo>
                  <a:pt x="1459115" y="552399"/>
                </a:lnTo>
                <a:lnTo>
                  <a:pt x="1458950" y="552234"/>
                </a:lnTo>
                <a:lnTo>
                  <a:pt x="1423111" y="547738"/>
                </a:lnTo>
                <a:lnTo>
                  <a:pt x="1393050" y="534352"/>
                </a:lnTo>
                <a:lnTo>
                  <a:pt x="1370660" y="512165"/>
                </a:lnTo>
                <a:lnTo>
                  <a:pt x="1357807" y="481304"/>
                </a:lnTo>
                <a:lnTo>
                  <a:pt x="1292720" y="481304"/>
                </a:lnTo>
                <a:lnTo>
                  <a:pt x="1306499" y="527431"/>
                </a:lnTo>
                <a:lnTo>
                  <a:pt x="1332331" y="562444"/>
                </a:lnTo>
                <a:lnTo>
                  <a:pt x="1367929" y="586854"/>
                </a:lnTo>
                <a:lnTo>
                  <a:pt x="1411071" y="601154"/>
                </a:lnTo>
                <a:lnTo>
                  <a:pt x="1459458" y="605802"/>
                </a:lnTo>
                <a:lnTo>
                  <a:pt x="1513039" y="600506"/>
                </a:lnTo>
                <a:lnTo>
                  <a:pt x="1556016" y="585139"/>
                </a:lnTo>
                <a:lnTo>
                  <a:pt x="1587652" y="560514"/>
                </a:lnTo>
                <a:lnTo>
                  <a:pt x="1607172" y="527469"/>
                </a:lnTo>
                <a:lnTo>
                  <a:pt x="1613852" y="486803"/>
                </a:lnTo>
                <a:close/>
              </a:path>
              <a:path w="2752090" h="1230629">
                <a:moveTo>
                  <a:pt x="2057565" y="392010"/>
                </a:moveTo>
                <a:lnTo>
                  <a:pt x="2052193" y="329222"/>
                </a:lnTo>
                <a:lnTo>
                  <a:pt x="2036749" y="278295"/>
                </a:lnTo>
                <a:lnTo>
                  <a:pt x="2016112" y="245186"/>
                </a:lnTo>
                <a:lnTo>
                  <a:pt x="2012276" y="239026"/>
                </a:lnTo>
                <a:lnTo>
                  <a:pt x="1988197" y="218401"/>
                </a:lnTo>
                <a:lnTo>
                  <a:pt x="1988197" y="394423"/>
                </a:lnTo>
                <a:lnTo>
                  <a:pt x="1982838" y="451523"/>
                </a:lnTo>
                <a:lnTo>
                  <a:pt x="1967598" y="495185"/>
                </a:lnTo>
                <a:lnTo>
                  <a:pt x="1943798" y="525830"/>
                </a:lnTo>
                <a:lnTo>
                  <a:pt x="1912747" y="543902"/>
                </a:lnTo>
                <a:lnTo>
                  <a:pt x="1875726" y="549821"/>
                </a:lnTo>
                <a:lnTo>
                  <a:pt x="1835404" y="541959"/>
                </a:lnTo>
                <a:lnTo>
                  <a:pt x="1811604" y="525437"/>
                </a:lnTo>
                <a:lnTo>
                  <a:pt x="1803768" y="520001"/>
                </a:lnTo>
                <a:lnTo>
                  <a:pt x="1780971" y="486435"/>
                </a:lnTo>
                <a:lnTo>
                  <a:pt x="1767179" y="443750"/>
                </a:lnTo>
                <a:lnTo>
                  <a:pt x="1762556" y="394423"/>
                </a:lnTo>
                <a:lnTo>
                  <a:pt x="1767179" y="345732"/>
                </a:lnTo>
                <a:lnTo>
                  <a:pt x="1780971" y="304571"/>
                </a:lnTo>
                <a:lnTo>
                  <a:pt x="1803768" y="272834"/>
                </a:lnTo>
                <a:lnTo>
                  <a:pt x="1813077" y="266827"/>
                </a:lnTo>
                <a:lnTo>
                  <a:pt x="1835404" y="252412"/>
                </a:lnTo>
                <a:lnTo>
                  <a:pt x="1875726" y="245186"/>
                </a:lnTo>
                <a:lnTo>
                  <a:pt x="1915579" y="251968"/>
                </a:lnTo>
                <a:lnTo>
                  <a:pt x="1946998" y="271500"/>
                </a:lnTo>
                <a:lnTo>
                  <a:pt x="1969731" y="302564"/>
                </a:lnTo>
                <a:lnTo>
                  <a:pt x="1983536" y="343954"/>
                </a:lnTo>
                <a:lnTo>
                  <a:pt x="1988197" y="394423"/>
                </a:lnTo>
                <a:lnTo>
                  <a:pt x="1988197" y="218401"/>
                </a:lnTo>
                <a:lnTo>
                  <a:pt x="1979828" y="211226"/>
                </a:lnTo>
                <a:lnTo>
                  <a:pt x="1940433" y="194678"/>
                </a:lnTo>
                <a:lnTo>
                  <a:pt x="1895119" y="189204"/>
                </a:lnTo>
                <a:lnTo>
                  <a:pt x="1845995" y="196697"/>
                </a:lnTo>
                <a:lnTo>
                  <a:pt x="1808391" y="215658"/>
                </a:lnTo>
                <a:lnTo>
                  <a:pt x="1781175" y="240792"/>
                </a:lnTo>
                <a:lnTo>
                  <a:pt x="1763242" y="266827"/>
                </a:lnTo>
                <a:lnTo>
                  <a:pt x="1762556" y="197104"/>
                </a:lnTo>
                <a:lnTo>
                  <a:pt x="1691284" y="197104"/>
                </a:lnTo>
                <a:lnTo>
                  <a:pt x="1691284" y="722922"/>
                </a:lnTo>
                <a:lnTo>
                  <a:pt x="1763407" y="722922"/>
                </a:lnTo>
                <a:lnTo>
                  <a:pt x="1763407" y="525830"/>
                </a:lnTo>
                <a:lnTo>
                  <a:pt x="1763242" y="525437"/>
                </a:lnTo>
                <a:lnTo>
                  <a:pt x="1763483" y="525830"/>
                </a:lnTo>
                <a:lnTo>
                  <a:pt x="1779866" y="552386"/>
                </a:lnTo>
                <a:lnTo>
                  <a:pt x="1805597" y="578358"/>
                </a:lnTo>
                <a:lnTo>
                  <a:pt x="1841652" y="597916"/>
                </a:lnTo>
                <a:lnTo>
                  <a:pt x="1889290" y="605637"/>
                </a:lnTo>
                <a:lnTo>
                  <a:pt x="1931809" y="601027"/>
                </a:lnTo>
                <a:lnTo>
                  <a:pt x="1968766" y="587349"/>
                </a:lnTo>
                <a:lnTo>
                  <a:pt x="1999792" y="564870"/>
                </a:lnTo>
                <a:lnTo>
                  <a:pt x="2011781" y="549821"/>
                </a:lnTo>
                <a:lnTo>
                  <a:pt x="2024532" y="533844"/>
                </a:lnTo>
                <a:lnTo>
                  <a:pt x="2042655" y="494512"/>
                </a:lnTo>
                <a:lnTo>
                  <a:pt x="2053780" y="447154"/>
                </a:lnTo>
                <a:lnTo>
                  <a:pt x="2057565" y="392010"/>
                </a:lnTo>
                <a:close/>
              </a:path>
              <a:path w="2752090" h="1230629">
                <a:moveTo>
                  <a:pt x="2354656" y="194360"/>
                </a:moveTo>
                <a:lnTo>
                  <a:pt x="2348738" y="192125"/>
                </a:lnTo>
                <a:lnTo>
                  <a:pt x="2341232" y="190576"/>
                </a:lnTo>
                <a:lnTo>
                  <a:pt x="2332799" y="189674"/>
                </a:lnTo>
                <a:lnTo>
                  <a:pt x="2324087" y="189382"/>
                </a:lnTo>
                <a:lnTo>
                  <a:pt x="2286952" y="194525"/>
                </a:lnTo>
                <a:lnTo>
                  <a:pt x="2253297" y="210159"/>
                </a:lnTo>
                <a:lnTo>
                  <a:pt x="2225370" y="236613"/>
                </a:lnTo>
                <a:lnTo>
                  <a:pt x="2205431" y="274205"/>
                </a:lnTo>
                <a:lnTo>
                  <a:pt x="2205431" y="197104"/>
                </a:lnTo>
                <a:lnTo>
                  <a:pt x="2137257" y="197104"/>
                </a:lnTo>
                <a:lnTo>
                  <a:pt x="2137257" y="598081"/>
                </a:lnTo>
                <a:lnTo>
                  <a:pt x="2208517" y="598081"/>
                </a:lnTo>
                <a:lnTo>
                  <a:pt x="2208517" y="348742"/>
                </a:lnTo>
                <a:lnTo>
                  <a:pt x="2217648" y="306044"/>
                </a:lnTo>
                <a:lnTo>
                  <a:pt x="2242515" y="277393"/>
                </a:lnTo>
                <a:lnTo>
                  <a:pt x="2279370" y="262001"/>
                </a:lnTo>
                <a:lnTo>
                  <a:pt x="2324430" y="259092"/>
                </a:lnTo>
                <a:lnTo>
                  <a:pt x="2331478" y="259334"/>
                </a:lnTo>
                <a:lnTo>
                  <a:pt x="2339670" y="260121"/>
                </a:lnTo>
                <a:lnTo>
                  <a:pt x="2347811" y="261556"/>
                </a:lnTo>
                <a:lnTo>
                  <a:pt x="2354656" y="263740"/>
                </a:lnTo>
                <a:lnTo>
                  <a:pt x="2354656" y="194360"/>
                </a:lnTo>
                <a:close/>
              </a:path>
              <a:path w="2752090" h="1230629">
                <a:moveTo>
                  <a:pt x="2368740" y="1164069"/>
                </a:moveTo>
                <a:lnTo>
                  <a:pt x="2231872" y="1164069"/>
                </a:lnTo>
                <a:lnTo>
                  <a:pt x="2231872" y="1029106"/>
                </a:lnTo>
                <a:lnTo>
                  <a:pt x="2231872" y="963510"/>
                </a:lnTo>
                <a:lnTo>
                  <a:pt x="2231872" y="963155"/>
                </a:lnTo>
                <a:lnTo>
                  <a:pt x="2231529" y="963510"/>
                </a:lnTo>
                <a:lnTo>
                  <a:pt x="1865071" y="963510"/>
                </a:lnTo>
                <a:lnTo>
                  <a:pt x="1818347" y="921092"/>
                </a:lnTo>
                <a:lnTo>
                  <a:pt x="1745907" y="855319"/>
                </a:lnTo>
                <a:lnTo>
                  <a:pt x="1304391" y="855319"/>
                </a:lnTo>
                <a:lnTo>
                  <a:pt x="1304391" y="756742"/>
                </a:lnTo>
                <a:lnTo>
                  <a:pt x="1276235" y="750404"/>
                </a:lnTo>
                <a:lnTo>
                  <a:pt x="1130617" y="717600"/>
                </a:lnTo>
                <a:lnTo>
                  <a:pt x="1130617" y="702487"/>
                </a:lnTo>
                <a:lnTo>
                  <a:pt x="1130617" y="467575"/>
                </a:lnTo>
                <a:lnTo>
                  <a:pt x="1024610" y="430657"/>
                </a:lnTo>
                <a:lnTo>
                  <a:pt x="855522" y="371754"/>
                </a:lnTo>
                <a:lnTo>
                  <a:pt x="855522" y="305803"/>
                </a:lnTo>
                <a:lnTo>
                  <a:pt x="856729" y="305803"/>
                </a:lnTo>
                <a:lnTo>
                  <a:pt x="856894" y="299631"/>
                </a:lnTo>
                <a:lnTo>
                  <a:pt x="890092" y="292569"/>
                </a:lnTo>
                <a:lnTo>
                  <a:pt x="929474" y="278917"/>
                </a:lnTo>
                <a:lnTo>
                  <a:pt x="969645" y="256476"/>
                </a:lnTo>
                <a:lnTo>
                  <a:pt x="982573" y="244335"/>
                </a:lnTo>
                <a:lnTo>
                  <a:pt x="995197" y="232486"/>
                </a:lnTo>
                <a:lnTo>
                  <a:pt x="1005268" y="223037"/>
                </a:lnTo>
                <a:lnTo>
                  <a:pt x="1036104" y="162826"/>
                </a:lnTo>
                <a:lnTo>
                  <a:pt x="1046480" y="102527"/>
                </a:lnTo>
                <a:lnTo>
                  <a:pt x="1046365" y="96723"/>
                </a:lnTo>
                <a:lnTo>
                  <a:pt x="1046302" y="93065"/>
                </a:lnTo>
                <a:lnTo>
                  <a:pt x="1046175" y="86004"/>
                </a:lnTo>
                <a:lnTo>
                  <a:pt x="1046137" y="83566"/>
                </a:lnTo>
                <a:lnTo>
                  <a:pt x="1046035" y="77584"/>
                </a:lnTo>
                <a:lnTo>
                  <a:pt x="1045641" y="55308"/>
                </a:lnTo>
                <a:lnTo>
                  <a:pt x="1042860" y="34315"/>
                </a:lnTo>
                <a:lnTo>
                  <a:pt x="1037551" y="6502"/>
                </a:lnTo>
                <a:lnTo>
                  <a:pt x="1009383" y="7518"/>
                </a:lnTo>
                <a:lnTo>
                  <a:pt x="988237" y="9588"/>
                </a:lnTo>
                <a:lnTo>
                  <a:pt x="981049" y="11137"/>
                </a:lnTo>
                <a:lnTo>
                  <a:pt x="981049" y="77584"/>
                </a:lnTo>
                <a:lnTo>
                  <a:pt x="980935" y="83566"/>
                </a:lnTo>
                <a:lnTo>
                  <a:pt x="980871" y="87210"/>
                </a:lnTo>
                <a:lnTo>
                  <a:pt x="980757" y="93065"/>
                </a:lnTo>
                <a:lnTo>
                  <a:pt x="980694" y="96723"/>
                </a:lnTo>
                <a:lnTo>
                  <a:pt x="968489" y="156705"/>
                </a:lnTo>
                <a:lnTo>
                  <a:pt x="932446" y="202184"/>
                </a:lnTo>
                <a:lnTo>
                  <a:pt x="881875" y="226504"/>
                </a:lnTo>
                <a:lnTo>
                  <a:pt x="858266" y="232486"/>
                </a:lnTo>
                <a:lnTo>
                  <a:pt x="858380" y="226504"/>
                </a:lnTo>
                <a:lnTo>
                  <a:pt x="858469" y="221615"/>
                </a:lnTo>
                <a:lnTo>
                  <a:pt x="858558" y="216712"/>
                </a:lnTo>
                <a:lnTo>
                  <a:pt x="858621" y="213512"/>
                </a:lnTo>
                <a:lnTo>
                  <a:pt x="858710" y="208153"/>
                </a:lnTo>
                <a:lnTo>
                  <a:pt x="870826" y="153365"/>
                </a:lnTo>
                <a:lnTo>
                  <a:pt x="903325" y="111252"/>
                </a:lnTo>
                <a:lnTo>
                  <a:pt x="957440" y="83566"/>
                </a:lnTo>
                <a:lnTo>
                  <a:pt x="981049" y="77584"/>
                </a:lnTo>
                <a:lnTo>
                  <a:pt x="981049" y="11137"/>
                </a:lnTo>
                <a:lnTo>
                  <a:pt x="941997" y="19545"/>
                </a:lnTo>
                <a:lnTo>
                  <a:pt x="885621" y="43408"/>
                </a:lnTo>
                <a:lnTo>
                  <a:pt x="834059" y="87210"/>
                </a:lnTo>
                <a:lnTo>
                  <a:pt x="818426" y="111252"/>
                </a:lnTo>
                <a:lnTo>
                  <a:pt x="810463" y="98412"/>
                </a:lnTo>
                <a:lnTo>
                  <a:pt x="801484" y="86004"/>
                </a:lnTo>
                <a:lnTo>
                  <a:pt x="791451" y="74104"/>
                </a:lnTo>
                <a:lnTo>
                  <a:pt x="790613" y="73266"/>
                </a:lnTo>
                <a:lnTo>
                  <a:pt x="790613" y="244335"/>
                </a:lnTo>
                <a:lnTo>
                  <a:pt x="759472" y="242100"/>
                </a:lnTo>
                <a:lnTo>
                  <a:pt x="686816" y="221615"/>
                </a:lnTo>
                <a:lnTo>
                  <a:pt x="653745" y="198996"/>
                </a:lnTo>
                <a:lnTo>
                  <a:pt x="628802" y="167690"/>
                </a:lnTo>
                <a:lnTo>
                  <a:pt x="612508" y="132130"/>
                </a:lnTo>
                <a:lnTo>
                  <a:pt x="598449" y="65913"/>
                </a:lnTo>
                <a:lnTo>
                  <a:pt x="629589" y="68135"/>
                </a:lnTo>
                <a:lnTo>
                  <a:pt x="702246" y="88633"/>
                </a:lnTo>
                <a:lnTo>
                  <a:pt x="735317" y="111252"/>
                </a:lnTo>
                <a:lnTo>
                  <a:pt x="760247" y="142544"/>
                </a:lnTo>
                <a:lnTo>
                  <a:pt x="776541" y="178117"/>
                </a:lnTo>
                <a:lnTo>
                  <a:pt x="790613" y="244335"/>
                </a:lnTo>
                <a:lnTo>
                  <a:pt x="790613" y="73266"/>
                </a:lnTo>
                <a:lnTo>
                  <a:pt x="783361" y="65913"/>
                </a:lnTo>
                <a:lnTo>
                  <a:pt x="780313" y="62814"/>
                </a:lnTo>
                <a:lnTo>
                  <a:pt x="726401" y="27063"/>
                </a:lnTo>
                <a:lnTo>
                  <a:pt x="669036" y="7988"/>
                </a:lnTo>
                <a:lnTo>
                  <a:pt x="616635" y="609"/>
                </a:lnTo>
                <a:lnTo>
                  <a:pt x="577634" y="0"/>
                </a:lnTo>
                <a:lnTo>
                  <a:pt x="560489" y="1168"/>
                </a:lnTo>
                <a:lnTo>
                  <a:pt x="532333" y="4432"/>
                </a:lnTo>
                <a:lnTo>
                  <a:pt x="531139" y="32600"/>
                </a:lnTo>
                <a:lnTo>
                  <a:pt x="531152" y="34315"/>
                </a:lnTo>
                <a:lnTo>
                  <a:pt x="531266" y="49758"/>
                </a:lnTo>
                <a:lnTo>
                  <a:pt x="534746" y="88633"/>
                </a:lnTo>
                <a:lnTo>
                  <a:pt x="545922" y="140322"/>
                </a:lnTo>
                <a:lnTo>
                  <a:pt x="569150" y="196126"/>
                </a:lnTo>
                <a:lnTo>
                  <a:pt x="608749" y="247256"/>
                </a:lnTo>
                <a:lnTo>
                  <a:pt x="653910" y="278765"/>
                </a:lnTo>
                <a:lnTo>
                  <a:pt x="702487" y="297764"/>
                </a:lnTo>
                <a:lnTo>
                  <a:pt x="749376" y="307263"/>
                </a:lnTo>
                <a:lnTo>
                  <a:pt x="789406" y="310273"/>
                </a:lnTo>
                <a:lnTo>
                  <a:pt x="789406" y="373468"/>
                </a:lnTo>
                <a:lnTo>
                  <a:pt x="514311" y="467398"/>
                </a:lnTo>
                <a:lnTo>
                  <a:pt x="514311" y="840206"/>
                </a:lnTo>
                <a:lnTo>
                  <a:pt x="337947" y="840206"/>
                </a:lnTo>
                <a:lnTo>
                  <a:pt x="337947" y="994410"/>
                </a:lnTo>
                <a:lnTo>
                  <a:pt x="137883" y="1048677"/>
                </a:lnTo>
                <a:lnTo>
                  <a:pt x="137883" y="1164424"/>
                </a:lnTo>
                <a:lnTo>
                  <a:pt x="0" y="1164424"/>
                </a:lnTo>
                <a:lnTo>
                  <a:pt x="0" y="1230363"/>
                </a:lnTo>
                <a:lnTo>
                  <a:pt x="204000" y="1230363"/>
                </a:lnTo>
                <a:lnTo>
                  <a:pt x="204000" y="1098994"/>
                </a:lnTo>
                <a:lnTo>
                  <a:pt x="338124" y="1062596"/>
                </a:lnTo>
                <a:lnTo>
                  <a:pt x="338124" y="1228305"/>
                </a:lnTo>
                <a:lnTo>
                  <a:pt x="404063" y="1228305"/>
                </a:lnTo>
                <a:lnTo>
                  <a:pt x="404063" y="1062596"/>
                </a:lnTo>
                <a:lnTo>
                  <a:pt x="404063" y="905979"/>
                </a:lnTo>
                <a:lnTo>
                  <a:pt x="690829" y="905979"/>
                </a:lnTo>
                <a:lnTo>
                  <a:pt x="690829" y="1228305"/>
                </a:lnTo>
                <a:lnTo>
                  <a:pt x="756780" y="1228305"/>
                </a:lnTo>
                <a:lnTo>
                  <a:pt x="756780" y="905979"/>
                </a:lnTo>
                <a:lnTo>
                  <a:pt x="756780" y="840028"/>
                </a:lnTo>
                <a:lnTo>
                  <a:pt x="580415" y="840028"/>
                </a:lnTo>
                <a:lnTo>
                  <a:pt x="580415" y="514286"/>
                </a:lnTo>
                <a:lnTo>
                  <a:pt x="825119" y="430657"/>
                </a:lnTo>
                <a:lnTo>
                  <a:pt x="1064844" y="514108"/>
                </a:lnTo>
                <a:lnTo>
                  <a:pt x="1064844" y="702487"/>
                </a:lnTo>
                <a:lnTo>
                  <a:pt x="912012" y="667969"/>
                </a:lnTo>
                <a:lnTo>
                  <a:pt x="912012" y="1228128"/>
                </a:lnTo>
                <a:lnTo>
                  <a:pt x="977963" y="1228128"/>
                </a:lnTo>
                <a:lnTo>
                  <a:pt x="977963" y="750404"/>
                </a:lnTo>
                <a:lnTo>
                  <a:pt x="1238631" y="809117"/>
                </a:lnTo>
                <a:lnTo>
                  <a:pt x="1238631" y="1228128"/>
                </a:lnTo>
                <a:lnTo>
                  <a:pt x="1304582" y="1228128"/>
                </a:lnTo>
                <a:lnTo>
                  <a:pt x="1304582" y="921092"/>
                </a:lnTo>
                <a:lnTo>
                  <a:pt x="1720659" y="921092"/>
                </a:lnTo>
                <a:lnTo>
                  <a:pt x="1819567" y="1010894"/>
                </a:lnTo>
                <a:lnTo>
                  <a:pt x="1819567" y="1228128"/>
                </a:lnTo>
                <a:lnTo>
                  <a:pt x="1885505" y="1228128"/>
                </a:lnTo>
                <a:lnTo>
                  <a:pt x="1885505" y="1029106"/>
                </a:lnTo>
                <a:lnTo>
                  <a:pt x="2165934" y="1029106"/>
                </a:lnTo>
                <a:lnTo>
                  <a:pt x="2165934" y="1230020"/>
                </a:lnTo>
                <a:lnTo>
                  <a:pt x="2368740" y="1230020"/>
                </a:lnTo>
                <a:lnTo>
                  <a:pt x="2368740" y="1164069"/>
                </a:lnTo>
                <a:close/>
              </a:path>
              <a:path w="2752090" h="1230629">
                <a:moveTo>
                  <a:pt x="2751505" y="387883"/>
                </a:moveTo>
                <a:lnTo>
                  <a:pt x="2749791" y="365747"/>
                </a:lnTo>
                <a:lnTo>
                  <a:pt x="2747695" y="338556"/>
                </a:lnTo>
                <a:lnTo>
                  <a:pt x="2736418" y="295287"/>
                </a:lnTo>
                <a:lnTo>
                  <a:pt x="2717889" y="258648"/>
                </a:lnTo>
                <a:lnTo>
                  <a:pt x="2704884" y="243636"/>
                </a:lnTo>
                <a:lnTo>
                  <a:pt x="2692349" y="229184"/>
                </a:lnTo>
                <a:lnTo>
                  <a:pt x="2682646" y="222669"/>
                </a:lnTo>
                <a:lnTo>
                  <a:pt x="2682646" y="365747"/>
                </a:lnTo>
                <a:lnTo>
                  <a:pt x="2464727" y="365747"/>
                </a:lnTo>
                <a:lnTo>
                  <a:pt x="2471267" y="321449"/>
                </a:lnTo>
                <a:lnTo>
                  <a:pt x="2491663" y="282282"/>
                </a:lnTo>
                <a:lnTo>
                  <a:pt x="2526334" y="254317"/>
                </a:lnTo>
                <a:lnTo>
                  <a:pt x="2575661" y="243636"/>
                </a:lnTo>
                <a:lnTo>
                  <a:pt x="2622943" y="253009"/>
                </a:lnTo>
                <a:lnTo>
                  <a:pt x="2656332" y="278803"/>
                </a:lnTo>
                <a:lnTo>
                  <a:pt x="2676118" y="317538"/>
                </a:lnTo>
                <a:lnTo>
                  <a:pt x="2682646" y="365747"/>
                </a:lnTo>
                <a:lnTo>
                  <a:pt x="2682646" y="222669"/>
                </a:lnTo>
                <a:lnTo>
                  <a:pt x="2660002" y="207441"/>
                </a:lnTo>
                <a:lnTo>
                  <a:pt x="2621089" y="193992"/>
                </a:lnTo>
                <a:lnTo>
                  <a:pt x="2575839" y="189382"/>
                </a:lnTo>
                <a:lnTo>
                  <a:pt x="2530119" y="194500"/>
                </a:lnTo>
                <a:lnTo>
                  <a:pt x="2490000" y="209321"/>
                </a:lnTo>
                <a:lnTo>
                  <a:pt x="2456015" y="233057"/>
                </a:lnTo>
                <a:lnTo>
                  <a:pt x="2428684" y="264922"/>
                </a:lnTo>
                <a:lnTo>
                  <a:pt x="2408504" y="304139"/>
                </a:lnTo>
                <a:lnTo>
                  <a:pt x="2396020" y="349910"/>
                </a:lnTo>
                <a:lnTo>
                  <a:pt x="2391753" y="401459"/>
                </a:lnTo>
                <a:lnTo>
                  <a:pt x="2396350" y="452577"/>
                </a:lnTo>
                <a:lnTo>
                  <a:pt x="2409647" y="497243"/>
                </a:lnTo>
                <a:lnTo>
                  <a:pt x="2430919" y="534949"/>
                </a:lnTo>
                <a:lnTo>
                  <a:pt x="2459431" y="565175"/>
                </a:lnTo>
                <a:lnTo>
                  <a:pt x="2494432" y="587400"/>
                </a:lnTo>
                <a:lnTo>
                  <a:pt x="2535199" y="601116"/>
                </a:lnTo>
                <a:lnTo>
                  <a:pt x="2580995" y="605815"/>
                </a:lnTo>
                <a:lnTo>
                  <a:pt x="2626969" y="600671"/>
                </a:lnTo>
                <a:lnTo>
                  <a:pt x="2669527" y="585406"/>
                </a:lnTo>
                <a:lnTo>
                  <a:pt x="2705887" y="560222"/>
                </a:lnTo>
                <a:lnTo>
                  <a:pt x="2733281" y="525335"/>
                </a:lnTo>
                <a:lnTo>
                  <a:pt x="2748927" y="480961"/>
                </a:lnTo>
                <a:lnTo>
                  <a:pt x="2681452" y="480961"/>
                </a:lnTo>
                <a:lnTo>
                  <a:pt x="2668574" y="510781"/>
                </a:lnTo>
                <a:lnTo>
                  <a:pt x="2668511" y="510933"/>
                </a:lnTo>
                <a:lnTo>
                  <a:pt x="2646070" y="532650"/>
                </a:lnTo>
                <a:lnTo>
                  <a:pt x="2615908" y="545884"/>
                </a:lnTo>
                <a:lnTo>
                  <a:pt x="2579789" y="550341"/>
                </a:lnTo>
                <a:lnTo>
                  <a:pt x="2528836" y="539762"/>
                </a:lnTo>
                <a:lnTo>
                  <a:pt x="2492768" y="510781"/>
                </a:lnTo>
                <a:lnTo>
                  <a:pt x="2471305" y="467537"/>
                </a:lnTo>
                <a:lnTo>
                  <a:pt x="2464219" y="414159"/>
                </a:lnTo>
                <a:lnTo>
                  <a:pt x="2751505" y="414159"/>
                </a:lnTo>
                <a:lnTo>
                  <a:pt x="2751505" y="3878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21550" y="4428275"/>
            <a:ext cx="337185" cy="416559"/>
          </a:xfrm>
          <a:custGeom>
            <a:avLst/>
            <a:gdLst/>
            <a:ahLst/>
            <a:cxnLst/>
            <a:rect l="l" t="t" r="r" b="b"/>
            <a:pathLst>
              <a:path w="337184" h="416560">
                <a:moveTo>
                  <a:pt x="314605" y="52720"/>
                </a:moveTo>
                <a:lnTo>
                  <a:pt x="177041" y="52720"/>
                </a:lnTo>
                <a:lnTo>
                  <a:pt x="217165" y="58338"/>
                </a:lnTo>
                <a:lnTo>
                  <a:pt x="245327" y="74356"/>
                </a:lnTo>
                <a:lnTo>
                  <a:pt x="261929" y="99518"/>
                </a:lnTo>
                <a:lnTo>
                  <a:pt x="267374" y="132571"/>
                </a:lnTo>
                <a:lnTo>
                  <a:pt x="267374" y="163995"/>
                </a:lnTo>
                <a:lnTo>
                  <a:pt x="196109" y="165890"/>
                </a:lnTo>
                <a:lnTo>
                  <a:pt x="195763" y="166057"/>
                </a:lnTo>
                <a:lnTo>
                  <a:pt x="133620" y="170899"/>
                </a:lnTo>
                <a:lnTo>
                  <a:pt x="84027" y="182473"/>
                </a:lnTo>
                <a:lnTo>
                  <a:pt x="46427" y="200982"/>
                </a:lnTo>
                <a:lnTo>
                  <a:pt x="4972" y="259625"/>
                </a:lnTo>
                <a:lnTo>
                  <a:pt x="0" y="300168"/>
                </a:lnTo>
                <a:lnTo>
                  <a:pt x="9696" y="349269"/>
                </a:lnTo>
                <a:lnTo>
                  <a:pt x="36875" y="385795"/>
                </a:lnTo>
                <a:lnTo>
                  <a:pt x="78905" y="408699"/>
                </a:lnTo>
                <a:lnTo>
                  <a:pt x="79534" y="408699"/>
                </a:lnTo>
                <a:lnTo>
                  <a:pt x="132226" y="416427"/>
                </a:lnTo>
                <a:lnTo>
                  <a:pt x="173572" y="412233"/>
                </a:lnTo>
                <a:lnTo>
                  <a:pt x="210939" y="398332"/>
                </a:lnTo>
                <a:lnTo>
                  <a:pt x="243381" y="372743"/>
                </a:lnTo>
                <a:lnTo>
                  <a:pt x="248562" y="365088"/>
                </a:lnTo>
                <a:lnTo>
                  <a:pt x="153346" y="365088"/>
                </a:lnTo>
                <a:lnTo>
                  <a:pt x="119405" y="360247"/>
                </a:lnTo>
                <a:lnTo>
                  <a:pt x="92791" y="346196"/>
                </a:lnTo>
                <a:lnTo>
                  <a:pt x="75418" y="323644"/>
                </a:lnTo>
                <a:lnTo>
                  <a:pt x="69202" y="293299"/>
                </a:lnTo>
                <a:lnTo>
                  <a:pt x="77861" y="255430"/>
                </a:lnTo>
                <a:lnTo>
                  <a:pt x="103827" y="229765"/>
                </a:lnTo>
                <a:lnTo>
                  <a:pt x="147085" y="214917"/>
                </a:lnTo>
                <a:lnTo>
                  <a:pt x="207616" y="209501"/>
                </a:lnTo>
                <a:lnTo>
                  <a:pt x="266860" y="208297"/>
                </a:lnTo>
                <a:lnTo>
                  <a:pt x="336743" y="208297"/>
                </a:lnTo>
                <a:lnTo>
                  <a:pt x="336743" y="128791"/>
                </a:lnTo>
                <a:lnTo>
                  <a:pt x="330498" y="83218"/>
                </a:lnTo>
                <a:lnTo>
                  <a:pt x="314605" y="52720"/>
                </a:lnTo>
                <a:close/>
              </a:path>
              <a:path w="337184" h="416560">
                <a:moveTo>
                  <a:pt x="336743" y="333487"/>
                </a:moveTo>
                <a:lnTo>
                  <a:pt x="269949" y="333487"/>
                </a:lnTo>
                <a:lnTo>
                  <a:pt x="275447" y="408699"/>
                </a:lnTo>
                <a:lnTo>
                  <a:pt x="336743" y="408699"/>
                </a:lnTo>
                <a:lnTo>
                  <a:pt x="336743" y="333487"/>
                </a:lnTo>
                <a:close/>
              </a:path>
              <a:path w="337184" h="416560">
                <a:moveTo>
                  <a:pt x="336743" y="208297"/>
                </a:moveTo>
                <a:lnTo>
                  <a:pt x="266860" y="208297"/>
                </a:lnTo>
                <a:lnTo>
                  <a:pt x="266860" y="276986"/>
                </a:lnTo>
                <a:lnTo>
                  <a:pt x="267028" y="276986"/>
                </a:lnTo>
                <a:lnTo>
                  <a:pt x="256848" y="309588"/>
                </a:lnTo>
                <a:lnTo>
                  <a:pt x="230409" y="337780"/>
                </a:lnTo>
                <a:lnTo>
                  <a:pt x="193858" y="357601"/>
                </a:lnTo>
                <a:lnTo>
                  <a:pt x="153346" y="365088"/>
                </a:lnTo>
                <a:lnTo>
                  <a:pt x="248562" y="365088"/>
                </a:lnTo>
                <a:lnTo>
                  <a:pt x="269949" y="333487"/>
                </a:lnTo>
                <a:lnTo>
                  <a:pt x="336743" y="333487"/>
                </a:lnTo>
                <a:lnTo>
                  <a:pt x="336743" y="208297"/>
                </a:lnTo>
                <a:close/>
              </a:path>
              <a:path w="337184" h="416560">
                <a:moveTo>
                  <a:pt x="180476" y="0"/>
                </a:moveTo>
                <a:lnTo>
                  <a:pt x="126733" y="5105"/>
                </a:lnTo>
                <a:lnTo>
                  <a:pt x="82896" y="20152"/>
                </a:lnTo>
                <a:lnTo>
                  <a:pt x="49807" y="44736"/>
                </a:lnTo>
                <a:lnTo>
                  <a:pt x="28306" y="78452"/>
                </a:lnTo>
                <a:lnTo>
                  <a:pt x="19235" y="120896"/>
                </a:lnTo>
                <a:lnTo>
                  <a:pt x="82426" y="120896"/>
                </a:lnTo>
                <a:lnTo>
                  <a:pt x="94770" y="90153"/>
                </a:lnTo>
                <a:lnTo>
                  <a:pt x="116018" y="69037"/>
                </a:lnTo>
                <a:lnTo>
                  <a:pt x="144124" y="56806"/>
                </a:lnTo>
                <a:lnTo>
                  <a:pt x="177041" y="52720"/>
                </a:lnTo>
                <a:lnTo>
                  <a:pt x="314605" y="52720"/>
                </a:lnTo>
                <a:lnTo>
                  <a:pt x="311757" y="47256"/>
                </a:lnTo>
                <a:lnTo>
                  <a:pt x="280513" y="21200"/>
                </a:lnTo>
                <a:lnTo>
                  <a:pt x="236755" y="5349"/>
                </a:lnTo>
                <a:lnTo>
                  <a:pt x="180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32658" y="4260852"/>
            <a:ext cx="367665" cy="584200"/>
          </a:xfrm>
          <a:custGeom>
            <a:avLst/>
            <a:gdLst/>
            <a:ahLst/>
            <a:cxnLst/>
            <a:rect l="l" t="t" r="r" b="b"/>
            <a:pathLst>
              <a:path w="367665" h="584200">
                <a:moveTo>
                  <a:pt x="163649" y="167596"/>
                </a:moveTo>
                <a:lnTo>
                  <a:pt x="120411" y="172488"/>
                </a:lnTo>
                <a:lnTo>
                  <a:pt x="83743" y="186712"/>
                </a:lnTo>
                <a:lnTo>
                  <a:pt x="30237" y="240457"/>
                </a:lnTo>
                <a:lnTo>
                  <a:pt x="13567" y="278377"/>
                </a:lnTo>
                <a:lnTo>
                  <a:pt x="13458" y="278625"/>
                </a:lnTo>
                <a:lnTo>
                  <a:pt x="3369" y="323424"/>
                </a:lnTo>
                <a:lnTo>
                  <a:pt x="0" y="374177"/>
                </a:lnTo>
                <a:lnTo>
                  <a:pt x="3909" y="428995"/>
                </a:lnTo>
                <a:lnTo>
                  <a:pt x="15336" y="475750"/>
                </a:lnTo>
                <a:lnTo>
                  <a:pt x="33831" y="514308"/>
                </a:lnTo>
                <a:lnTo>
                  <a:pt x="58944" y="544532"/>
                </a:lnTo>
                <a:lnTo>
                  <a:pt x="90223" y="566289"/>
                </a:lnTo>
                <a:lnTo>
                  <a:pt x="127219" y="579442"/>
                </a:lnTo>
                <a:lnTo>
                  <a:pt x="169481" y="583856"/>
                </a:lnTo>
                <a:lnTo>
                  <a:pt x="169314" y="584024"/>
                </a:lnTo>
                <a:lnTo>
                  <a:pt x="228586" y="574384"/>
                </a:lnTo>
                <a:lnTo>
                  <a:pt x="268333" y="550818"/>
                </a:lnTo>
                <a:lnTo>
                  <a:pt x="286234" y="528905"/>
                </a:lnTo>
                <a:lnTo>
                  <a:pt x="182025" y="528905"/>
                </a:lnTo>
                <a:lnTo>
                  <a:pt x="142882" y="522100"/>
                </a:lnTo>
                <a:lnTo>
                  <a:pt x="112120" y="502163"/>
                </a:lnTo>
                <a:lnTo>
                  <a:pt x="89922" y="469813"/>
                </a:lnTo>
                <a:lnTo>
                  <a:pt x="76469" y="425767"/>
                </a:lnTo>
                <a:lnTo>
                  <a:pt x="71945" y="370742"/>
                </a:lnTo>
                <a:lnTo>
                  <a:pt x="77188" y="316843"/>
                </a:lnTo>
                <a:lnTo>
                  <a:pt x="92124" y="275482"/>
                </a:lnTo>
                <a:lnTo>
                  <a:pt x="115567" y="246337"/>
                </a:lnTo>
                <a:lnTo>
                  <a:pt x="146327" y="229085"/>
                </a:lnTo>
                <a:lnTo>
                  <a:pt x="183219" y="223406"/>
                </a:lnTo>
                <a:lnTo>
                  <a:pt x="284398" y="223406"/>
                </a:lnTo>
                <a:lnTo>
                  <a:pt x="279852" y="216789"/>
                </a:lnTo>
                <a:lnTo>
                  <a:pt x="253289" y="193507"/>
                </a:lnTo>
                <a:lnTo>
                  <a:pt x="214748" y="175086"/>
                </a:lnTo>
                <a:lnTo>
                  <a:pt x="163649" y="167596"/>
                </a:lnTo>
                <a:close/>
              </a:path>
              <a:path w="367665" h="584200">
                <a:moveTo>
                  <a:pt x="367486" y="494037"/>
                </a:moveTo>
                <a:lnTo>
                  <a:pt x="304629" y="494037"/>
                </a:lnTo>
                <a:lnTo>
                  <a:pt x="312356" y="576296"/>
                </a:lnTo>
                <a:lnTo>
                  <a:pt x="367486" y="576296"/>
                </a:lnTo>
                <a:lnTo>
                  <a:pt x="367486" y="494037"/>
                </a:lnTo>
                <a:close/>
              </a:path>
              <a:path w="367665" h="584200">
                <a:moveTo>
                  <a:pt x="284398" y="223406"/>
                </a:moveTo>
                <a:lnTo>
                  <a:pt x="183219" y="223406"/>
                </a:lnTo>
                <a:lnTo>
                  <a:pt x="225425" y="229729"/>
                </a:lnTo>
                <a:lnTo>
                  <a:pt x="256809" y="248267"/>
                </a:lnTo>
                <a:lnTo>
                  <a:pt x="278254" y="278377"/>
                </a:lnTo>
                <a:lnTo>
                  <a:pt x="290640" y="319417"/>
                </a:lnTo>
                <a:lnTo>
                  <a:pt x="294849" y="370742"/>
                </a:lnTo>
                <a:lnTo>
                  <a:pt x="290979" y="428995"/>
                </a:lnTo>
                <a:lnTo>
                  <a:pt x="290896" y="430250"/>
                </a:lnTo>
                <a:lnTo>
                  <a:pt x="278476" y="474857"/>
                </a:lnTo>
                <a:lnTo>
                  <a:pt x="256751" y="505526"/>
                </a:lnTo>
                <a:lnTo>
                  <a:pt x="224880" y="523221"/>
                </a:lnTo>
                <a:lnTo>
                  <a:pt x="182025" y="528905"/>
                </a:lnTo>
                <a:lnTo>
                  <a:pt x="286234" y="528905"/>
                </a:lnTo>
                <a:lnTo>
                  <a:pt x="292399" y="521358"/>
                </a:lnTo>
                <a:lnTo>
                  <a:pt x="304629" y="494037"/>
                </a:lnTo>
                <a:lnTo>
                  <a:pt x="367486" y="494037"/>
                </a:lnTo>
                <a:lnTo>
                  <a:pt x="367486" y="238861"/>
                </a:lnTo>
                <a:lnTo>
                  <a:pt x="295017" y="238861"/>
                </a:lnTo>
                <a:lnTo>
                  <a:pt x="284398" y="223406"/>
                </a:lnTo>
                <a:close/>
              </a:path>
              <a:path w="367665" h="584200">
                <a:moveTo>
                  <a:pt x="367486" y="0"/>
                </a:moveTo>
                <a:lnTo>
                  <a:pt x="295017" y="0"/>
                </a:lnTo>
                <a:lnTo>
                  <a:pt x="295017" y="238861"/>
                </a:lnTo>
                <a:lnTo>
                  <a:pt x="367486" y="238861"/>
                </a:lnTo>
                <a:lnTo>
                  <a:pt x="367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97848" y="4276822"/>
            <a:ext cx="73660" cy="74930"/>
          </a:xfrm>
          <a:custGeom>
            <a:avLst/>
            <a:gdLst/>
            <a:ahLst/>
            <a:cxnLst/>
            <a:rect l="l" t="t" r="r" b="b"/>
            <a:pathLst>
              <a:path w="73659" h="74929">
                <a:moveTo>
                  <a:pt x="73327" y="0"/>
                </a:moveTo>
                <a:lnTo>
                  <a:pt x="0" y="0"/>
                </a:lnTo>
                <a:lnTo>
                  <a:pt x="0" y="74353"/>
                </a:lnTo>
                <a:lnTo>
                  <a:pt x="73327" y="74353"/>
                </a:lnTo>
                <a:lnTo>
                  <a:pt x="733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99744" y="4436179"/>
            <a:ext cx="69850" cy="401320"/>
          </a:xfrm>
          <a:custGeom>
            <a:avLst/>
            <a:gdLst/>
            <a:ahLst/>
            <a:cxnLst/>
            <a:rect l="l" t="t" r="r" b="b"/>
            <a:pathLst>
              <a:path w="69850" h="401320">
                <a:moveTo>
                  <a:pt x="69380" y="0"/>
                </a:moveTo>
                <a:lnTo>
                  <a:pt x="0" y="0"/>
                </a:lnTo>
                <a:lnTo>
                  <a:pt x="0" y="400972"/>
                </a:lnTo>
                <a:lnTo>
                  <a:pt x="69380" y="400972"/>
                </a:lnTo>
                <a:lnTo>
                  <a:pt x="693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767684" y="4430507"/>
            <a:ext cx="335915" cy="407034"/>
          </a:xfrm>
          <a:custGeom>
            <a:avLst/>
            <a:gdLst/>
            <a:ahLst/>
            <a:cxnLst/>
            <a:rect l="l" t="t" r="r" b="b"/>
            <a:pathLst>
              <a:path w="335915" h="407035">
                <a:moveTo>
                  <a:pt x="69380" y="5842"/>
                </a:moveTo>
                <a:lnTo>
                  <a:pt x="0" y="5842"/>
                </a:lnTo>
                <a:lnTo>
                  <a:pt x="0" y="406814"/>
                </a:lnTo>
                <a:lnTo>
                  <a:pt x="71264" y="406814"/>
                </a:lnTo>
                <a:lnTo>
                  <a:pt x="71264" y="138927"/>
                </a:lnTo>
                <a:lnTo>
                  <a:pt x="79867" y="103755"/>
                </a:lnTo>
                <a:lnTo>
                  <a:pt x="102863" y="78953"/>
                </a:lnTo>
                <a:lnTo>
                  <a:pt x="136032" y="64261"/>
                </a:lnTo>
                <a:lnTo>
                  <a:pt x="137741" y="64050"/>
                </a:lnTo>
                <a:lnTo>
                  <a:pt x="69380" y="64050"/>
                </a:lnTo>
                <a:lnTo>
                  <a:pt x="69380" y="5842"/>
                </a:lnTo>
                <a:close/>
              </a:path>
              <a:path w="335915" h="407035">
                <a:moveTo>
                  <a:pt x="312454" y="59422"/>
                </a:moveTo>
                <a:lnTo>
                  <a:pt x="175156" y="59422"/>
                </a:lnTo>
                <a:lnTo>
                  <a:pt x="211866" y="65063"/>
                </a:lnTo>
                <a:lnTo>
                  <a:pt x="239723" y="82150"/>
                </a:lnTo>
                <a:lnTo>
                  <a:pt x="257406" y="110924"/>
                </a:lnTo>
                <a:lnTo>
                  <a:pt x="262524" y="144592"/>
                </a:lnTo>
                <a:lnTo>
                  <a:pt x="263594" y="151461"/>
                </a:lnTo>
                <a:lnTo>
                  <a:pt x="263594" y="406636"/>
                </a:lnTo>
                <a:lnTo>
                  <a:pt x="335371" y="406636"/>
                </a:lnTo>
                <a:lnTo>
                  <a:pt x="335371" y="144592"/>
                </a:lnTo>
                <a:lnTo>
                  <a:pt x="328067" y="90846"/>
                </a:lnTo>
                <a:lnTo>
                  <a:pt x="312454" y="59422"/>
                </a:lnTo>
                <a:close/>
              </a:path>
              <a:path w="335915" h="407035">
                <a:moveTo>
                  <a:pt x="195072" y="0"/>
                </a:moveTo>
                <a:lnTo>
                  <a:pt x="150555" y="5360"/>
                </a:lnTo>
                <a:lnTo>
                  <a:pt x="150912" y="5360"/>
                </a:lnTo>
                <a:lnTo>
                  <a:pt x="115546" y="19467"/>
                </a:lnTo>
                <a:lnTo>
                  <a:pt x="88365" y="39915"/>
                </a:lnTo>
                <a:lnTo>
                  <a:pt x="69380" y="64050"/>
                </a:lnTo>
                <a:lnTo>
                  <a:pt x="137741" y="64050"/>
                </a:lnTo>
                <a:lnTo>
                  <a:pt x="175156" y="59422"/>
                </a:lnTo>
                <a:lnTo>
                  <a:pt x="312454" y="59422"/>
                </a:lnTo>
                <a:lnTo>
                  <a:pt x="307846" y="50148"/>
                </a:lnTo>
                <a:lnTo>
                  <a:pt x="277248" y="21865"/>
                </a:lnTo>
                <a:lnTo>
                  <a:pt x="238810" y="5360"/>
                </a:lnTo>
                <a:lnTo>
                  <a:pt x="1950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178267" y="4429135"/>
            <a:ext cx="368935" cy="539115"/>
          </a:xfrm>
          <a:custGeom>
            <a:avLst/>
            <a:gdLst/>
            <a:ahLst/>
            <a:cxnLst/>
            <a:rect l="l" t="t" r="r" b="b"/>
            <a:pathLst>
              <a:path w="368934" h="539114">
                <a:moveTo>
                  <a:pt x="87756" y="421411"/>
                </a:moveTo>
                <a:lnTo>
                  <a:pt x="19067" y="421411"/>
                </a:lnTo>
                <a:lnTo>
                  <a:pt x="31269" y="456537"/>
                </a:lnTo>
                <a:lnTo>
                  <a:pt x="55003" y="488447"/>
                </a:lnTo>
                <a:lnTo>
                  <a:pt x="89190" y="514506"/>
                </a:lnTo>
                <a:lnTo>
                  <a:pt x="132749" y="532075"/>
                </a:lnTo>
                <a:lnTo>
                  <a:pt x="184601" y="538517"/>
                </a:lnTo>
                <a:lnTo>
                  <a:pt x="235721" y="533476"/>
                </a:lnTo>
                <a:lnTo>
                  <a:pt x="280375" y="518619"/>
                </a:lnTo>
                <a:lnTo>
                  <a:pt x="317282" y="494346"/>
                </a:lnTo>
                <a:lnTo>
                  <a:pt x="326020" y="483911"/>
                </a:lnTo>
                <a:lnTo>
                  <a:pt x="184266" y="483911"/>
                </a:lnTo>
                <a:lnTo>
                  <a:pt x="151677" y="479410"/>
                </a:lnTo>
                <a:lnTo>
                  <a:pt x="123065" y="467343"/>
                </a:lnTo>
                <a:lnTo>
                  <a:pt x="100926" y="447935"/>
                </a:lnTo>
                <a:lnTo>
                  <a:pt x="87756" y="421411"/>
                </a:lnTo>
                <a:close/>
              </a:path>
              <a:path w="368934" h="539114">
                <a:moveTo>
                  <a:pt x="368464" y="335026"/>
                </a:moveTo>
                <a:lnTo>
                  <a:pt x="303948" y="335026"/>
                </a:lnTo>
                <a:lnTo>
                  <a:pt x="303268" y="382250"/>
                </a:lnTo>
                <a:lnTo>
                  <a:pt x="296530" y="419154"/>
                </a:lnTo>
                <a:lnTo>
                  <a:pt x="296408" y="419824"/>
                </a:lnTo>
                <a:lnTo>
                  <a:pt x="275317" y="452533"/>
                </a:lnTo>
                <a:lnTo>
                  <a:pt x="238451" y="475516"/>
                </a:lnTo>
                <a:lnTo>
                  <a:pt x="184266" y="483911"/>
                </a:lnTo>
                <a:lnTo>
                  <a:pt x="326020" y="483911"/>
                </a:lnTo>
                <a:lnTo>
                  <a:pt x="345158" y="461057"/>
                </a:lnTo>
                <a:lnTo>
                  <a:pt x="362721" y="419154"/>
                </a:lnTo>
                <a:lnTo>
                  <a:pt x="368690" y="369035"/>
                </a:lnTo>
                <a:lnTo>
                  <a:pt x="368514" y="342565"/>
                </a:lnTo>
                <a:lnTo>
                  <a:pt x="368464" y="335026"/>
                </a:lnTo>
                <a:close/>
              </a:path>
              <a:path w="368934" h="539114">
                <a:moveTo>
                  <a:pt x="173272" y="0"/>
                </a:moveTo>
                <a:lnTo>
                  <a:pt x="127753" y="5845"/>
                </a:lnTo>
                <a:lnTo>
                  <a:pt x="88786" y="22285"/>
                </a:lnTo>
                <a:lnTo>
                  <a:pt x="56592" y="47677"/>
                </a:lnTo>
                <a:lnTo>
                  <a:pt x="31395" y="80377"/>
                </a:lnTo>
                <a:lnTo>
                  <a:pt x="13416" y="118743"/>
                </a:lnTo>
                <a:lnTo>
                  <a:pt x="2877" y="161132"/>
                </a:lnTo>
                <a:lnTo>
                  <a:pt x="0" y="205899"/>
                </a:lnTo>
                <a:lnTo>
                  <a:pt x="7020" y="258250"/>
                </a:lnTo>
                <a:lnTo>
                  <a:pt x="24548" y="304280"/>
                </a:lnTo>
                <a:lnTo>
                  <a:pt x="51415" y="342565"/>
                </a:lnTo>
                <a:lnTo>
                  <a:pt x="86453" y="371677"/>
                </a:lnTo>
                <a:lnTo>
                  <a:pt x="128491" y="390190"/>
                </a:lnTo>
                <a:lnTo>
                  <a:pt x="176361" y="396679"/>
                </a:lnTo>
                <a:lnTo>
                  <a:pt x="217163" y="393373"/>
                </a:lnTo>
                <a:lnTo>
                  <a:pt x="252778" y="382725"/>
                </a:lnTo>
                <a:lnTo>
                  <a:pt x="282082" y="363641"/>
                </a:lnTo>
                <a:lnTo>
                  <a:pt x="298956" y="341560"/>
                </a:lnTo>
                <a:lnTo>
                  <a:pt x="193878" y="341560"/>
                </a:lnTo>
                <a:lnTo>
                  <a:pt x="144417" y="331374"/>
                </a:lnTo>
                <a:lnTo>
                  <a:pt x="106259" y="303092"/>
                </a:lnTo>
                <a:lnTo>
                  <a:pt x="81690" y="260129"/>
                </a:lnTo>
                <a:lnTo>
                  <a:pt x="72992" y="205899"/>
                </a:lnTo>
                <a:lnTo>
                  <a:pt x="77953" y="156592"/>
                </a:lnTo>
                <a:lnTo>
                  <a:pt x="92574" y="114715"/>
                </a:lnTo>
                <a:lnTo>
                  <a:pt x="116460" y="82293"/>
                </a:lnTo>
                <a:lnTo>
                  <a:pt x="149215" y="61355"/>
                </a:lnTo>
                <a:lnTo>
                  <a:pt x="190444" y="53925"/>
                </a:lnTo>
                <a:lnTo>
                  <a:pt x="286731" y="53925"/>
                </a:lnTo>
                <a:lnTo>
                  <a:pt x="280783" y="46002"/>
                </a:lnTo>
                <a:lnTo>
                  <a:pt x="254026" y="24020"/>
                </a:lnTo>
                <a:lnTo>
                  <a:pt x="217802" y="6898"/>
                </a:lnTo>
                <a:lnTo>
                  <a:pt x="173272" y="0"/>
                </a:lnTo>
                <a:close/>
              </a:path>
              <a:path w="368934" h="539114">
                <a:moveTo>
                  <a:pt x="286731" y="53925"/>
                </a:moveTo>
                <a:lnTo>
                  <a:pt x="190444" y="53925"/>
                </a:lnTo>
                <a:lnTo>
                  <a:pt x="232328" y="62942"/>
                </a:lnTo>
                <a:lnTo>
                  <a:pt x="266261" y="86270"/>
                </a:lnTo>
                <a:lnTo>
                  <a:pt x="289117" y="118326"/>
                </a:lnTo>
                <a:lnTo>
                  <a:pt x="297771" y="153524"/>
                </a:lnTo>
                <a:lnTo>
                  <a:pt x="298975" y="241102"/>
                </a:lnTo>
                <a:lnTo>
                  <a:pt x="294582" y="278095"/>
                </a:lnTo>
                <a:lnTo>
                  <a:pt x="277984" y="310261"/>
                </a:lnTo>
                <a:lnTo>
                  <a:pt x="245608" y="332962"/>
                </a:lnTo>
                <a:lnTo>
                  <a:pt x="193878" y="341560"/>
                </a:lnTo>
                <a:lnTo>
                  <a:pt x="298956" y="341560"/>
                </a:lnTo>
                <a:lnTo>
                  <a:pt x="303948" y="335026"/>
                </a:lnTo>
                <a:lnTo>
                  <a:pt x="368464" y="335026"/>
                </a:lnTo>
                <a:lnTo>
                  <a:pt x="366813" y="86270"/>
                </a:lnTo>
                <a:lnTo>
                  <a:pt x="366689" y="67484"/>
                </a:lnTo>
                <a:lnTo>
                  <a:pt x="296912" y="67484"/>
                </a:lnTo>
                <a:lnTo>
                  <a:pt x="286731" y="53925"/>
                </a:lnTo>
                <a:close/>
              </a:path>
              <a:path w="368934" h="539114">
                <a:moveTo>
                  <a:pt x="366292" y="7727"/>
                </a:moveTo>
                <a:lnTo>
                  <a:pt x="297771" y="7727"/>
                </a:lnTo>
                <a:lnTo>
                  <a:pt x="297221" y="46002"/>
                </a:lnTo>
                <a:lnTo>
                  <a:pt x="297107" y="53925"/>
                </a:lnTo>
                <a:lnTo>
                  <a:pt x="297000" y="61355"/>
                </a:lnTo>
                <a:lnTo>
                  <a:pt x="296912" y="67484"/>
                </a:lnTo>
                <a:lnTo>
                  <a:pt x="366689" y="67484"/>
                </a:lnTo>
                <a:lnTo>
                  <a:pt x="366400" y="24020"/>
                </a:lnTo>
                <a:lnTo>
                  <a:pt x="366292" y="7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446100" y="5058847"/>
            <a:ext cx="673735" cy="416559"/>
          </a:xfrm>
          <a:custGeom>
            <a:avLst/>
            <a:gdLst/>
            <a:ahLst/>
            <a:cxnLst/>
            <a:rect l="l" t="t" r="r" b="b"/>
            <a:pathLst>
              <a:path w="673734" h="416560">
                <a:moveTo>
                  <a:pt x="253466" y="2400"/>
                </a:moveTo>
                <a:lnTo>
                  <a:pt x="250380" y="863"/>
                </a:lnTo>
                <a:lnTo>
                  <a:pt x="243332" y="0"/>
                </a:lnTo>
                <a:lnTo>
                  <a:pt x="235953" y="0"/>
                </a:lnTo>
                <a:lnTo>
                  <a:pt x="192087" y="7454"/>
                </a:lnTo>
                <a:lnTo>
                  <a:pt x="155778" y="28422"/>
                </a:lnTo>
                <a:lnTo>
                  <a:pt x="127736" y="60858"/>
                </a:lnTo>
                <a:lnTo>
                  <a:pt x="108877" y="102323"/>
                </a:lnTo>
                <a:lnTo>
                  <a:pt x="108877" y="7734"/>
                </a:lnTo>
                <a:lnTo>
                  <a:pt x="0" y="7734"/>
                </a:lnTo>
                <a:lnTo>
                  <a:pt x="0" y="408698"/>
                </a:lnTo>
                <a:lnTo>
                  <a:pt x="113169" y="408698"/>
                </a:lnTo>
                <a:lnTo>
                  <a:pt x="113169" y="189242"/>
                </a:lnTo>
                <a:lnTo>
                  <a:pt x="119900" y="152615"/>
                </a:lnTo>
                <a:lnTo>
                  <a:pt x="141389" y="125183"/>
                </a:lnTo>
                <a:lnTo>
                  <a:pt x="179603" y="109359"/>
                </a:lnTo>
                <a:lnTo>
                  <a:pt x="236461" y="107492"/>
                </a:lnTo>
                <a:lnTo>
                  <a:pt x="241960" y="107835"/>
                </a:lnTo>
                <a:lnTo>
                  <a:pt x="248831" y="108191"/>
                </a:lnTo>
                <a:lnTo>
                  <a:pt x="253466" y="110248"/>
                </a:lnTo>
                <a:lnTo>
                  <a:pt x="253466" y="107492"/>
                </a:lnTo>
                <a:lnTo>
                  <a:pt x="253466" y="102692"/>
                </a:lnTo>
                <a:lnTo>
                  <a:pt x="253466" y="2400"/>
                </a:lnTo>
                <a:close/>
              </a:path>
              <a:path w="673734" h="416560">
                <a:moveTo>
                  <a:pt x="673328" y="210527"/>
                </a:moveTo>
                <a:lnTo>
                  <a:pt x="668997" y="160515"/>
                </a:lnTo>
                <a:lnTo>
                  <a:pt x="655650" y="112699"/>
                </a:lnTo>
                <a:lnTo>
                  <a:pt x="639584" y="83286"/>
                </a:lnTo>
                <a:lnTo>
                  <a:pt x="634415" y="73812"/>
                </a:lnTo>
                <a:lnTo>
                  <a:pt x="605637" y="42468"/>
                </a:lnTo>
                <a:lnTo>
                  <a:pt x="569899" y="19304"/>
                </a:lnTo>
                <a:lnTo>
                  <a:pt x="562394" y="16751"/>
                </a:lnTo>
                <a:lnTo>
                  <a:pt x="562394" y="206578"/>
                </a:lnTo>
                <a:lnTo>
                  <a:pt x="557834" y="254698"/>
                </a:lnTo>
                <a:lnTo>
                  <a:pt x="543369" y="294741"/>
                </a:lnTo>
                <a:lnTo>
                  <a:pt x="517766" y="322135"/>
                </a:lnTo>
                <a:lnTo>
                  <a:pt x="479793" y="332282"/>
                </a:lnTo>
                <a:lnTo>
                  <a:pt x="439889" y="321487"/>
                </a:lnTo>
                <a:lnTo>
                  <a:pt x="414070" y="293001"/>
                </a:lnTo>
                <a:lnTo>
                  <a:pt x="400151" y="252742"/>
                </a:lnTo>
                <a:lnTo>
                  <a:pt x="395998" y="206578"/>
                </a:lnTo>
                <a:lnTo>
                  <a:pt x="400583" y="159067"/>
                </a:lnTo>
                <a:lnTo>
                  <a:pt x="400634" y="158559"/>
                </a:lnTo>
                <a:lnTo>
                  <a:pt x="415353" y="119367"/>
                </a:lnTo>
                <a:lnTo>
                  <a:pt x="441350" y="92964"/>
                </a:lnTo>
                <a:lnTo>
                  <a:pt x="479793" y="83286"/>
                </a:lnTo>
                <a:lnTo>
                  <a:pt x="518058" y="93611"/>
                </a:lnTo>
                <a:lnTo>
                  <a:pt x="543623" y="121107"/>
                </a:lnTo>
                <a:lnTo>
                  <a:pt x="557936" y="160515"/>
                </a:lnTo>
                <a:lnTo>
                  <a:pt x="562394" y="206578"/>
                </a:lnTo>
                <a:lnTo>
                  <a:pt x="562394" y="16751"/>
                </a:lnTo>
                <a:lnTo>
                  <a:pt x="528066" y="5029"/>
                </a:lnTo>
                <a:lnTo>
                  <a:pt x="528726" y="5029"/>
                </a:lnTo>
                <a:lnTo>
                  <a:pt x="479793" y="0"/>
                </a:lnTo>
                <a:lnTo>
                  <a:pt x="431571" y="5029"/>
                </a:lnTo>
                <a:lnTo>
                  <a:pt x="389255" y="19634"/>
                </a:lnTo>
                <a:lnTo>
                  <a:pt x="353390" y="43065"/>
                </a:lnTo>
                <a:lnTo>
                  <a:pt x="324548" y="74612"/>
                </a:lnTo>
                <a:lnTo>
                  <a:pt x="303263" y="113525"/>
                </a:lnTo>
                <a:lnTo>
                  <a:pt x="290093" y="159067"/>
                </a:lnTo>
                <a:lnTo>
                  <a:pt x="285584" y="210527"/>
                </a:lnTo>
                <a:lnTo>
                  <a:pt x="290131" y="261734"/>
                </a:lnTo>
                <a:lnTo>
                  <a:pt x="303403" y="306628"/>
                </a:lnTo>
                <a:lnTo>
                  <a:pt x="324789" y="344627"/>
                </a:lnTo>
                <a:lnTo>
                  <a:pt x="353695" y="375183"/>
                </a:lnTo>
                <a:lnTo>
                  <a:pt x="389496" y="397713"/>
                </a:lnTo>
                <a:lnTo>
                  <a:pt x="431622" y="411657"/>
                </a:lnTo>
                <a:lnTo>
                  <a:pt x="479450" y="416433"/>
                </a:lnTo>
                <a:lnTo>
                  <a:pt x="527278" y="411353"/>
                </a:lnTo>
                <a:lnTo>
                  <a:pt x="569404" y="396697"/>
                </a:lnTo>
                <a:lnTo>
                  <a:pt x="605218" y="373341"/>
                </a:lnTo>
                <a:lnTo>
                  <a:pt x="634111" y="342176"/>
                </a:lnTo>
                <a:lnTo>
                  <a:pt x="639660" y="332282"/>
                </a:lnTo>
                <a:lnTo>
                  <a:pt x="655497" y="304063"/>
                </a:lnTo>
                <a:lnTo>
                  <a:pt x="668769" y="259892"/>
                </a:lnTo>
                <a:lnTo>
                  <a:pt x="673328" y="210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64425" y="4945677"/>
            <a:ext cx="1074420" cy="530225"/>
          </a:xfrm>
          <a:custGeom>
            <a:avLst/>
            <a:gdLst/>
            <a:ahLst/>
            <a:cxnLst/>
            <a:rect l="l" t="t" r="r" b="b"/>
            <a:pathLst>
              <a:path w="1074419" h="530225">
                <a:moveTo>
                  <a:pt x="387743" y="323697"/>
                </a:moveTo>
                <a:lnTo>
                  <a:pt x="383413" y="273685"/>
                </a:lnTo>
                <a:lnTo>
                  <a:pt x="370078" y="225869"/>
                </a:lnTo>
                <a:lnTo>
                  <a:pt x="353999" y="196456"/>
                </a:lnTo>
                <a:lnTo>
                  <a:pt x="348830" y="186982"/>
                </a:lnTo>
                <a:lnTo>
                  <a:pt x="320052" y="155638"/>
                </a:lnTo>
                <a:lnTo>
                  <a:pt x="284327" y="132473"/>
                </a:lnTo>
                <a:lnTo>
                  <a:pt x="276809" y="129921"/>
                </a:lnTo>
                <a:lnTo>
                  <a:pt x="276809" y="319747"/>
                </a:lnTo>
                <a:lnTo>
                  <a:pt x="272249" y="367868"/>
                </a:lnTo>
                <a:lnTo>
                  <a:pt x="257784" y="407911"/>
                </a:lnTo>
                <a:lnTo>
                  <a:pt x="232181" y="435305"/>
                </a:lnTo>
                <a:lnTo>
                  <a:pt x="194208" y="445452"/>
                </a:lnTo>
                <a:lnTo>
                  <a:pt x="154317" y="434657"/>
                </a:lnTo>
                <a:lnTo>
                  <a:pt x="128485" y="406171"/>
                </a:lnTo>
                <a:lnTo>
                  <a:pt x="114566" y="365912"/>
                </a:lnTo>
                <a:lnTo>
                  <a:pt x="110413" y="319747"/>
                </a:lnTo>
                <a:lnTo>
                  <a:pt x="114998" y="272237"/>
                </a:lnTo>
                <a:lnTo>
                  <a:pt x="115049" y="271729"/>
                </a:lnTo>
                <a:lnTo>
                  <a:pt x="129768" y="232537"/>
                </a:lnTo>
                <a:lnTo>
                  <a:pt x="155765" y="206133"/>
                </a:lnTo>
                <a:lnTo>
                  <a:pt x="194208" y="196456"/>
                </a:lnTo>
                <a:lnTo>
                  <a:pt x="232473" y="206781"/>
                </a:lnTo>
                <a:lnTo>
                  <a:pt x="258051" y="234276"/>
                </a:lnTo>
                <a:lnTo>
                  <a:pt x="272351" y="273685"/>
                </a:lnTo>
                <a:lnTo>
                  <a:pt x="276809" y="319747"/>
                </a:lnTo>
                <a:lnTo>
                  <a:pt x="276809" y="129921"/>
                </a:lnTo>
                <a:lnTo>
                  <a:pt x="242481" y="118198"/>
                </a:lnTo>
                <a:lnTo>
                  <a:pt x="243154" y="118198"/>
                </a:lnTo>
                <a:lnTo>
                  <a:pt x="194208" y="113169"/>
                </a:lnTo>
                <a:lnTo>
                  <a:pt x="145986" y="118198"/>
                </a:lnTo>
                <a:lnTo>
                  <a:pt x="103670" y="132803"/>
                </a:lnTo>
                <a:lnTo>
                  <a:pt x="67805" y="156235"/>
                </a:lnTo>
                <a:lnTo>
                  <a:pt x="38963" y="187782"/>
                </a:lnTo>
                <a:lnTo>
                  <a:pt x="17678" y="226695"/>
                </a:lnTo>
                <a:lnTo>
                  <a:pt x="4508" y="272237"/>
                </a:lnTo>
                <a:lnTo>
                  <a:pt x="0" y="323697"/>
                </a:lnTo>
                <a:lnTo>
                  <a:pt x="4559" y="374904"/>
                </a:lnTo>
                <a:lnTo>
                  <a:pt x="17830" y="419798"/>
                </a:lnTo>
                <a:lnTo>
                  <a:pt x="39204" y="457796"/>
                </a:lnTo>
                <a:lnTo>
                  <a:pt x="68110" y="488353"/>
                </a:lnTo>
                <a:lnTo>
                  <a:pt x="103911" y="510882"/>
                </a:lnTo>
                <a:lnTo>
                  <a:pt x="146037" y="524827"/>
                </a:lnTo>
                <a:lnTo>
                  <a:pt x="193865" y="529602"/>
                </a:lnTo>
                <a:lnTo>
                  <a:pt x="241693" y="524522"/>
                </a:lnTo>
                <a:lnTo>
                  <a:pt x="283819" y="509866"/>
                </a:lnTo>
                <a:lnTo>
                  <a:pt x="319633" y="486511"/>
                </a:lnTo>
                <a:lnTo>
                  <a:pt x="348526" y="455345"/>
                </a:lnTo>
                <a:lnTo>
                  <a:pt x="354076" y="445452"/>
                </a:lnTo>
                <a:lnTo>
                  <a:pt x="369912" y="417233"/>
                </a:lnTo>
                <a:lnTo>
                  <a:pt x="383184" y="373062"/>
                </a:lnTo>
                <a:lnTo>
                  <a:pt x="387743" y="323697"/>
                </a:lnTo>
                <a:close/>
              </a:path>
              <a:path w="1074419" h="530225">
                <a:moveTo>
                  <a:pt x="685507" y="446659"/>
                </a:moveTo>
                <a:lnTo>
                  <a:pt x="631596" y="446659"/>
                </a:lnTo>
                <a:lnTo>
                  <a:pt x="615581" y="445579"/>
                </a:lnTo>
                <a:lnTo>
                  <a:pt x="604456" y="441007"/>
                </a:lnTo>
                <a:lnTo>
                  <a:pt x="597979" y="430936"/>
                </a:lnTo>
                <a:lnTo>
                  <a:pt x="595871" y="413346"/>
                </a:lnTo>
                <a:lnTo>
                  <a:pt x="596036" y="413346"/>
                </a:lnTo>
                <a:lnTo>
                  <a:pt x="595350" y="199720"/>
                </a:lnTo>
                <a:lnTo>
                  <a:pt x="684479" y="199720"/>
                </a:lnTo>
                <a:lnTo>
                  <a:pt x="684479" y="120561"/>
                </a:lnTo>
                <a:lnTo>
                  <a:pt x="595350" y="120561"/>
                </a:lnTo>
                <a:lnTo>
                  <a:pt x="595350" y="0"/>
                </a:lnTo>
                <a:lnTo>
                  <a:pt x="514642" y="0"/>
                </a:lnTo>
                <a:lnTo>
                  <a:pt x="485965" y="120904"/>
                </a:lnTo>
                <a:lnTo>
                  <a:pt x="417283" y="120904"/>
                </a:lnTo>
                <a:lnTo>
                  <a:pt x="417283" y="199542"/>
                </a:lnTo>
                <a:lnTo>
                  <a:pt x="482358" y="199542"/>
                </a:lnTo>
                <a:lnTo>
                  <a:pt x="482358" y="417804"/>
                </a:lnTo>
                <a:lnTo>
                  <a:pt x="488251" y="461873"/>
                </a:lnTo>
                <a:lnTo>
                  <a:pt x="509143" y="496049"/>
                </a:lnTo>
                <a:lnTo>
                  <a:pt x="549884" y="518134"/>
                </a:lnTo>
                <a:lnTo>
                  <a:pt x="615276" y="525983"/>
                </a:lnTo>
                <a:lnTo>
                  <a:pt x="641223" y="525132"/>
                </a:lnTo>
                <a:lnTo>
                  <a:pt x="660958" y="522922"/>
                </a:lnTo>
                <a:lnTo>
                  <a:pt x="675398" y="519836"/>
                </a:lnTo>
                <a:lnTo>
                  <a:pt x="685507" y="516369"/>
                </a:lnTo>
                <a:lnTo>
                  <a:pt x="685507" y="446659"/>
                </a:lnTo>
                <a:close/>
              </a:path>
              <a:path w="1074419" h="530225">
                <a:moveTo>
                  <a:pt x="1074115" y="403720"/>
                </a:moveTo>
                <a:lnTo>
                  <a:pt x="1069746" y="373176"/>
                </a:lnTo>
                <a:lnTo>
                  <a:pt x="1053439" y="339826"/>
                </a:lnTo>
                <a:lnTo>
                  <a:pt x="1020432" y="309130"/>
                </a:lnTo>
                <a:lnTo>
                  <a:pt x="965936" y="286613"/>
                </a:lnTo>
                <a:lnTo>
                  <a:pt x="965581" y="286956"/>
                </a:lnTo>
                <a:lnTo>
                  <a:pt x="900506" y="272186"/>
                </a:lnTo>
                <a:lnTo>
                  <a:pt x="872096" y="265150"/>
                </a:lnTo>
                <a:lnTo>
                  <a:pt x="852309" y="256476"/>
                </a:lnTo>
                <a:lnTo>
                  <a:pt x="840727" y="245478"/>
                </a:lnTo>
                <a:lnTo>
                  <a:pt x="836968" y="231495"/>
                </a:lnTo>
                <a:lnTo>
                  <a:pt x="841997" y="212940"/>
                </a:lnTo>
                <a:lnTo>
                  <a:pt x="855980" y="199745"/>
                </a:lnTo>
                <a:lnTo>
                  <a:pt x="877239" y="191858"/>
                </a:lnTo>
                <a:lnTo>
                  <a:pt x="904113" y="189242"/>
                </a:lnTo>
                <a:lnTo>
                  <a:pt x="930694" y="192455"/>
                </a:lnTo>
                <a:lnTo>
                  <a:pt x="951763" y="201866"/>
                </a:lnTo>
                <a:lnTo>
                  <a:pt x="966660" y="217055"/>
                </a:lnTo>
                <a:lnTo>
                  <a:pt x="974686" y="237667"/>
                </a:lnTo>
                <a:lnTo>
                  <a:pt x="1069314" y="237667"/>
                </a:lnTo>
                <a:lnTo>
                  <a:pt x="1061288" y="194513"/>
                </a:lnTo>
                <a:lnTo>
                  <a:pt x="1039571" y="159867"/>
                </a:lnTo>
                <a:lnTo>
                  <a:pt x="1005497" y="134340"/>
                </a:lnTo>
                <a:lnTo>
                  <a:pt x="960412" y="118567"/>
                </a:lnTo>
                <a:lnTo>
                  <a:pt x="905649" y="113169"/>
                </a:lnTo>
                <a:lnTo>
                  <a:pt x="845985" y="119430"/>
                </a:lnTo>
                <a:lnTo>
                  <a:pt x="798918" y="137007"/>
                </a:lnTo>
                <a:lnTo>
                  <a:pt x="764857" y="164134"/>
                </a:lnTo>
                <a:lnTo>
                  <a:pt x="744207" y="199021"/>
                </a:lnTo>
                <a:lnTo>
                  <a:pt x="737362" y="239903"/>
                </a:lnTo>
                <a:lnTo>
                  <a:pt x="746023" y="283705"/>
                </a:lnTo>
                <a:lnTo>
                  <a:pt x="770064" y="316572"/>
                </a:lnTo>
                <a:lnTo>
                  <a:pt x="807326" y="339775"/>
                </a:lnTo>
                <a:lnTo>
                  <a:pt x="855687" y="354622"/>
                </a:lnTo>
                <a:lnTo>
                  <a:pt x="926274" y="369379"/>
                </a:lnTo>
                <a:lnTo>
                  <a:pt x="949566" y="375666"/>
                </a:lnTo>
                <a:lnTo>
                  <a:pt x="965327" y="384251"/>
                </a:lnTo>
                <a:lnTo>
                  <a:pt x="974267" y="395579"/>
                </a:lnTo>
                <a:lnTo>
                  <a:pt x="977099" y="410083"/>
                </a:lnTo>
                <a:lnTo>
                  <a:pt x="971804" y="428726"/>
                </a:lnTo>
                <a:lnTo>
                  <a:pt x="956957" y="441782"/>
                </a:lnTo>
                <a:lnTo>
                  <a:pt x="934059" y="449465"/>
                </a:lnTo>
                <a:lnTo>
                  <a:pt x="904621" y="451980"/>
                </a:lnTo>
                <a:lnTo>
                  <a:pt x="880071" y="449135"/>
                </a:lnTo>
                <a:lnTo>
                  <a:pt x="855903" y="439674"/>
                </a:lnTo>
                <a:lnTo>
                  <a:pt x="835660" y="422198"/>
                </a:lnTo>
                <a:lnTo>
                  <a:pt x="822883" y="395312"/>
                </a:lnTo>
                <a:lnTo>
                  <a:pt x="725170" y="395312"/>
                </a:lnTo>
                <a:lnTo>
                  <a:pt x="741387" y="445719"/>
                </a:lnTo>
                <a:lnTo>
                  <a:pt x="770623" y="483539"/>
                </a:lnTo>
                <a:lnTo>
                  <a:pt x="809752" y="509574"/>
                </a:lnTo>
                <a:lnTo>
                  <a:pt x="855624" y="524598"/>
                </a:lnTo>
                <a:lnTo>
                  <a:pt x="905141" y="529424"/>
                </a:lnTo>
                <a:lnTo>
                  <a:pt x="961161" y="524065"/>
                </a:lnTo>
                <a:lnTo>
                  <a:pt x="1007872" y="508330"/>
                </a:lnTo>
                <a:lnTo>
                  <a:pt x="1043470" y="482688"/>
                </a:lnTo>
                <a:lnTo>
                  <a:pt x="1066152" y="447662"/>
                </a:lnTo>
                <a:lnTo>
                  <a:pt x="1074115" y="403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5</a:t>
            </a:fld>
            <a:endParaRPr spc="-2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4395470" cy="26504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45">
                <a:solidFill>
                  <a:srgbClr val="237D12"/>
                </a:solidFill>
                <a:latin typeface="Arial"/>
                <a:cs typeface="Arial"/>
              </a:rPr>
              <a:t>Logo</a:t>
            </a:r>
            <a:r>
              <a:rPr sz="2950" i="1" spc="-15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Examples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few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additional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considerations.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Feel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free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use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inspiration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designing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brand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identity.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450">
              <a:latin typeface="Arial"/>
              <a:cs typeface="Arial"/>
            </a:endParaRPr>
          </a:p>
          <a:p>
            <a:pPr marL="12700" marR="9525">
              <a:lnSpc>
                <a:spcPct val="104200"/>
              </a:lnSpc>
              <a:spcBef>
                <a:spcPts val="5"/>
              </a:spcBef>
            </a:pP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Consider how each communicates a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idea,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elicits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emotion,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speaks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different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aspect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forestry.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sure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tailor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fit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organization’s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needs.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403" y="5925566"/>
            <a:ext cx="2845677" cy="21732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669" y="3083220"/>
            <a:ext cx="3561365" cy="11642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854" y="3023292"/>
            <a:ext cx="3813923" cy="12327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053" y="5875245"/>
            <a:ext cx="2230139" cy="22600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98" y="5708298"/>
            <a:ext cx="1712199" cy="253405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6</a:t>
            </a:fld>
            <a:endParaRPr spc="-25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1371549"/>
            <a:ext cx="5115560" cy="36976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45">
                <a:solidFill>
                  <a:srgbClr val="237D12"/>
                </a:solidFill>
                <a:latin typeface="Arial"/>
                <a:cs typeface="Arial"/>
              </a:rPr>
              <a:t>Logo</a:t>
            </a:r>
            <a:r>
              <a:rPr sz="2950" i="1" spc="-17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Lockup</a:t>
            </a:r>
            <a:r>
              <a:rPr sz="2950" i="1" spc="-17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Examples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lockup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combines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presents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elements</a:t>
            </a:r>
            <a:r>
              <a:rPr sz="1450" spc="500">
                <a:solidFill>
                  <a:srgbClr val="4D4D4D"/>
                </a:solidFill>
                <a:latin typeface="Arial"/>
                <a:cs typeface="Arial"/>
              </a:rPr>
              <a:t> 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specific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arrangement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various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applications.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typically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includes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primary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along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other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essential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elements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like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taglines,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icons,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secondary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graphics.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main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purpose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make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unified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powerful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visual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statement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promoting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cohesive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identity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enhancing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brand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recall.</a:t>
            </a:r>
            <a:endParaRPr sz="1450">
              <a:latin typeface="Arial"/>
              <a:cs typeface="Arial"/>
            </a:endParaRPr>
          </a:p>
          <a:p>
            <a:pPr marL="12700" marR="711200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Several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workshop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participants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provided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their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logos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these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renderings,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demonstrating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how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they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can</a:t>
            </a:r>
            <a:endParaRPr sz="1450">
              <a:latin typeface="Arial"/>
              <a:cs typeface="Arial"/>
            </a:endParaRPr>
          </a:p>
          <a:p>
            <a:pPr marL="12700" marR="12700">
              <a:lnSpc>
                <a:spcPct val="104200"/>
              </a:lnSpc>
            </a:pP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successfully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pair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the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Spreading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Roots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logo.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When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logo</a:t>
            </a:r>
            <a:r>
              <a:rPr sz="145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lockups,</a:t>
            </a:r>
            <a:r>
              <a:rPr sz="145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consider</a:t>
            </a:r>
            <a:r>
              <a:rPr sz="1450" spc="1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developing</a:t>
            </a:r>
            <a:r>
              <a:rPr sz="145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vertical</a:t>
            </a:r>
            <a:r>
              <a:rPr sz="1450" spc="1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horizontal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options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accommodate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different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design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needs.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879" y="2152398"/>
            <a:ext cx="1737182" cy="4632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855601" y="1996575"/>
            <a:ext cx="0" cy="775335"/>
          </a:xfrm>
          <a:custGeom>
            <a:avLst/>
            <a:gdLst/>
            <a:ahLst/>
            <a:cxnLst/>
            <a:rect l="l" t="t" r="r" b="b"/>
            <a:pathLst>
              <a:path h="775335">
                <a:moveTo>
                  <a:pt x="0" y="0"/>
                </a:moveTo>
                <a:lnTo>
                  <a:pt x="0" y="774897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634" y="2044168"/>
            <a:ext cx="1334601" cy="6480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158" y="2159113"/>
            <a:ext cx="1737183" cy="46326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5926882" y="1985122"/>
            <a:ext cx="0" cy="811530"/>
          </a:xfrm>
          <a:custGeom>
            <a:avLst/>
            <a:gdLst/>
            <a:ahLst/>
            <a:cxnLst/>
            <a:rect l="l" t="t" r="r" b="b"/>
            <a:pathLst>
              <a:path h="811530">
                <a:moveTo>
                  <a:pt x="0" y="0"/>
                </a:moveTo>
                <a:lnTo>
                  <a:pt x="0" y="811242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2464" y="1949677"/>
            <a:ext cx="2026237" cy="86869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206" y="8134374"/>
            <a:ext cx="1737182" cy="46326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298927" y="7960383"/>
            <a:ext cx="0" cy="811530"/>
          </a:xfrm>
          <a:custGeom>
            <a:avLst/>
            <a:gdLst/>
            <a:ahLst/>
            <a:cxnLst/>
            <a:rect l="l" t="t" r="r" b="b"/>
            <a:pathLst>
              <a:path h="811529">
                <a:moveTo>
                  <a:pt x="0" y="0"/>
                </a:moveTo>
                <a:lnTo>
                  <a:pt x="0" y="811242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308" y="7984925"/>
            <a:ext cx="2276239" cy="8171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006" y="6107178"/>
            <a:ext cx="1737183" cy="46326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592691" y="5879521"/>
            <a:ext cx="1936114" cy="0"/>
          </a:xfrm>
          <a:custGeom>
            <a:avLst/>
            <a:gdLst/>
            <a:ahLst/>
            <a:cxnLst/>
            <a:rect l="l" t="t" r="r" b="b"/>
            <a:pathLst>
              <a:path w="1936115">
                <a:moveTo>
                  <a:pt x="1935815" y="0"/>
                </a:moveTo>
                <a:lnTo>
                  <a:pt x="0" y="0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426" y="3855327"/>
            <a:ext cx="1768344" cy="17683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09" y="4118154"/>
            <a:ext cx="1724668" cy="151775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1951" y="6107179"/>
            <a:ext cx="1737182" cy="463265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4132633" y="5879521"/>
            <a:ext cx="1936114" cy="0"/>
          </a:xfrm>
          <a:custGeom>
            <a:avLst/>
            <a:gdLst/>
            <a:ahLst/>
            <a:cxnLst/>
            <a:rect l="l" t="t" r="r" b="b"/>
            <a:pathLst>
              <a:path w="1936115">
                <a:moveTo>
                  <a:pt x="1935815" y="0"/>
                </a:moveTo>
                <a:lnTo>
                  <a:pt x="0" y="0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9196" y="3981554"/>
            <a:ext cx="1676485" cy="165435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925" y="6107179"/>
            <a:ext cx="1737182" cy="463265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7402607" y="5879521"/>
            <a:ext cx="1936114" cy="0"/>
          </a:xfrm>
          <a:custGeom>
            <a:avLst/>
            <a:gdLst/>
            <a:ahLst/>
            <a:cxnLst/>
            <a:rect l="l" t="t" r="r" b="b"/>
            <a:pathLst>
              <a:path w="1936115">
                <a:moveTo>
                  <a:pt x="1935815" y="0"/>
                </a:moveTo>
                <a:lnTo>
                  <a:pt x="0" y="0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639" y="8170540"/>
            <a:ext cx="1737182" cy="46326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6230359" y="7900312"/>
            <a:ext cx="0" cy="1003935"/>
          </a:xfrm>
          <a:custGeom>
            <a:avLst/>
            <a:gdLst/>
            <a:ahLst/>
            <a:cxnLst/>
            <a:rect l="l" t="t" r="r" b="b"/>
            <a:pathLst>
              <a:path h="1003934">
                <a:moveTo>
                  <a:pt x="0" y="0"/>
                </a:moveTo>
                <a:lnTo>
                  <a:pt x="0" y="1003707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4502" y="7858431"/>
            <a:ext cx="2488300" cy="95377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079" y="4868091"/>
            <a:ext cx="1847440" cy="73670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979" y="6107179"/>
            <a:ext cx="1737182" cy="463265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0862663" y="5879521"/>
            <a:ext cx="1936114" cy="0"/>
          </a:xfrm>
          <a:custGeom>
            <a:avLst/>
            <a:gdLst/>
            <a:ahLst/>
            <a:cxnLst/>
            <a:rect l="l" t="t" r="r" b="b"/>
            <a:pathLst>
              <a:path w="1936115">
                <a:moveTo>
                  <a:pt x="1935815" y="0"/>
                </a:moveTo>
                <a:lnTo>
                  <a:pt x="0" y="0"/>
                </a:lnTo>
              </a:path>
            </a:pathLst>
          </a:custGeom>
          <a:ln w="790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7</a:t>
            </a:fld>
            <a:endParaRPr spc="-25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1182" y="1371549"/>
            <a:ext cx="4798060" cy="3006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Taglines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2595"/>
              </a:spcBef>
            </a:pP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well-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crafted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tagline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can serve as a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powerful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communication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tool,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fostering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engagement,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conveying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purpose,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creating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memorable</a:t>
            </a:r>
            <a:r>
              <a:rPr sz="1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identity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resonates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stakeholders and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broader community.</a:t>
            </a:r>
            <a:endParaRPr sz="1450">
              <a:latin typeface="Arial"/>
              <a:cs typeface="Arial"/>
            </a:endParaRPr>
          </a:p>
          <a:p>
            <a:pPr marL="12700" marR="296545">
              <a:lnSpc>
                <a:spcPct val="104200"/>
              </a:lnSpc>
              <a:spcBef>
                <a:spcPts val="9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options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community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speak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multiple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benefits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preserving,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protecting,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growing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green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nature.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47291" y="2530786"/>
            <a:ext cx="3673475" cy="1113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60">
                <a:solidFill>
                  <a:srgbClr val="237D12"/>
                </a:solidFill>
                <a:latin typeface="Arial"/>
                <a:cs typeface="Arial"/>
              </a:rPr>
              <a:t>Mental</a:t>
            </a:r>
            <a:r>
              <a:rPr sz="1450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7700"/>
              </a:lnSpc>
              <a:spcBef>
                <a:spcPts val="209"/>
              </a:spcBef>
            </a:pPr>
            <a:r>
              <a:rPr sz="2450" spc="45">
                <a:solidFill>
                  <a:srgbClr val="4D4D4D"/>
                </a:solidFill>
                <a:latin typeface="Arial"/>
                <a:cs typeface="Arial"/>
              </a:rPr>
              <a:t>Cultivating</a:t>
            </a:r>
            <a:r>
              <a:rPr sz="2450" spc="-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balance.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Sowing</a:t>
            </a:r>
            <a:r>
              <a:rPr sz="2450" spc="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seeds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13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serenity.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7291" y="4247915"/>
            <a:ext cx="4935855" cy="11144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Physical</a:t>
            </a:r>
            <a:r>
              <a:rPr sz="1450" spc="19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7900"/>
              </a:lnSpc>
              <a:spcBef>
                <a:spcPts val="204"/>
              </a:spcBef>
            </a:pP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Growing</a:t>
            </a:r>
            <a:r>
              <a:rPr sz="2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green,</a:t>
            </a:r>
            <a:r>
              <a:rPr sz="2450" spc="75">
                <a:solidFill>
                  <a:srgbClr val="4D4D4D"/>
                </a:solidFill>
                <a:latin typeface="Arial"/>
                <a:cs typeface="Arial"/>
              </a:rPr>
              <a:t> growing</a:t>
            </a:r>
            <a:r>
              <a:rPr sz="2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35">
                <a:solidFill>
                  <a:srgbClr val="4D4D4D"/>
                </a:solidFill>
                <a:latin typeface="Arial"/>
                <a:cs typeface="Arial"/>
              </a:rPr>
              <a:t>strong. </a:t>
            </a:r>
            <a:r>
              <a:rPr sz="2450" spc="55">
                <a:solidFill>
                  <a:srgbClr val="4D4D4D"/>
                </a:solidFill>
                <a:latin typeface="Arial"/>
                <a:cs typeface="Arial"/>
              </a:rPr>
              <a:t>Actively</a:t>
            </a:r>
            <a:r>
              <a:rPr sz="2450" spc="-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improving</a:t>
            </a:r>
            <a:r>
              <a:rPr sz="2450" spc="-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47291" y="5861571"/>
            <a:ext cx="4210050" cy="11137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45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spc="1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1450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7900"/>
              </a:lnSpc>
              <a:spcBef>
                <a:spcPts val="200"/>
              </a:spcBef>
            </a:pPr>
            <a:r>
              <a:rPr sz="2450" spc="45">
                <a:solidFill>
                  <a:srgbClr val="4D4D4D"/>
                </a:solidFill>
                <a:latin typeface="Arial"/>
                <a:cs typeface="Arial"/>
              </a:rPr>
              <a:t>Branching</a:t>
            </a:r>
            <a:r>
              <a:rPr sz="2450" spc="-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100">
                <a:solidFill>
                  <a:srgbClr val="4D4D4D"/>
                </a:solidFill>
                <a:latin typeface="Arial"/>
                <a:cs typeface="Arial"/>
              </a:rPr>
              <a:t>out</a:t>
            </a:r>
            <a:r>
              <a:rPr sz="2450" spc="-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together.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Growing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70">
                <a:solidFill>
                  <a:srgbClr val="4D4D4D"/>
                </a:solidFill>
                <a:latin typeface="Arial"/>
                <a:cs typeface="Arial"/>
              </a:rPr>
              <a:t>natural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connections.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54880" y="4208411"/>
            <a:ext cx="5542280" cy="19151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Universal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Every</a:t>
            </a:r>
            <a:r>
              <a:rPr sz="2450" spc="-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85">
                <a:solidFill>
                  <a:srgbClr val="4D4D4D"/>
                </a:solidFill>
                <a:latin typeface="Arial"/>
                <a:cs typeface="Arial"/>
              </a:rPr>
              <a:t>tree</a:t>
            </a:r>
            <a:r>
              <a:rPr sz="2450" spc="-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95">
                <a:solidFill>
                  <a:srgbClr val="4D4D4D"/>
                </a:solidFill>
                <a:latin typeface="Arial"/>
                <a:cs typeface="Arial"/>
              </a:rPr>
              <a:t>tells</a:t>
            </a:r>
            <a:r>
              <a:rPr sz="2450" spc="-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2450" spc="-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story.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ct val="106800"/>
              </a:lnSpc>
              <a:spcBef>
                <a:spcPts val="35"/>
              </a:spcBef>
            </a:pPr>
            <a:r>
              <a:rPr sz="2450" spc="55">
                <a:solidFill>
                  <a:srgbClr val="4D4D4D"/>
                </a:solidFill>
                <a:latin typeface="Arial"/>
                <a:cs typeface="Arial"/>
              </a:rPr>
              <a:t>Planting</a:t>
            </a:r>
            <a:r>
              <a:rPr sz="2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9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2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seeds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130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change</a:t>
            </a:r>
            <a:r>
              <a:rPr sz="2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together.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2450" spc="-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0">
                <a:solidFill>
                  <a:srgbClr val="4D4D4D"/>
                </a:solidFill>
                <a:latin typeface="Arial"/>
                <a:cs typeface="Arial"/>
              </a:rPr>
              <a:t>forests,</a:t>
            </a:r>
            <a:r>
              <a:rPr sz="2450" spc="-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2450" spc="-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future.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Digging</a:t>
            </a:r>
            <a:r>
              <a:rPr sz="2450" spc="-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2450" spc="-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13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2450" spc="-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80">
                <a:solidFill>
                  <a:srgbClr val="4D4D4D"/>
                </a:solidFill>
                <a:latin typeface="Arial"/>
                <a:cs typeface="Arial"/>
              </a:rPr>
              <a:t>brighter</a:t>
            </a:r>
            <a:r>
              <a:rPr sz="2450" spc="-4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35">
                <a:solidFill>
                  <a:srgbClr val="4D4D4D"/>
                </a:solidFill>
                <a:latin typeface="Arial"/>
                <a:cs typeface="Arial"/>
              </a:rPr>
              <a:t>tomorrows.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54880" y="6728748"/>
            <a:ext cx="4927600" cy="7105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Rural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24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2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thrive,</a:t>
            </a:r>
            <a:r>
              <a:rPr sz="2450" spc="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towns</a:t>
            </a:r>
            <a:r>
              <a:rPr sz="2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flourish.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54880" y="8052905"/>
            <a:ext cx="4329430" cy="7105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Urban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450" spc="60">
                <a:solidFill>
                  <a:srgbClr val="4D4D4D"/>
                </a:solidFill>
                <a:latin typeface="Arial"/>
                <a:cs typeface="Arial"/>
              </a:rPr>
              <a:t>City</a:t>
            </a:r>
            <a:r>
              <a:rPr sz="2450" spc="-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canopy,</a:t>
            </a:r>
            <a:r>
              <a:rPr sz="2450" spc="-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7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2450" spc="-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roots.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7291" y="7861931"/>
            <a:ext cx="4879340" cy="8318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Sustained</a:t>
            </a:r>
            <a:r>
              <a:rPr sz="2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70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2450" spc="1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nature.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450" spc="45">
                <a:solidFill>
                  <a:srgbClr val="4D4D4D"/>
                </a:solidFill>
                <a:latin typeface="Arial"/>
                <a:cs typeface="Arial"/>
              </a:rPr>
              <a:t>Cultivating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450" spc="-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55">
                <a:solidFill>
                  <a:srgbClr val="4D4D4D"/>
                </a:solidFill>
                <a:latin typeface="Arial"/>
                <a:cs typeface="Arial"/>
              </a:rPr>
              <a:t>resilient</a:t>
            </a:r>
            <a:r>
              <a:rPr sz="2450" spc="-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65">
                <a:solidFill>
                  <a:srgbClr val="4D4D4D"/>
                </a:solidFill>
                <a:latin typeface="Arial"/>
                <a:cs typeface="Arial"/>
              </a:rPr>
              <a:t>future.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54880" y="2530974"/>
            <a:ext cx="6161405" cy="107251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Youth</a:t>
            </a:r>
            <a:r>
              <a:rPr sz="1450" spc="-2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spc="-2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Education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ts val="2895"/>
              </a:lnSpc>
              <a:spcBef>
                <a:spcPts val="430"/>
              </a:spcBef>
            </a:pPr>
            <a:r>
              <a:rPr sz="2450" spc="90">
                <a:solidFill>
                  <a:srgbClr val="4D4D4D"/>
                </a:solidFill>
                <a:latin typeface="Arial"/>
                <a:cs typeface="Arial"/>
              </a:rPr>
              <a:t>Nurturing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9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110">
                <a:solidFill>
                  <a:srgbClr val="4D4D4D"/>
                </a:solidFill>
                <a:latin typeface="Arial"/>
                <a:cs typeface="Arial"/>
              </a:rPr>
              <a:t>future</a:t>
            </a:r>
            <a:r>
              <a:rPr sz="2450" spc="-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today.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895"/>
              </a:lnSpc>
            </a:pP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Empowering</a:t>
            </a:r>
            <a:r>
              <a:rPr sz="2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>
                <a:solidFill>
                  <a:srgbClr val="4D4D4D"/>
                </a:solidFill>
                <a:latin typeface="Arial"/>
                <a:cs typeface="Arial"/>
              </a:rPr>
              <a:t>youth,</a:t>
            </a:r>
            <a:r>
              <a:rPr sz="2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50">
                <a:solidFill>
                  <a:srgbClr val="4D4D4D"/>
                </a:solidFill>
                <a:latin typeface="Arial"/>
                <a:cs typeface="Arial"/>
              </a:rPr>
              <a:t>enriching</a:t>
            </a:r>
            <a:r>
              <a:rPr sz="2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450" spc="-10">
                <a:solidFill>
                  <a:srgbClr val="4D4D4D"/>
                </a:solidFill>
                <a:latin typeface="Arial"/>
                <a:cs typeface="Arial"/>
              </a:rPr>
              <a:t>communities.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47291" y="7610652"/>
            <a:ext cx="29197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Economic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&amp; </a:t>
            </a: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Ecological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Resilience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pc="-70"/>
              <a:t>Branding</a:t>
            </a:r>
            <a:r>
              <a:rPr spc="-180"/>
              <a:t> </a:t>
            </a:r>
            <a:r>
              <a:rPr spc="225"/>
              <a:t>&amp;</a:t>
            </a:r>
            <a:r>
              <a:rPr spc="-175"/>
              <a:t> </a:t>
            </a:r>
            <a:r>
              <a:rPr spc="-10"/>
              <a:t>Identity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10"/>
              <a:t>Urban</a:t>
            </a:r>
            <a:r>
              <a:rPr spc="-65"/>
              <a:t> </a:t>
            </a:r>
            <a:r>
              <a:t>&amp;</a:t>
            </a:r>
            <a:r>
              <a:rPr spc="-60"/>
              <a:t> </a:t>
            </a:r>
            <a:r>
              <a:t>Community</a:t>
            </a:r>
            <a:r>
              <a:rPr spc="-60"/>
              <a:t> </a:t>
            </a:r>
            <a:r>
              <a:t>Forestry</a:t>
            </a:r>
            <a:r>
              <a:rPr spc="-65"/>
              <a:t> </a:t>
            </a:r>
            <a:r>
              <a:rPr spc="-20"/>
              <a:t>Toolkit:</a:t>
            </a:r>
            <a:r>
              <a:rPr spc="-60"/>
              <a:t> </a:t>
            </a:r>
            <a:r>
              <a:rPr spc="-35"/>
              <a:t>DRAFT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740859" y="1371549"/>
            <a:ext cx="4842510" cy="7445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sz="2950" i="1">
                <a:solidFill>
                  <a:srgbClr val="237D12"/>
                </a:solidFill>
                <a:latin typeface="Arial"/>
                <a:cs typeface="Arial"/>
              </a:rPr>
              <a:t>Mission</a:t>
            </a:r>
            <a:r>
              <a:rPr sz="2950" i="1" spc="-18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2950" i="1" spc="-10">
                <a:solidFill>
                  <a:srgbClr val="237D12"/>
                </a:solidFill>
                <a:latin typeface="Arial"/>
                <a:cs typeface="Arial"/>
              </a:rPr>
              <a:t>Statements</a:t>
            </a:r>
            <a:endParaRPr sz="2950">
              <a:latin typeface="Arial"/>
              <a:cs typeface="Arial"/>
            </a:endParaRPr>
          </a:p>
          <a:p>
            <a:pPr marL="12700" marR="106045" algn="just">
              <a:lnSpc>
                <a:spcPct val="104200"/>
              </a:lnSpc>
              <a:spcBef>
                <a:spcPts val="2595"/>
              </a:spcBef>
            </a:pP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mission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statement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serves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foundational</a:t>
            </a:r>
            <a:r>
              <a:rPr sz="14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element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initiative,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providing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direction,</a:t>
            </a:r>
            <a:r>
              <a:rPr sz="1450" spc="1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inspiration,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50">
                <a:solidFill>
                  <a:srgbClr val="4D4D4D"/>
                </a:solidFill>
                <a:latin typeface="Arial"/>
                <a:cs typeface="Arial"/>
              </a:rPr>
              <a:t>a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shared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sense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purpose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is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essential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sustained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success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positive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impact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450">
              <a:latin typeface="Arial"/>
              <a:cs typeface="Arial"/>
            </a:endParaRPr>
          </a:p>
          <a:p>
            <a:pPr marL="12700" marR="116205">
              <a:lnSpc>
                <a:spcPct val="104200"/>
              </a:lnSpc>
              <a:spcBef>
                <a:spcPts val="990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When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crafting,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90">
                <a:solidFill>
                  <a:srgbClr val="4D4D4D"/>
                </a:solidFill>
                <a:latin typeface="Arial"/>
                <a:cs typeface="Arial"/>
              </a:rPr>
              <a:t>it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may be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helpful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segment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according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benefits,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determine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which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one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resonates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most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with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your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community,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develop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ideas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there.</a:t>
            </a:r>
            <a:endParaRPr sz="1450">
              <a:latin typeface="Arial"/>
              <a:cs typeface="Arial"/>
            </a:endParaRPr>
          </a:p>
          <a:p>
            <a:pPr marL="12700" marR="11430">
              <a:lnSpc>
                <a:spcPct val="104200"/>
              </a:lnSpc>
              <a:spcBef>
                <a:spcPts val="990"/>
              </a:spcBef>
            </a:pP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Physical</a:t>
            </a:r>
            <a:r>
              <a:rPr sz="1450" b="1" spc="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Health:</a:t>
            </a:r>
            <a:r>
              <a:rPr sz="1450" b="1" spc="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overall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well-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being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4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individual’s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body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its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proper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functioning.</a:t>
            </a:r>
            <a:endParaRPr sz="1450">
              <a:latin typeface="Arial"/>
              <a:cs typeface="Arial"/>
            </a:endParaRPr>
          </a:p>
          <a:p>
            <a:pPr marL="12700" marR="367030">
              <a:lnSpc>
                <a:spcPct val="104200"/>
              </a:lnSpc>
              <a:spcBef>
                <a:spcPts val="990"/>
              </a:spcBef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Mental</a:t>
            </a:r>
            <a:r>
              <a:rPr sz="1450" b="1" spc="9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Health:</a:t>
            </a:r>
            <a:r>
              <a:rPr sz="1450" b="1" spc="9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person’s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emotional,</a:t>
            </a:r>
            <a:r>
              <a:rPr sz="1450" spc="114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psychological,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social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well-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being.</a:t>
            </a:r>
            <a:endParaRPr sz="1450">
              <a:latin typeface="Arial"/>
              <a:cs typeface="Arial"/>
            </a:endParaRPr>
          </a:p>
          <a:p>
            <a:pPr marL="12700" marR="173990">
              <a:lnSpc>
                <a:spcPct val="104200"/>
              </a:lnSpc>
              <a:spcBef>
                <a:spcPts val="990"/>
              </a:spcBef>
            </a:pP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b="1" spc="6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Being:</a:t>
            </a:r>
            <a:r>
              <a:rPr sz="1450" b="1" spc="8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overall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health,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happiness,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prosperity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-3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group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people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living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particular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geographic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area.</a:t>
            </a:r>
            <a:endParaRPr sz="1450">
              <a:latin typeface="Arial"/>
              <a:cs typeface="Arial"/>
            </a:endParaRPr>
          </a:p>
          <a:p>
            <a:pPr marL="12700" marR="310515">
              <a:lnSpc>
                <a:spcPct val="104200"/>
              </a:lnSpc>
              <a:spcBef>
                <a:spcPts val="990"/>
              </a:spcBef>
            </a:pP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Economic</a:t>
            </a: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50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b="1" spc="-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Ecological</a:t>
            </a:r>
            <a:r>
              <a:rPr sz="1450" b="1" spc="-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25">
                <a:solidFill>
                  <a:srgbClr val="237D12"/>
                </a:solidFill>
                <a:latin typeface="Arial"/>
                <a:cs typeface="Arial"/>
              </a:rPr>
              <a:t>Resilience:</a:t>
            </a: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 system’s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ability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withstand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recover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from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economic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shocks,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disruptions,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or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stressors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ecosystem’s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capacity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absorb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disturbances,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adapt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change,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reorganize,</a:t>
            </a:r>
            <a:r>
              <a:rPr sz="1450" spc="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25">
                <a:solidFill>
                  <a:srgbClr val="4D4D4D"/>
                </a:solidFill>
                <a:latin typeface="Arial"/>
                <a:cs typeface="Arial"/>
              </a:rPr>
              <a:t>and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restore</a:t>
            </a:r>
            <a:r>
              <a:rPr sz="1450" spc="2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itself</a:t>
            </a:r>
            <a:endParaRPr sz="1450">
              <a:latin typeface="Arial"/>
              <a:cs typeface="Arial"/>
            </a:endParaRPr>
          </a:p>
          <a:p>
            <a:pPr marL="12700" marR="158115">
              <a:lnSpc>
                <a:spcPct val="104200"/>
              </a:lnSpc>
              <a:spcBef>
                <a:spcPts val="990"/>
              </a:spcBef>
            </a:pPr>
            <a:r>
              <a:rPr sz="1450" b="1" spc="-35">
                <a:solidFill>
                  <a:srgbClr val="237D12"/>
                </a:solidFill>
                <a:latin typeface="Arial"/>
                <a:cs typeface="Arial"/>
              </a:rPr>
              <a:t>Youth</a:t>
            </a:r>
            <a:r>
              <a:rPr sz="1450" b="1" spc="-2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50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b="1" spc="-1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b="1" spc="-30">
                <a:solidFill>
                  <a:srgbClr val="237D12"/>
                </a:solidFill>
                <a:latin typeface="Arial"/>
                <a:cs typeface="Arial"/>
              </a:rPr>
              <a:t>Education:</a:t>
            </a:r>
            <a:r>
              <a:rPr sz="1450" b="1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shaping</a:t>
            </a:r>
            <a:r>
              <a:rPr sz="14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future,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45">
                <a:solidFill>
                  <a:srgbClr val="4D4D4D"/>
                </a:solidFill>
                <a:latin typeface="Arial"/>
                <a:cs typeface="Arial"/>
              </a:rPr>
              <a:t>fostering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personal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growth,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contributing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well-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being</a:t>
            </a:r>
            <a:r>
              <a:rPr sz="1450" spc="60">
                <a:solidFill>
                  <a:srgbClr val="4D4D4D"/>
                </a:solidFill>
                <a:latin typeface="Arial"/>
                <a:cs typeface="Arial"/>
              </a:rPr>
              <a:t> of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families,</a:t>
            </a:r>
            <a:r>
              <a:rPr sz="145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communities,</a:t>
            </a:r>
            <a:r>
              <a:rPr sz="1450" spc="1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1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35">
                <a:solidFill>
                  <a:srgbClr val="4D4D4D"/>
                </a:solidFill>
                <a:latin typeface="Arial"/>
                <a:cs typeface="Arial"/>
              </a:rPr>
              <a:t>society</a:t>
            </a:r>
            <a:endParaRPr sz="1450">
              <a:latin typeface="Arial"/>
              <a:cs typeface="Arial"/>
            </a:endParaRPr>
          </a:p>
          <a:p>
            <a:pPr marL="12700" marR="48895">
              <a:lnSpc>
                <a:spcPct val="104200"/>
              </a:lnSpc>
              <a:spcBef>
                <a:spcPts val="995"/>
              </a:spcBef>
            </a:pP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guidance,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here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several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options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450" spc="9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again</a:t>
            </a:r>
            <a:r>
              <a:rPr sz="1450" spc="1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speak </a:t>
            </a:r>
            <a:r>
              <a:rPr sz="1450" spc="7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65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primary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5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promoting</a:t>
            </a:r>
            <a:r>
              <a:rPr sz="14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-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50">
                <a:solidFill>
                  <a:srgbClr val="4D4D4D"/>
                </a:solidFill>
                <a:latin typeface="Arial"/>
                <a:cs typeface="Arial"/>
              </a:rPr>
              <a:t>protecting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trees,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spaces,</a:t>
            </a:r>
            <a:r>
              <a:rPr sz="1450" spc="1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450" spc="1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4D4D4D"/>
                </a:solidFill>
                <a:latin typeface="Arial"/>
                <a:cs typeface="Arial"/>
              </a:rPr>
              <a:t>nature.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8852" y="1032035"/>
            <a:ext cx="10004425" cy="9505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60">
                <a:solidFill>
                  <a:srgbClr val="237D12"/>
                </a:solidFill>
                <a:latin typeface="Arial"/>
                <a:cs typeface="Arial"/>
              </a:rPr>
              <a:t>Mental</a:t>
            </a:r>
            <a:r>
              <a:rPr sz="1450" spc="-3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4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0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plant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seeds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healing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hope,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communities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into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vibrant,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inclusive,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mentally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resilient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places.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9816" y="2274751"/>
            <a:ext cx="9619615" cy="9505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Physical</a:t>
            </a:r>
            <a:r>
              <a:rPr sz="1450" spc="19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Health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0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champion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value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as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invaluable</a:t>
            </a:r>
            <a:r>
              <a:rPr sz="1950" spc="2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parts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2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active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thriving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communities.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0780" y="3517467"/>
            <a:ext cx="9057005" cy="9505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45">
                <a:solidFill>
                  <a:srgbClr val="237D12"/>
                </a:solidFill>
                <a:latin typeface="Arial"/>
                <a:cs typeface="Arial"/>
              </a:rPr>
              <a:t>Community</a:t>
            </a:r>
            <a:r>
              <a:rPr sz="1450" spc="140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Well-</a:t>
            </a:r>
            <a:r>
              <a:rPr sz="1450" spc="-20">
                <a:solidFill>
                  <a:srgbClr val="237D12"/>
                </a:solidFill>
                <a:latin typeface="Arial"/>
                <a:cs typeface="Arial"/>
              </a:rPr>
              <a:t>Being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0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a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sense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belonging,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joy,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and hope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growing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5">
                <a:solidFill>
                  <a:srgbClr val="4D4D4D"/>
                </a:solidFill>
                <a:latin typeface="Arial"/>
                <a:cs typeface="Arial"/>
              </a:rPr>
              <a:t>are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cherished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by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connected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7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engaged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1744" y="6001910"/>
            <a:ext cx="9814560" cy="12522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>
                <a:solidFill>
                  <a:srgbClr val="237D12"/>
                </a:solidFill>
                <a:latin typeface="Arial"/>
                <a:cs typeface="Arial"/>
              </a:rPr>
              <a:t>Youth</a:t>
            </a:r>
            <a:r>
              <a:rPr sz="1450" spc="-2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&amp;</a:t>
            </a:r>
            <a:r>
              <a:rPr sz="1450" spc="-2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Education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0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inspire,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educate,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empower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young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people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through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wonders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urban </a:t>
            </a:r>
            <a:r>
              <a:rPr sz="1950" spc="85">
                <a:solidFill>
                  <a:srgbClr val="4D4D4D"/>
                </a:solidFill>
                <a:latin typeface="Arial"/>
                <a:cs typeface="Arial"/>
              </a:rPr>
              <a:t>forestry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they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will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be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more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connected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community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today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become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the 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environmental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stewards</a:t>
            </a:r>
            <a:r>
              <a:rPr sz="19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8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tomorrow.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41744" y="7546188"/>
            <a:ext cx="9746615" cy="9505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National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0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foster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sustainable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vibrant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urban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ecosystems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create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resilient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6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inclusive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green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 spaces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where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benefits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trees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are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accessible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20">
                <a:solidFill>
                  <a:srgbClr val="4D4D4D"/>
                </a:solidFill>
                <a:latin typeface="Arial"/>
                <a:cs typeface="Arial"/>
              </a:rPr>
              <a:t>all.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2298" y="8835645"/>
            <a:ext cx="9593580" cy="95059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National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4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foster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0">
                <a:solidFill>
                  <a:srgbClr val="4D4D4D"/>
                </a:solidFill>
                <a:latin typeface="Arial"/>
                <a:cs typeface="Arial"/>
              </a:rPr>
              <a:t>the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5">
                <a:solidFill>
                  <a:srgbClr val="4D4D4D"/>
                </a:solidFill>
                <a:latin typeface="Arial"/>
                <a:cs typeface="Arial"/>
              </a:rPr>
              <a:t>growth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preservation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natural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spaces</a:t>
            </a:r>
            <a:r>
              <a:rPr sz="1950" spc="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while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actively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35">
                <a:solidFill>
                  <a:srgbClr val="4D4D4D"/>
                </a:solidFill>
                <a:latin typeface="Arial"/>
                <a:cs typeface="Arial"/>
              </a:rPr>
              <a:t>engaging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empowering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every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member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of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-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community.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41744" y="4758676"/>
            <a:ext cx="9975215" cy="95123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Economic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&amp; </a:t>
            </a:r>
            <a:r>
              <a:rPr sz="1450" spc="10">
                <a:solidFill>
                  <a:srgbClr val="237D12"/>
                </a:solidFill>
                <a:latin typeface="Arial"/>
                <a:cs typeface="Arial"/>
              </a:rPr>
              <a:t>Ecological</a:t>
            </a:r>
            <a:r>
              <a:rPr sz="1450" spc="85">
                <a:solidFill>
                  <a:srgbClr val="237D12"/>
                </a:solidFill>
                <a:latin typeface="Arial"/>
                <a:cs typeface="Arial"/>
              </a:rPr>
              <a:t> </a:t>
            </a:r>
            <a:r>
              <a:rPr sz="1450" spc="-10">
                <a:solidFill>
                  <a:srgbClr val="237D12"/>
                </a:solidFill>
                <a:latin typeface="Arial"/>
                <a:cs typeface="Arial"/>
              </a:rPr>
              <a:t>Resilience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  <a:spcBef>
                <a:spcPts val="434"/>
              </a:spcBef>
            </a:pPr>
            <a:r>
              <a:rPr sz="1950" spc="-100">
                <a:solidFill>
                  <a:srgbClr val="4D4D4D"/>
                </a:solidFill>
                <a:latin typeface="Arial"/>
                <a:cs typeface="Arial"/>
              </a:rPr>
              <a:t>To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70">
                <a:solidFill>
                  <a:srgbClr val="4D4D4D"/>
                </a:solidFill>
                <a:latin typeface="Arial"/>
                <a:cs typeface="Arial"/>
              </a:rPr>
              <a:t>grow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communities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thrive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in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balance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85">
                <a:solidFill>
                  <a:srgbClr val="4D4D4D"/>
                </a:solidFill>
                <a:latin typeface="Arial"/>
                <a:cs typeface="Arial"/>
              </a:rPr>
              <a:t>with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nature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prosper</a:t>
            </a:r>
            <a:r>
              <a:rPr sz="1950" spc="-1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through</a:t>
            </a:r>
            <a:r>
              <a:rPr sz="1950" spc="50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sustainable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45">
                <a:solidFill>
                  <a:srgbClr val="4D4D4D"/>
                </a:solidFill>
                <a:latin typeface="Arial"/>
                <a:cs typeface="Arial"/>
              </a:rPr>
              <a:t>practices,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so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0">
                <a:solidFill>
                  <a:srgbClr val="4D4D4D"/>
                </a:solidFill>
                <a:latin typeface="Arial"/>
                <a:cs typeface="Arial"/>
              </a:rPr>
              <a:t>that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0">
                <a:solidFill>
                  <a:srgbClr val="4D4D4D"/>
                </a:solidFill>
                <a:latin typeface="Arial"/>
                <a:cs typeface="Arial"/>
              </a:rPr>
              <a:t>we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can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60">
                <a:solidFill>
                  <a:srgbClr val="4D4D4D"/>
                </a:solidFill>
                <a:latin typeface="Arial"/>
                <a:cs typeface="Arial"/>
              </a:rPr>
              <a:t>build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950" spc="1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0">
                <a:solidFill>
                  <a:srgbClr val="4D4D4D"/>
                </a:solidFill>
                <a:latin typeface="Arial"/>
                <a:cs typeface="Arial"/>
              </a:rPr>
              <a:t>better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95">
                <a:solidFill>
                  <a:srgbClr val="4D4D4D"/>
                </a:solidFill>
                <a:latin typeface="Arial"/>
                <a:cs typeface="Arial"/>
              </a:rPr>
              <a:t>future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105">
                <a:solidFill>
                  <a:srgbClr val="4D4D4D"/>
                </a:solidFill>
                <a:latin typeface="Arial"/>
                <a:cs typeface="Arial"/>
              </a:rPr>
              <a:t>for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ourselves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>
                <a:solidFill>
                  <a:srgbClr val="4D4D4D"/>
                </a:solidFill>
                <a:latin typeface="Arial"/>
                <a:cs typeface="Arial"/>
              </a:rPr>
              <a:t>and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55">
                <a:solidFill>
                  <a:srgbClr val="4D4D4D"/>
                </a:solidFill>
                <a:latin typeface="Arial"/>
                <a:cs typeface="Arial"/>
              </a:rPr>
              <a:t>our</a:t>
            </a:r>
            <a:r>
              <a:rPr sz="1950" spc="5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950" spc="-10">
                <a:solidFill>
                  <a:srgbClr val="4D4D4D"/>
                </a:solidFill>
                <a:latin typeface="Arial"/>
                <a:cs typeface="Arial"/>
              </a:rPr>
              <a:t>planet.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Urban &amp; Community Forestry Toolkit</vt:lpstr>
      <vt:lpstr>Introduction</vt:lpstr>
      <vt:lpstr>Getting Started</vt:lpstr>
      <vt:lpstr>Branding &amp; Identity</vt:lpstr>
      <vt:lpstr>Branding &amp; Identity</vt:lpstr>
      <vt:lpstr>Branding &amp; Identity</vt:lpstr>
      <vt:lpstr>Branding &amp; Identity</vt:lpstr>
      <vt:lpstr>Branding &amp; Identity</vt:lpstr>
      <vt:lpstr>Branding &amp; Identity</vt:lpstr>
      <vt:lpstr>Branding &amp; Identity</vt:lpstr>
      <vt:lpstr>PowerPoint Presentation</vt:lpstr>
      <vt:lpstr>PowerPoint Presentation</vt:lpstr>
      <vt:lpstr>Photography &amp; Illustration</vt:lpstr>
      <vt:lpstr>Branding &amp; Identity</vt:lpstr>
      <vt:lpstr>Public Outreach</vt:lpstr>
      <vt:lpstr>Public Outreach</vt:lpstr>
      <vt:lpstr>Public Outreach</vt:lpstr>
      <vt:lpstr>Info Sheets</vt:lpstr>
      <vt:lpstr>Info Sheets</vt:lpstr>
      <vt:lpstr>Public Outreach</vt:lpstr>
      <vt:lpstr>Plant a Tree Watch the Benefits Grow</vt:lpstr>
      <vt:lpstr>Infographics</vt:lpstr>
      <vt:lpstr>Infographics</vt:lpstr>
      <vt:lpstr>Infographics</vt:lpstr>
      <vt:lpstr>Infographics</vt:lpstr>
      <vt:lpstr>Infographics</vt:lpstr>
      <vt:lpstr>Infographics</vt:lpstr>
      <vt:lpstr>Public Outreach</vt:lpstr>
      <vt:lpstr>Public Outreach</vt:lpstr>
      <vt:lpstr>Public Outreach</vt:lpstr>
      <vt:lpstr>Phone Scripts</vt:lpstr>
      <vt:lpstr>Public Outreach</vt:lpstr>
      <vt:lpstr>Public Outreach</vt:lpstr>
      <vt:lpstr>Public Outreach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&amp; Community Forestry Toolkit</dc:title>
  <cp:revision>2</cp:revision>
  <dcterms:created xsi:type="dcterms:W3CDTF">2024-06-20T15:06:26Z</dcterms:created>
  <dcterms:modified xsi:type="dcterms:W3CDTF">2024-06-28T16:03:58Z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2024-06-18T00:00:00Z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2024-06-20T00:00:00Z</vt:filetime>
  </property>
  <property fmtid="{D5CDD505-2E9C-101B-9397-08002B2CF9AE}" pid="5" name="Producer">
    <vt:lpwstr>Adobe PDF Library 17.0</vt:lpwstr>
  </property>
</Properties>
</file>