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74" r:id="rId3"/>
    <p:sldId id="261" r:id="rId4"/>
    <p:sldId id="256" r:id="rId5"/>
    <p:sldId id="257" r:id="rId6"/>
    <p:sldId id="267" r:id="rId7"/>
    <p:sldId id="266" r:id="rId8"/>
    <p:sldId id="269" r:id="rId9"/>
    <p:sldId id="273" r:id="rId10"/>
    <p:sldId id="272" r:id="rId11"/>
    <p:sldId id="268" r:id="rId12"/>
    <p:sldId id="264" r:id="rId13"/>
    <p:sldId id="265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C8C"/>
    <a:srgbClr val="237D12"/>
    <a:srgbClr val="46A5D0"/>
    <a:srgbClr val="A97FD2"/>
    <a:srgbClr val="F09480"/>
    <a:srgbClr val="FAC864"/>
    <a:srgbClr val="1D698C"/>
    <a:srgbClr val="62477D"/>
    <a:srgbClr val="B13B21"/>
    <a:srgbClr val="966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7DECA-CCE1-EF4F-9766-571BFF91B937}" v="14" dt="2024-06-07T13:38:00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8558"/>
    <p:restoredTop sz="96327"/>
  </p:normalViewPr>
  <p:slideViewPr>
    <p:cSldViewPr snapToGrid="0" snapToObjects="1">
      <p:cViewPr varScale="1">
        <p:scale>
          <a:sx n="125" d="100"/>
          <a:sy n="125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y Ryan" userId="d35048a6-10ee-45e7-943c-6c162534316f" providerId="ADAL" clId="{55A473C3-4774-B74B-B14C-70E00437BC1F}"/>
    <pc:docChg chg="undo redo custSel addSld delSld modSld sldOrd modMainMaster">
      <pc:chgData name="Tommy Ryan" userId="d35048a6-10ee-45e7-943c-6c162534316f" providerId="ADAL" clId="{55A473C3-4774-B74B-B14C-70E00437BC1F}" dt="2022-11-28T21:34:31.512" v="1098" actId="207"/>
      <pc:docMkLst>
        <pc:docMk/>
      </pc:docMkLst>
      <pc:sldChg chg="modSp mod">
        <pc:chgData name="Tommy Ryan" userId="d35048a6-10ee-45e7-943c-6c162534316f" providerId="ADAL" clId="{55A473C3-4774-B74B-B14C-70E00437BC1F}" dt="2022-11-28T21:30:12.084" v="1029" actId="20577"/>
        <pc:sldMkLst>
          <pc:docMk/>
          <pc:sldMk cId="222688559" sldId="257"/>
        </pc:sldMkLst>
        <pc:spChg chg="mod">
          <ac:chgData name="Tommy Ryan" userId="d35048a6-10ee-45e7-943c-6c162534316f" providerId="ADAL" clId="{55A473C3-4774-B74B-B14C-70E00437BC1F}" dt="2022-11-28T21:30:12.084" v="1029" actId="20577"/>
          <ac:spMkLst>
            <pc:docMk/>
            <pc:sldMk cId="222688559" sldId="257"/>
            <ac:spMk id="21" creationId="{EB61D065-23C5-D549-B3E5-E1171CC21D13}"/>
          </ac:spMkLst>
        </pc:spChg>
      </pc:sldChg>
      <pc:sldChg chg="addSp delSp modSp mod">
        <pc:chgData name="Tommy Ryan" userId="d35048a6-10ee-45e7-943c-6c162534316f" providerId="ADAL" clId="{55A473C3-4774-B74B-B14C-70E00437BC1F}" dt="2022-11-28T21:31:08.109" v="1050" actId="1035"/>
        <pc:sldMkLst>
          <pc:docMk/>
          <pc:sldMk cId="3243258692" sldId="258"/>
        </pc:sldMkLst>
        <pc:spChg chg="add del mod">
          <ac:chgData name="Tommy Ryan" userId="d35048a6-10ee-45e7-943c-6c162534316f" providerId="ADAL" clId="{55A473C3-4774-B74B-B14C-70E00437BC1F}" dt="2022-11-28T21:28:57.887" v="1021" actId="931"/>
          <ac:spMkLst>
            <pc:docMk/>
            <pc:sldMk cId="3243258692" sldId="258"/>
            <ac:spMk id="3" creationId="{6C0B800D-5E63-6EEA-2FED-EA7AA66A7F9B}"/>
          </ac:spMkLst>
        </pc:spChg>
        <pc:spChg chg="mod">
          <ac:chgData name="Tommy Ryan" userId="d35048a6-10ee-45e7-943c-6c162534316f" providerId="ADAL" clId="{55A473C3-4774-B74B-B14C-70E00437BC1F}" dt="2022-11-22T20:47:21.761" v="308" actId="207"/>
          <ac:spMkLst>
            <pc:docMk/>
            <pc:sldMk cId="3243258692" sldId="258"/>
            <ac:spMk id="4" creationId="{DE8634DF-EB79-534B-BA21-E9CDBB4574B8}"/>
          </ac:spMkLst>
        </pc:spChg>
        <pc:spChg chg="mod">
          <ac:chgData name="Tommy Ryan" userId="d35048a6-10ee-45e7-943c-6c162534316f" providerId="ADAL" clId="{55A473C3-4774-B74B-B14C-70E00437BC1F}" dt="2022-11-22T20:44:59.171" v="298" actId="20577"/>
          <ac:spMkLst>
            <pc:docMk/>
            <pc:sldMk cId="3243258692" sldId="258"/>
            <ac:spMk id="17" creationId="{26219756-3695-DC4D-89BC-8CE80899958E}"/>
          </ac:spMkLst>
        </pc:spChg>
        <pc:picChg chg="add mod modCrop">
          <ac:chgData name="Tommy Ryan" userId="d35048a6-10ee-45e7-943c-6c162534316f" providerId="ADAL" clId="{55A473C3-4774-B74B-B14C-70E00437BC1F}" dt="2022-11-28T21:31:08.109" v="1050" actId="1035"/>
          <ac:picMkLst>
            <pc:docMk/>
            <pc:sldMk cId="3243258692" sldId="258"/>
            <ac:picMk id="7" creationId="{FF2E9B1B-117D-66B3-8101-24EE7EC3B2E2}"/>
          </ac:picMkLst>
        </pc:picChg>
        <pc:picChg chg="del mod">
          <ac:chgData name="Tommy Ryan" userId="d35048a6-10ee-45e7-943c-6c162534316f" providerId="ADAL" clId="{55A473C3-4774-B74B-B14C-70E00437BC1F}" dt="2022-11-28T21:23:17.404" v="1006" actId="21"/>
          <ac:picMkLst>
            <pc:docMk/>
            <pc:sldMk cId="3243258692" sldId="258"/>
            <ac:picMk id="20" creationId="{A8134F42-F637-F646-9FFD-815614CA4566}"/>
          </ac:picMkLst>
        </pc:picChg>
      </pc:sldChg>
      <pc:sldChg chg="modSp mod">
        <pc:chgData name="Tommy Ryan" userId="d35048a6-10ee-45e7-943c-6c162534316f" providerId="ADAL" clId="{55A473C3-4774-B74B-B14C-70E00437BC1F}" dt="2022-11-28T21:30:42.764" v="1049" actId="20577"/>
        <pc:sldMkLst>
          <pc:docMk/>
          <pc:sldMk cId="2591762108" sldId="259"/>
        </pc:sldMkLst>
        <pc:spChg chg="mod">
          <ac:chgData name="Tommy Ryan" userId="d35048a6-10ee-45e7-943c-6c162534316f" providerId="ADAL" clId="{55A473C3-4774-B74B-B14C-70E00437BC1F}" dt="2022-11-28T21:30:42.764" v="1049" actId="20577"/>
          <ac:spMkLst>
            <pc:docMk/>
            <pc:sldMk cId="2591762108" sldId="259"/>
            <ac:spMk id="2" creationId="{8AD28F42-ED20-4243-A736-B6FF4D2EFB72}"/>
          </ac:spMkLst>
        </pc:spChg>
      </pc:sldChg>
      <pc:sldChg chg="modSp mod">
        <pc:chgData name="Tommy Ryan" userId="d35048a6-10ee-45e7-943c-6c162534316f" providerId="ADAL" clId="{55A473C3-4774-B74B-B14C-70E00437BC1F}" dt="2022-11-22T20:47:16.845" v="307" actId="207"/>
        <pc:sldMkLst>
          <pc:docMk/>
          <pc:sldMk cId="1339230197" sldId="261"/>
        </pc:sldMkLst>
        <pc:spChg chg="mod">
          <ac:chgData name="Tommy Ryan" userId="d35048a6-10ee-45e7-943c-6c162534316f" providerId="ADAL" clId="{55A473C3-4774-B74B-B14C-70E00437BC1F}" dt="2022-11-22T20:47:16.845" v="307" actId="207"/>
          <ac:spMkLst>
            <pc:docMk/>
            <pc:sldMk cId="1339230197" sldId="261"/>
            <ac:spMk id="6" creationId="{F198A52A-A7D3-B140-AEE8-0A3F193DD05E}"/>
          </ac:spMkLst>
        </pc:spChg>
      </pc:sldChg>
      <pc:sldChg chg="modSp del mod">
        <pc:chgData name="Tommy Ryan" userId="d35048a6-10ee-45e7-943c-6c162534316f" providerId="ADAL" clId="{55A473C3-4774-B74B-B14C-70E00437BC1F}" dt="2022-11-22T21:22:44.503" v="667" actId="2696"/>
        <pc:sldMkLst>
          <pc:docMk/>
          <pc:sldMk cId="2431426949" sldId="262"/>
        </pc:sldMkLst>
        <pc:spChg chg="mod">
          <ac:chgData name="Tommy Ryan" userId="d35048a6-10ee-45e7-943c-6c162534316f" providerId="ADAL" clId="{55A473C3-4774-B74B-B14C-70E00437BC1F}" dt="2022-11-22T21:16:54.703" v="583" actId="20577"/>
          <ac:spMkLst>
            <pc:docMk/>
            <pc:sldMk cId="2431426949" sldId="262"/>
            <ac:spMk id="7" creationId="{D69F8AC2-6AA0-204F-B2F8-EDCB0D0683D5}"/>
          </ac:spMkLst>
        </pc:spChg>
      </pc:sldChg>
      <pc:sldChg chg="modSp mod">
        <pc:chgData name="Tommy Ryan" userId="d35048a6-10ee-45e7-943c-6c162534316f" providerId="ADAL" clId="{55A473C3-4774-B74B-B14C-70E00437BC1F}" dt="2022-11-22T20:26:48.300" v="112" actId="14100"/>
        <pc:sldMkLst>
          <pc:docMk/>
          <pc:sldMk cId="3843865996" sldId="263"/>
        </pc:sldMkLst>
        <pc:spChg chg="mod">
          <ac:chgData name="Tommy Ryan" userId="d35048a6-10ee-45e7-943c-6c162534316f" providerId="ADAL" clId="{55A473C3-4774-B74B-B14C-70E00437BC1F}" dt="2022-11-22T20:26:34.121" v="107" actId="207"/>
          <ac:spMkLst>
            <pc:docMk/>
            <pc:sldMk cId="3843865996" sldId="263"/>
            <ac:spMk id="4" creationId="{9DC3E3D1-6C9C-3C45-B0E2-023633D05CF4}"/>
          </ac:spMkLst>
        </pc:spChg>
        <pc:spChg chg="mod">
          <ac:chgData name="Tommy Ryan" userId="d35048a6-10ee-45e7-943c-6c162534316f" providerId="ADAL" clId="{55A473C3-4774-B74B-B14C-70E00437BC1F}" dt="2022-11-22T20:26:20.171" v="106" actId="207"/>
          <ac:spMkLst>
            <pc:docMk/>
            <pc:sldMk cId="3843865996" sldId="263"/>
            <ac:spMk id="5" creationId="{BC7CEF3A-AAC6-764B-9B94-CC632C55326B}"/>
          </ac:spMkLst>
        </pc:spChg>
        <pc:spChg chg="mod">
          <ac:chgData name="Tommy Ryan" userId="d35048a6-10ee-45e7-943c-6c162534316f" providerId="ADAL" clId="{55A473C3-4774-B74B-B14C-70E00437BC1F}" dt="2022-11-22T20:26:06.071" v="105" actId="207"/>
          <ac:spMkLst>
            <pc:docMk/>
            <pc:sldMk cId="3843865996" sldId="263"/>
            <ac:spMk id="6" creationId="{601FD7F1-3AF5-8146-A332-FC3D0AE89B00}"/>
          </ac:spMkLst>
        </pc:spChg>
        <pc:spChg chg="mod">
          <ac:chgData name="Tommy Ryan" userId="d35048a6-10ee-45e7-943c-6c162534316f" providerId="ADAL" clId="{55A473C3-4774-B74B-B14C-70E00437BC1F}" dt="2022-11-22T20:25:52.572" v="104" actId="207"/>
          <ac:spMkLst>
            <pc:docMk/>
            <pc:sldMk cId="3843865996" sldId="263"/>
            <ac:spMk id="7" creationId="{9F8B481C-4FBB-214B-9EA5-1DCEE3BF1B02}"/>
          </ac:spMkLst>
        </pc:spChg>
        <pc:spChg chg="mod">
          <ac:chgData name="Tommy Ryan" userId="d35048a6-10ee-45e7-943c-6c162534316f" providerId="ADAL" clId="{55A473C3-4774-B74B-B14C-70E00437BC1F}" dt="2022-11-22T20:25:33.421" v="103" actId="207"/>
          <ac:spMkLst>
            <pc:docMk/>
            <pc:sldMk cId="3843865996" sldId="263"/>
            <ac:spMk id="8" creationId="{C489425B-E6F4-224D-8D3D-84020552B87E}"/>
          </ac:spMkLst>
        </pc:spChg>
        <pc:spChg chg="mod">
          <ac:chgData name="Tommy Ryan" userId="d35048a6-10ee-45e7-943c-6c162534316f" providerId="ADAL" clId="{55A473C3-4774-B74B-B14C-70E00437BC1F}" dt="2022-11-22T20:26:42.391" v="110" actId="207"/>
          <ac:spMkLst>
            <pc:docMk/>
            <pc:sldMk cId="3843865996" sldId="263"/>
            <ac:spMk id="9" creationId="{259C681C-5125-824C-BC56-BC0ED6AB1A7F}"/>
          </ac:spMkLst>
        </pc:spChg>
        <pc:spChg chg="mod">
          <ac:chgData name="Tommy Ryan" userId="d35048a6-10ee-45e7-943c-6c162534316f" providerId="ADAL" clId="{55A473C3-4774-B74B-B14C-70E00437BC1F}" dt="2022-11-22T20:26:45.969" v="111" actId="14100"/>
          <ac:spMkLst>
            <pc:docMk/>
            <pc:sldMk cId="3843865996" sldId="263"/>
            <ac:spMk id="10" creationId="{EDD6122A-E094-734C-B404-7929AA3DE658}"/>
          </ac:spMkLst>
        </pc:spChg>
        <pc:spChg chg="mod">
          <ac:chgData name="Tommy Ryan" userId="d35048a6-10ee-45e7-943c-6c162534316f" providerId="ADAL" clId="{55A473C3-4774-B74B-B14C-70E00437BC1F}" dt="2022-11-22T20:26:42.391" v="110" actId="207"/>
          <ac:spMkLst>
            <pc:docMk/>
            <pc:sldMk cId="3843865996" sldId="263"/>
            <ac:spMk id="11" creationId="{40B4B99A-CA05-EA4C-8838-E05E708B1CD4}"/>
          </ac:spMkLst>
        </pc:spChg>
        <pc:spChg chg="mod">
          <ac:chgData name="Tommy Ryan" userId="d35048a6-10ee-45e7-943c-6c162534316f" providerId="ADAL" clId="{55A473C3-4774-B74B-B14C-70E00437BC1F}" dt="2022-11-22T20:26:48.300" v="112" actId="14100"/>
          <ac:spMkLst>
            <pc:docMk/>
            <pc:sldMk cId="3843865996" sldId="263"/>
            <ac:spMk id="12" creationId="{7B5E867E-68FC-124A-8ACE-4277B860E0E0}"/>
          </ac:spMkLst>
        </pc:spChg>
        <pc:spChg chg="mod">
          <ac:chgData name="Tommy Ryan" userId="d35048a6-10ee-45e7-943c-6c162534316f" providerId="ADAL" clId="{55A473C3-4774-B74B-B14C-70E00437BC1F}" dt="2022-11-22T20:26:42.391" v="110" actId="207"/>
          <ac:spMkLst>
            <pc:docMk/>
            <pc:sldMk cId="3843865996" sldId="263"/>
            <ac:spMk id="13" creationId="{98FCD770-9ECE-B347-8CB9-8FA7CA508FDE}"/>
          </ac:spMkLst>
        </pc:spChg>
      </pc:sldChg>
      <pc:sldChg chg="addSp delSp modSp new mod">
        <pc:chgData name="Tommy Ryan" userId="d35048a6-10ee-45e7-943c-6c162534316f" providerId="ADAL" clId="{55A473C3-4774-B74B-B14C-70E00437BC1F}" dt="2022-11-28T21:30:35.513" v="1047" actId="20577"/>
        <pc:sldMkLst>
          <pc:docMk/>
          <pc:sldMk cId="2310611773" sldId="264"/>
        </pc:sldMkLst>
        <pc:spChg chg="mod">
          <ac:chgData name="Tommy Ryan" userId="d35048a6-10ee-45e7-943c-6c162534316f" providerId="ADAL" clId="{55A473C3-4774-B74B-B14C-70E00437BC1F}" dt="2022-11-28T21:30:35.513" v="1047" actId="20577"/>
          <ac:spMkLst>
            <pc:docMk/>
            <pc:sldMk cId="2310611773" sldId="264"/>
            <ac:spMk id="4" creationId="{9EB8510D-495E-10A6-A7E7-1E0E20020F95}"/>
          </ac:spMkLst>
        </pc:spChg>
        <pc:spChg chg="mod">
          <ac:chgData name="Tommy Ryan" userId="d35048a6-10ee-45e7-943c-6c162534316f" providerId="ADAL" clId="{55A473C3-4774-B74B-B14C-70E00437BC1F}" dt="2022-11-22T21:19:59.654" v="593"/>
          <ac:spMkLst>
            <pc:docMk/>
            <pc:sldMk cId="2310611773" sldId="264"/>
            <ac:spMk id="5" creationId="{7FC5995C-B40F-49F6-AC0A-B000BAF2E3CC}"/>
          </ac:spMkLst>
        </pc:spChg>
        <pc:spChg chg="del">
          <ac:chgData name="Tommy Ryan" userId="d35048a6-10ee-45e7-943c-6c162534316f" providerId="ADAL" clId="{55A473C3-4774-B74B-B14C-70E00437BC1F}" dt="2022-11-22T20:51:12.519" v="405" actId="1957"/>
          <ac:spMkLst>
            <pc:docMk/>
            <pc:sldMk cId="2310611773" sldId="264"/>
            <ac:spMk id="6" creationId="{5AB9B329-6B6D-03CD-81AA-2F2D324C4848}"/>
          </ac:spMkLst>
        </pc:spChg>
        <pc:graphicFrameChg chg="add mod">
          <ac:chgData name="Tommy Ryan" userId="d35048a6-10ee-45e7-943c-6c162534316f" providerId="ADAL" clId="{55A473C3-4774-B74B-B14C-70E00437BC1F}" dt="2022-11-22T20:51:12.519" v="405" actId="1957"/>
          <ac:graphicFrameMkLst>
            <pc:docMk/>
            <pc:sldMk cId="2310611773" sldId="264"/>
            <ac:graphicFrameMk id="7" creationId="{A4315119-EF47-70FF-F713-ACB0DE200DF0}"/>
          </ac:graphicFrameMkLst>
        </pc:graphicFrameChg>
      </pc:sldChg>
      <pc:sldChg chg="modSp add mod">
        <pc:chgData name="Tommy Ryan" userId="d35048a6-10ee-45e7-943c-6c162534316f" providerId="ADAL" clId="{55A473C3-4774-B74B-B14C-70E00437BC1F}" dt="2022-11-28T21:30:38.823" v="1048" actId="20577"/>
        <pc:sldMkLst>
          <pc:docMk/>
          <pc:sldMk cId="1698161664" sldId="265"/>
        </pc:sldMkLst>
        <pc:spChg chg="mod">
          <ac:chgData name="Tommy Ryan" userId="d35048a6-10ee-45e7-943c-6c162534316f" providerId="ADAL" clId="{55A473C3-4774-B74B-B14C-70E00437BC1F}" dt="2022-11-28T21:30:38.823" v="1048" actId="20577"/>
          <ac:spMkLst>
            <pc:docMk/>
            <pc:sldMk cId="1698161664" sldId="265"/>
            <ac:spMk id="4" creationId="{9EB8510D-495E-10A6-A7E7-1E0E20020F95}"/>
          </ac:spMkLst>
        </pc:spChg>
        <pc:spChg chg="mod">
          <ac:chgData name="Tommy Ryan" userId="d35048a6-10ee-45e7-943c-6c162534316f" providerId="ADAL" clId="{55A473C3-4774-B74B-B14C-70E00437BC1F}" dt="2022-11-22T21:20:01.331" v="594"/>
          <ac:spMkLst>
            <pc:docMk/>
            <pc:sldMk cId="1698161664" sldId="265"/>
            <ac:spMk id="5" creationId="{7FC5995C-B40F-49F6-AC0A-B000BAF2E3CC}"/>
          </ac:spMkLst>
        </pc:spChg>
        <pc:graphicFrameChg chg="mod">
          <ac:chgData name="Tommy Ryan" userId="d35048a6-10ee-45e7-943c-6c162534316f" providerId="ADAL" clId="{55A473C3-4774-B74B-B14C-70E00437BC1F}" dt="2022-11-22T21:07:21.967" v="430" actId="1957"/>
          <ac:graphicFrameMkLst>
            <pc:docMk/>
            <pc:sldMk cId="1698161664" sldId="265"/>
            <ac:graphicFrameMk id="7" creationId="{A4315119-EF47-70FF-F713-ACB0DE200DF0}"/>
          </ac:graphicFrameMkLst>
        </pc:graphicFrameChg>
      </pc:sldChg>
      <pc:sldChg chg="addSp modSp add del">
        <pc:chgData name="Tommy Ryan" userId="d35048a6-10ee-45e7-943c-6c162534316f" providerId="ADAL" clId="{55A473C3-4774-B74B-B14C-70E00437BC1F}" dt="2022-11-22T21:07:11.237" v="428" actId="2696"/>
        <pc:sldMkLst>
          <pc:docMk/>
          <pc:sldMk cId="3901357933" sldId="265"/>
        </pc:sldMkLst>
        <pc:graphicFrameChg chg="mod topLvl modGraphic">
          <ac:chgData name="Tommy Ryan" userId="d35048a6-10ee-45e7-943c-6c162534316f" providerId="ADAL" clId="{55A473C3-4774-B74B-B14C-70E00437BC1F}" dt="2022-11-22T21:05:55.037" v="427"/>
          <ac:graphicFrameMkLst>
            <pc:docMk/>
            <pc:sldMk cId="3901357933" sldId="265"/>
            <ac:graphicFrameMk id="7" creationId="{A4315119-EF47-70FF-F713-ACB0DE200DF0}"/>
          </ac:graphicFrameMkLst>
        </pc:graphicFrameChg>
      </pc:sldChg>
      <pc:sldChg chg="modSp new mod">
        <pc:chgData name="Tommy Ryan" userId="d35048a6-10ee-45e7-943c-6c162534316f" providerId="ADAL" clId="{55A473C3-4774-B74B-B14C-70E00437BC1F}" dt="2022-11-28T21:30:17.553" v="1031" actId="20577"/>
        <pc:sldMkLst>
          <pc:docMk/>
          <pc:sldMk cId="2865017056" sldId="266"/>
        </pc:sldMkLst>
        <pc:spChg chg="mod">
          <ac:chgData name="Tommy Ryan" userId="d35048a6-10ee-45e7-943c-6c162534316f" providerId="ADAL" clId="{55A473C3-4774-B74B-B14C-70E00437BC1F}" dt="2022-11-28T21:30:17.553" v="1031" actId="20577"/>
          <ac:spMkLst>
            <pc:docMk/>
            <pc:sldMk cId="2865017056" sldId="266"/>
            <ac:spMk id="4" creationId="{A1DF951B-550B-AD36-A126-28D2F7AAA2AB}"/>
          </ac:spMkLst>
        </pc:spChg>
        <pc:spChg chg="mod">
          <ac:chgData name="Tommy Ryan" userId="d35048a6-10ee-45e7-943c-6c162534316f" providerId="ADAL" clId="{55A473C3-4774-B74B-B14C-70E00437BC1F}" dt="2022-11-22T21:19:53.167" v="592" actId="20577"/>
          <ac:spMkLst>
            <pc:docMk/>
            <pc:sldMk cId="2865017056" sldId="266"/>
            <ac:spMk id="5" creationId="{3737FF4A-B1A0-5F01-0387-8E6D72008A8D}"/>
          </ac:spMkLst>
        </pc:spChg>
        <pc:spChg chg="mod">
          <ac:chgData name="Tommy Ryan" userId="d35048a6-10ee-45e7-943c-6c162534316f" providerId="ADAL" clId="{55A473C3-4774-B74B-B14C-70E00437BC1F}" dt="2022-11-22T21:13:40.538" v="503" actId="20577"/>
          <ac:spMkLst>
            <pc:docMk/>
            <pc:sldMk cId="2865017056" sldId="266"/>
            <ac:spMk id="6" creationId="{37B59A54-9EDC-E3FA-F940-597C87FC9C85}"/>
          </ac:spMkLst>
        </pc:spChg>
        <pc:spChg chg="mod">
          <ac:chgData name="Tommy Ryan" userId="d35048a6-10ee-45e7-943c-6c162534316f" providerId="ADAL" clId="{55A473C3-4774-B74B-B14C-70E00437BC1F}" dt="2022-11-22T21:14:15.468" v="545" actId="20577"/>
          <ac:spMkLst>
            <pc:docMk/>
            <pc:sldMk cId="2865017056" sldId="266"/>
            <ac:spMk id="7" creationId="{27B5158B-7072-E647-3CCF-4E1BA3FEBC2B}"/>
          </ac:spMkLst>
        </pc:spChg>
        <pc:spChg chg="mod">
          <ac:chgData name="Tommy Ryan" userId="d35048a6-10ee-45e7-943c-6c162534316f" providerId="ADAL" clId="{55A473C3-4774-B74B-B14C-70E00437BC1F}" dt="2022-11-22T21:19:52.416" v="591" actId="20577"/>
          <ac:spMkLst>
            <pc:docMk/>
            <pc:sldMk cId="2865017056" sldId="266"/>
            <ac:spMk id="8" creationId="{4136FB4D-2F80-79C3-AB5D-1DF5BEB076E8}"/>
          </ac:spMkLst>
        </pc:spChg>
        <pc:spChg chg="mod">
          <ac:chgData name="Tommy Ryan" userId="d35048a6-10ee-45e7-943c-6c162534316f" providerId="ADAL" clId="{55A473C3-4774-B74B-B14C-70E00437BC1F}" dt="2022-11-22T21:13:43.936" v="507" actId="20577"/>
          <ac:spMkLst>
            <pc:docMk/>
            <pc:sldMk cId="2865017056" sldId="266"/>
            <ac:spMk id="9" creationId="{117C96D2-6CB1-DCDB-74A9-3DE2A8E09622}"/>
          </ac:spMkLst>
        </pc:spChg>
        <pc:spChg chg="mod">
          <ac:chgData name="Tommy Ryan" userId="d35048a6-10ee-45e7-943c-6c162534316f" providerId="ADAL" clId="{55A473C3-4774-B74B-B14C-70E00437BC1F}" dt="2022-11-22T21:14:17.605" v="546"/>
          <ac:spMkLst>
            <pc:docMk/>
            <pc:sldMk cId="2865017056" sldId="266"/>
            <ac:spMk id="10" creationId="{43EA0C64-5D57-1A6C-7753-BD1ECAC61ECF}"/>
          </ac:spMkLst>
        </pc:spChg>
        <pc:spChg chg="mod">
          <ac:chgData name="Tommy Ryan" userId="d35048a6-10ee-45e7-943c-6c162534316f" providerId="ADAL" clId="{55A473C3-4774-B74B-B14C-70E00437BC1F}" dt="2022-11-22T21:19:51.718" v="590" actId="20577"/>
          <ac:spMkLst>
            <pc:docMk/>
            <pc:sldMk cId="2865017056" sldId="266"/>
            <ac:spMk id="11" creationId="{40C06C2B-76AC-CFE2-A6F6-DF03770320CF}"/>
          </ac:spMkLst>
        </pc:spChg>
        <pc:spChg chg="mod">
          <ac:chgData name="Tommy Ryan" userId="d35048a6-10ee-45e7-943c-6c162534316f" providerId="ADAL" clId="{55A473C3-4774-B74B-B14C-70E00437BC1F}" dt="2022-11-22T21:13:56.831" v="520" actId="20577"/>
          <ac:spMkLst>
            <pc:docMk/>
            <pc:sldMk cId="2865017056" sldId="266"/>
            <ac:spMk id="12" creationId="{F6CBD5AD-8B3E-42FB-361B-6B5E4C0184D9}"/>
          </ac:spMkLst>
        </pc:spChg>
        <pc:spChg chg="mod">
          <ac:chgData name="Tommy Ryan" userId="d35048a6-10ee-45e7-943c-6c162534316f" providerId="ADAL" clId="{55A473C3-4774-B74B-B14C-70E00437BC1F}" dt="2022-11-22T21:14:18.272" v="547"/>
          <ac:spMkLst>
            <pc:docMk/>
            <pc:sldMk cId="2865017056" sldId="266"/>
            <ac:spMk id="13" creationId="{AADBB1E0-53B8-36B0-8B57-45205AD70DEA}"/>
          </ac:spMkLst>
        </pc:spChg>
        <pc:spChg chg="mod">
          <ac:chgData name="Tommy Ryan" userId="d35048a6-10ee-45e7-943c-6c162534316f" providerId="ADAL" clId="{55A473C3-4774-B74B-B14C-70E00437BC1F}" dt="2022-11-22T21:19:50.949" v="589" actId="20577"/>
          <ac:spMkLst>
            <pc:docMk/>
            <pc:sldMk cId="2865017056" sldId="266"/>
            <ac:spMk id="14" creationId="{8F3E95CA-6396-115A-7377-CCB8976057C2}"/>
          </ac:spMkLst>
        </pc:spChg>
        <pc:spChg chg="mod">
          <ac:chgData name="Tommy Ryan" userId="d35048a6-10ee-45e7-943c-6c162534316f" providerId="ADAL" clId="{55A473C3-4774-B74B-B14C-70E00437BC1F}" dt="2022-11-22T21:14:05.333" v="525" actId="20577"/>
          <ac:spMkLst>
            <pc:docMk/>
            <pc:sldMk cId="2865017056" sldId="266"/>
            <ac:spMk id="15" creationId="{FDD9FAF5-7E68-A3D5-4CB3-3E618B9B99C7}"/>
          </ac:spMkLst>
        </pc:spChg>
        <pc:spChg chg="mod">
          <ac:chgData name="Tommy Ryan" userId="d35048a6-10ee-45e7-943c-6c162534316f" providerId="ADAL" clId="{55A473C3-4774-B74B-B14C-70E00437BC1F}" dt="2022-11-22T21:14:19.123" v="548"/>
          <ac:spMkLst>
            <pc:docMk/>
            <pc:sldMk cId="2865017056" sldId="266"/>
            <ac:spMk id="16" creationId="{3A3B9002-8256-5E83-9F03-06061734CCDB}"/>
          </ac:spMkLst>
        </pc:spChg>
      </pc:sldChg>
      <pc:sldChg chg="modSp new mod">
        <pc:chgData name="Tommy Ryan" userId="d35048a6-10ee-45e7-943c-6c162534316f" providerId="ADAL" clId="{55A473C3-4774-B74B-B14C-70E00437BC1F}" dt="2022-11-28T21:30:15.104" v="1030" actId="20577"/>
        <pc:sldMkLst>
          <pc:docMk/>
          <pc:sldMk cId="3322832138" sldId="267"/>
        </pc:sldMkLst>
        <pc:spChg chg="mod">
          <ac:chgData name="Tommy Ryan" userId="d35048a6-10ee-45e7-943c-6c162534316f" providerId="ADAL" clId="{55A473C3-4774-B74B-B14C-70E00437BC1F}" dt="2022-11-28T21:30:15.104" v="1030" actId="20577"/>
          <ac:spMkLst>
            <pc:docMk/>
            <pc:sldMk cId="3322832138" sldId="267"/>
            <ac:spMk id="4" creationId="{E23DDF78-0DBC-D98F-AB97-012271419D9F}"/>
          </ac:spMkLst>
        </pc:spChg>
        <pc:spChg chg="mod">
          <ac:chgData name="Tommy Ryan" userId="d35048a6-10ee-45e7-943c-6c162534316f" providerId="ADAL" clId="{55A473C3-4774-B74B-B14C-70E00437BC1F}" dt="2022-11-22T21:20:42.820" v="660"/>
          <ac:spMkLst>
            <pc:docMk/>
            <pc:sldMk cId="3322832138" sldId="267"/>
            <ac:spMk id="5" creationId="{F45C9F3A-E44D-726B-5DB5-8177D888B027}"/>
          </ac:spMkLst>
        </pc:spChg>
        <pc:spChg chg="mod">
          <ac:chgData name="Tommy Ryan" userId="d35048a6-10ee-45e7-943c-6c162534316f" providerId="ADAL" clId="{55A473C3-4774-B74B-B14C-70E00437BC1F}" dt="2022-11-22T21:20:43.659" v="661"/>
          <ac:spMkLst>
            <pc:docMk/>
            <pc:sldMk cId="3322832138" sldId="267"/>
            <ac:spMk id="6" creationId="{302D98CB-5112-EDB4-046F-16273F9B14FA}"/>
          </ac:spMkLst>
        </pc:spChg>
      </pc:sldChg>
      <pc:sldChg chg="addSp delSp modSp add mod">
        <pc:chgData name="Tommy Ryan" userId="d35048a6-10ee-45e7-943c-6c162534316f" providerId="ADAL" clId="{55A473C3-4774-B74B-B14C-70E00437BC1F}" dt="2022-11-28T21:30:32.045" v="1046" actId="20577"/>
        <pc:sldMkLst>
          <pc:docMk/>
          <pc:sldMk cId="817393740" sldId="268"/>
        </pc:sldMkLst>
        <pc:spChg chg="mod">
          <ac:chgData name="Tommy Ryan" userId="d35048a6-10ee-45e7-943c-6c162534316f" providerId="ADAL" clId="{55A473C3-4774-B74B-B14C-70E00437BC1F}" dt="2022-11-28T21:30:32.045" v="1046" actId="20577"/>
          <ac:spMkLst>
            <pc:docMk/>
            <pc:sldMk cId="817393740" sldId="268"/>
            <ac:spMk id="4" creationId="{9EB8510D-495E-10A6-A7E7-1E0E20020F95}"/>
          </ac:spMkLst>
        </pc:spChg>
        <pc:spChg chg="add mod">
          <ac:chgData name="Tommy Ryan" userId="d35048a6-10ee-45e7-943c-6c162534316f" providerId="ADAL" clId="{55A473C3-4774-B74B-B14C-70E00437BC1F}" dt="2022-11-28T21:23:05.889" v="1003" actId="478"/>
          <ac:spMkLst>
            <pc:docMk/>
            <pc:sldMk cId="817393740" sldId="268"/>
            <ac:spMk id="7" creationId="{8694F5DA-5E43-3993-1D99-FCA0B327CF17}"/>
          </ac:spMkLst>
        </pc:spChg>
        <pc:spChg chg="add del mod">
          <ac:chgData name="Tommy Ryan" userId="d35048a6-10ee-45e7-943c-6c162534316f" providerId="ADAL" clId="{55A473C3-4774-B74B-B14C-70E00437BC1F}" dt="2022-11-22T21:21:27.954" v="664" actId="931"/>
          <ac:spMkLst>
            <pc:docMk/>
            <pc:sldMk cId="817393740" sldId="268"/>
            <ac:spMk id="8" creationId="{455ECE72-9609-BBBA-0535-4763AB998243}"/>
          </ac:spMkLst>
        </pc:spChg>
        <pc:graphicFrameChg chg="del">
          <ac:chgData name="Tommy Ryan" userId="d35048a6-10ee-45e7-943c-6c162534316f" providerId="ADAL" clId="{55A473C3-4774-B74B-B14C-70E00437BC1F}" dt="2022-11-22T21:20:51.627" v="663" actId="478"/>
          <ac:graphicFrameMkLst>
            <pc:docMk/>
            <pc:sldMk cId="817393740" sldId="268"/>
            <ac:graphicFrameMk id="7" creationId="{A4315119-EF47-70FF-F713-ACB0DE200DF0}"/>
          </ac:graphicFrameMkLst>
        </pc:graphicFrameChg>
        <pc:picChg chg="add mod modCrop">
          <ac:chgData name="Tommy Ryan" userId="d35048a6-10ee-45e7-943c-6c162534316f" providerId="ADAL" clId="{55A473C3-4774-B74B-B14C-70E00437BC1F}" dt="2022-11-28T21:24:07.466" v="1020" actId="1076"/>
          <ac:picMkLst>
            <pc:docMk/>
            <pc:sldMk cId="817393740" sldId="268"/>
            <ac:picMk id="8" creationId="{6CF01346-CF48-FF1B-B75A-850A47C9BEA1}"/>
          </ac:picMkLst>
        </pc:picChg>
        <pc:picChg chg="add del mod">
          <ac:chgData name="Tommy Ryan" userId="d35048a6-10ee-45e7-943c-6c162534316f" providerId="ADAL" clId="{55A473C3-4774-B74B-B14C-70E00437BC1F}" dt="2022-11-28T21:23:05.889" v="1003" actId="478"/>
          <ac:picMkLst>
            <pc:docMk/>
            <pc:sldMk cId="817393740" sldId="268"/>
            <ac:picMk id="10" creationId="{D326BDBD-EC36-1932-940B-9236B05411E9}"/>
          </ac:picMkLst>
        </pc:picChg>
      </pc:sldChg>
      <pc:sldChg chg="addSp delSp modSp new mod">
        <pc:chgData name="Tommy Ryan" userId="d35048a6-10ee-45e7-943c-6c162534316f" providerId="ADAL" clId="{55A473C3-4774-B74B-B14C-70E00437BC1F}" dt="2022-11-28T19:22:31.071" v="889"/>
        <pc:sldMkLst>
          <pc:docMk/>
          <pc:sldMk cId="580793755" sldId="269"/>
        </pc:sldMkLst>
        <pc:spChg chg="mod">
          <ac:chgData name="Tommy Ryan" userId="d35048a6-10ee-45e7-943c-6c162534316f" providerId="ADAL" clId="{55A473C3-4774-B74B-B14C-70E00437BC1F}" dt="2022-11-28T19:22:10.786" v="870" actId="1076"/>
          <ac:spMkLst>
            <pc:docMk/>
            <pc:sldMk cId="580793755" sldId="269"/>
            <ac:spMk id="4" creationId="{52533FD6-7DE6-ED0A-E722-28F4695E4E07}"/>
          </ac:spMkLst>
        </pc:spChg>
        <pc:spChg chg="mod">
          <ac:chgData name="Tommy Ryan" userId="d35048a6-10ee-45e7-943c-6c162534316f" providerId="ADAL" clId="{55A473C3-4774-B74B-B14C-70E00437BC1F}" dt="2022-11-28T19:20:11.153" v="837"/>
          <ac:spMkLst>
            <pc:docMk/>
            <pc:sldMk cId="580793755" sldId="269"/>
            <ac:spMk id="5" creationId="{D00C55E0-B210-C07E-7642-F6E1A09327FE}"/>
          </ac:spMkLst>
        </pc:spChg>
        <pc:spChg chg="mod">
          <ac:chgData name="Tommy Ryan" userId="d35048a6-10ee-45e7-943c-6c162534316f" providerId="ADAL" clId="{55A473C3-4774-B74B-B14C-70E00437BC1F}" dt="2022-11-28T19:19:47.464" v="781" actId="20577"/>
          <ac:spMkLst>
            <pc:docMk/>
            <pc:sldMk cId="580793755" sldId="269"/>
            <ac:spMk id="6" creationId="{05E8EA4B-B5EC-BBF4-B9AA-1BFF2D551D20}"/>
          </ac:spMkLst>
        </pc:spChg>
        <pc:spChg chg="mod">
          <ac:chgData name="Tommy Ryan" userId="d35048a6-10ee-45e7-943c-6c162534316f" providerId="ADAL" clId="{55A473C3-4774-B74B-B14C-70E00437BC1F}" dt="2022-11-28T19:20:14.073" v="839"/>
          <ac:spMkLst>
            <pc:docMk/>
            <pc:sldMk cId="580793755" sldId="269"/>
            <ac:spMk id="7" creationId="{CDB60D4B-998E-8850-1FDC-D2E947828026}"/>
          </ac:spMkLst>
        </pc:spChg>
        <pc:spChg chg="mod">
          <ac:chgData name="Tommy Ryan" userId="d35048a6-10ee-45e7-943c-6c162534316f" providerId="ADAL" clId="{55A473C3-4774-B74B-B14C-70E00437BC1F}" dt="2022-11-28T19:19:51.297" v="799" actId="20577"/>
          <ac:spMkLst>
            <pc:docMk/>
            <pc:sldMk cId="580793755" sldId="269"/>
            <ac:spMk id="8" creationId="{5EE3E6F7-DCFC-1288-0235-77CBF244AD20}"/>
          </ac:spMkLst>
        </pc:spChg>
        <pc:spChg chg="mod">
          <ac:chgData name="Tommy Ryan" userId="d35048a6-10ee-45e7-943c-6c162534316f" providerId="ADAL" clId="{55A473C3-4774-B74B-B14C-70E00437BC1F}" dt="2022-11-28T19:20:16.621" v="841"/>
          <ac:spMkLst>
            <pc:docMk/>
            <pc:sldMk cId="580793755" sldId="269"/>
            <ac:spMk id="9" creationId="{17370ED8-EC99-6A1B-AD38-768B72103D01}"/>
          </ac:spMkLst>
        </pc:spChg>
        <pc:spChg chg="mod">
          <ac:chgData name="Tommy Ryan" userId="d35048a6-10ee-45e7-943c-6c162534316f" providerId="ADAL" clId="{55A473C3-4774-B74B-B14C-70E00437BC1F}" dt="2022-11-28T19:19:55.535" v="817" actId="20577"/>
          <ac:spMkLst>
            <pc:docMk/>
            <pc:sldMk cId="580793755" sldId="269"/>
            <ac:spMk id="10" creationId="{CE5AA79F-5445-1D7B-59F7-DB657A4C1812}"/>
          </ac:spMkLst>
        </pc:spChg>
        <pc:spChg chg="add del mod">
          <ac:chgData name="Tommy Ryan" userId="d35048a6-10ee-45e7-943c-6c162534316f" providerId="ADAL" clId="{55A473C3-4774-B74B-B14C-70E00437BC1F}" dt="2022-11-28T19:22:22.854" v="881" actId="478"/>
          <ac:spMkLst>
            <pc:docMk/>
            <pc:sldMk cId="580793755" sldId="269"/>
            <ac:spMk id="11" creationId="{E9A38BDF-91A4-D2BC-9333-D30E57EA67FB}"/>
          </ac:spMkLst>
        </pc:spChg>
        <pc:spChg chg="add del mod">
          <ac:chgData name="Tommy Ryan" userId="d35048a6-10ee-45e7-943c-6c162534316f" providerId="ADAL" clId="{55A473C3-4774-B74B-B14C-70E00437BC1F}" dt="2022-11-28T19:22:23.851" v="884" actId="478"/>
          <ac:spMkLst>
            <pc:docMk/>
            <pc:sldMk cId="580793755" sldId="269"/>
            <ac:spMk id="12" creationId="{CCB8D1AA-FFA1-2286-F1DC-42332013861B}"/>
          </ac:spMkLst>
        </pc:spChg>
        <pc:spChg chg="del">
          <ac:chgData name="Tommy Ryan" userId="d35048a6-10ee-45e7-943c-6c162534316f" providerId="ADAL" clId="{55A473C3-4774-B74B-B14C-70E00437BC1F}" dt="2022-11-28T19:21:02.663" v="845" actId="931"/>
          <ac:spMkLst>
            <pc:docMk/>
            <pc:sldMk cId="580793755" sldId="269"/>
            <ac:spMk id="13" creationId="{5A02A931-7744-9718-6583-FE43DE901B59}"/>
          </ac:spMkLst>
        </pc:spChg>
        <pc:spChg chg="del mod">
          <ac:chgData name="Tommy Ryan" userId="d35048a6-10ee-45e7-943c-6c162534316f" providerId="ADAL" clId="{55A473C3-4774-B74B-B14C-70E00437BC1F}" dt="2022-11-28T19:21:06.518" v="848" actId="931"/>
          <ac:spMkLst>
            <pc:docMk/>
            <pc:sldMk cId="580793755" sldId="269"/>
            <ac:spMk id="14" creationId="{311A4979-8308-DAA6-F2A2-A5A176C70F44}"/>
          </ac:spMkLst>
        </pc:spChg>
        <pc:spChg chg="del mod">
          <ac:chgData name="Tommy Ryan" userId="d35048a6-10ee-45e7-943c-6c162534316f" providerId="ADAL" clId="{55A473C3-4774-B74B-B14C-70E00437BC1F}" dt="2022-11-28T19:21:09.672" v="851" actId="931"/>
          <ac:spMkLst>
            <pc:docMk/>
            <pc:sldMk cId="580793755" sldId="269"/>
            <ac:spMk id="15" creationId="{8F5AE94E-6C89-16DB-6262-B983D289E620}"/>
          </ac:spMkLst>
        </pc:spChg>
        <pc:spChg chg="del mod">
          <ac:chgData name="Tommy Ryan" userId="d35048a6-10ee-45e7-943c-6c162534316f" providerId="ADAL" clId="{55A473C3-4774-B74B-B14C-70E00437BC1F}" dt="2022-11-28T19:21:12.887" v="854" actId="931"/>
          <ac:spMkLst>
            <pc:docMk/>
            <pc:sldMk cId="580793755" sldId="269"/>
            <ac:spMk id="16" creationId="{D8C759BB-3DBD-8402-D043-B7FAF727D68C}"/>
          </ac:spMkLst>
        </pc:spChg>
        <pc:spChg chg="add del mod">
          <ac:chgData name="Tommy Ryan" userId="d35048a6-10ee-45e7-943c-6c162534316f" providerId="ADAL" clId="{55A473C3-4774-B74B-B14C-70E00437BC1F}" dt="2022-11-28T19:22:31.071" v="889"/>
          <ac:spMkLst>
            <pc:docMk/>
            <pc:sldMk cId="580793755" sldId="269"/>
            <ac:spMk id="25" creationId="{336FCD43-0DE5-6406-BFC2-DB8FA9A7A4BA}"/>
          </ac:spMkLst>
        </pc:spChg>
        <pc:spChg chg="add del mod">
          <ac:chgData name="Tommy Ryan" userId="d35048a6-10ee-45e7-943c-6c162534316f" providerId="ADAL" clId="{55A473C3-4774-B74B-B14C-70E00437BC1F}" dt="2022-11-28T19:22:24.168" v="885" actId="478"/>
          <ac:spMkLst>
            <pc:docMk/>
            <pc:sldMk cId="580793755" sldId="269"/>
            <ac:spMk id="27" creationId="{A8A8C03E-E3A9-3DE0-6B79-368001433EB3}"/>
          </ac:spMkLst>
        </pc:spChg>
        <pc:spChg chg="add del mod">
          <ac:chgData name="Tommy Ryan" userId="d35048a6-10ee-45e7-943c-6c162534316f" providerId="ADAL" clId="{55A473C3-4774-B74B-B14C-70E00437BC1F}" dt="2022-11-28T19:22:23.851" v="884" actId="478"/>
          <ac:spMkLst>
            <pc:docMk/>
            <pc:sldMk cId="580793755" sldId="269"/>
            <ac:spMk id="29" creationId="{30E00D04-DAA2-FD6A-E556-46C75F07011E}"/>
          </ac:spMkLst>
        </pc:spChg>
        <pc:spChg chg="add del mod">
          <ac:chgData name="Tommy Ryan" userId="d35048a6-10ee-45e7-943c-6c162534316f" providerId="ADAL" clId="{55A473C3-4774-B74B-B14C-70E00437BC1F}" dt="2022-11-28T19:22:23.532" v="883" actId="767"/>
          <ac:spMkLst>
            <pc:docMk/>
            <pc:sldMk cId="580793755" sldId="269"/>
            <ac:spMk id="30" creationId="{CD189C3F-54B8-3E4D-72A1-AAC1681E813D}"/>
          </ac:spMkLst>
        </pc:spChg>
        <pc:spChg chg="add del mod">
          <ac:chgData name="Tommy Ryan" userId="d35048a6-10ee-45e7-943c-6c162534316f" providerId="ADAL" clId="{55A473C3-4774-B74B-B14C-70E00437BC1F}" dt="2022-11-28T19:22:23.228" v="882" actId="767"/>
          <ac:spMkLst>
            <pc:docMk/>
            <pc:sldMk cId="580793755" sldId="269"/>
            <ac:spMk id="31" creationId="{1073C328-614C-5BC2-FDC9-4205D4E77FFE}"/>
          </ac:spMkLst>
        </pc:spChg>
        <pc:spChg chg="add del mod">
          <ac:chgData name="Tommy Ryan" userId="d35048a6-10ee-45e7-943c-6c162534316f" providerId="ADAL" clId="{55A473C3-4774-B74B-B14C-70E00437BC1F}" dt="2022-11-28T19:22:22.854" v="881" actId="478"/>
          <ac:spMkLst>
            <pc:docMk/>
            <pc:sldMk cId="580793755" sldId="269"/>
            <ac:spMk id="33" creationId="{3F56F6F6-7C4A-29C3-76CF-5BFE64F32876}"/>
          </ac:spMkLst>
        </pc:spChg>
        <pc:picChg chg="add mod">
          <ac:chgData name="Tommy Ryan" userId="d35048a6-10ee-45e7-943c-6c162534316f" providerId="ADAL" clId="{55A473C3-4774-B74B-B14C-70E00437BC1F}" dt="2022-11-28T19:21:03.857" v="846" actId="27614"/>
          <ac:picMkLst>
            <pc:docMk/>
            <pc:sldMk cId="580793755" sldId="269"/>
            <ac:picMk id="18" creationId="{8DDF8792-BDB1-41F2-EACA-976D49F4B168}"/>
          </ac:picMkLst>
        </pc:picChg>
        <pc:picChg chg="add mod">
          <ac:chgData name="Tommy Ryan" userId="d35048a6-10ee-45e7-943c-6c162534316f" providerId="ADAL" clId="{55A473C3-4774-B74B-B14C-70E00437BC1F}" dt="2022-11-28T19:21:09.672" v="851" actId="931"/>
          <ac:picMkLst>
            <pc:docMk/>
            <pc:sldMk cId="580793755" sldId="269"/>
            <ac:picMk id="20" creationId="{928095E8-D8F9-DE0A-BC54-B07F176C1262}"/>
          </ac:picMkLst>
        </pc:picChg>
        <pc:picChg chg="add mod">
          <ac:chgData name="Tommy Ryan" userId="d35048a6-10ee-45e7-943c-6c162534316f" providerId="ADAL" clId="{55A473C3-4774-B74B-B14C-70E00437BC1F}" dt="2022-11-28T19:21:12.887" v="854" actId="931"/>
          <ac:picMkLst>
            <pc:docMk/>
            <pc:sldMk cId="580793755" sldId="269"/>
            <ac:picMk id="22" creationId="{6134724E-0CDB-4F80-38A0-3F41AF56EE7C}"/>
          </ac:picMkLst>
        </pc:picChg>
        <pc:picChg chg="add del mod">
          <ac:chgData name="Tommy Ryan" userId="d35048a6-10ee-45e7-943c-6c162534316f" providerId="ADAL" clId="{55A473C3-4774-B74B-B14C-70E00437BC1F}" dt="2022-11-28T19:22:14.267" v="872" actId="478"/>
          <ac:picMkLst>
            <pc:docMk/>
            <pc:sldMk cId="580793755" sldId="269"/>
            <ac:picMk id="24" creationId="{70167176-058C-67EE-A635-F16F225D9077}"/>
          </ac:picMkLst>
        </pc:picChg>
      </pc:sldChg>
      <pc:sldChg chg="addSp delSp modSp add mod">
        <pc:chgData name="Tommy Ryan" userId="d35048a6-10ee-45e7-943c-6c162534316f" providerId="ADAL" clId="{55A473C3-4774-B74B-B14C-70E00437BC1F}" dt="2022-11-28T19:22:27.922" v="886" actId="478"/>
        <pc:sldMkLst>
          <pc:docMk/>
          <pc:sldMk cId="476763297" sldId="270"/>
        </pc:sldMkLst>
        <pc:spChg chg="del">
          <ac:chgData name="Tommy Ryan" userId="d35048a6-10ee-45e7-943c-6c162534316f" providerId="ADAL" clId="{55A473C3-4774-B74B-B14C-70E00437BC1F}" dt="2022-11-28T19:21:17.985" v="857" actId="931"/>
          <ac:spMkLst>
            <pc:docMk/>
            <pc:sldMk cId="476763297" sldId="270"/>
            <ac:spMk id="13" creationId="{5A02A931-7744-9718-6583-FE43DE901B59}"/>
          </ac:spMkLst>
        </pc:spChg>
        <pc:spChg chg="del mod">
          <ac:chgData name="Tommy Ryan" userId="d35048a6-10ee-45e7-943c-6c162534316f" providerId="ADAL" clId="{55A473C3-4774-B74B-B14C-70E00437BC1F}" dt="2022-11-28T19:21:21.595" v="860" actId="931"/>
          <ac:spMkLst>
            <pc:docMk/>
            <pc:sldMk cId="476763297" sldId="270"/>
            <ac:spMk id="14" creationId="{311A4979-8308-DAA6-F2A2-A5A176C70F44}"/>
          </ac:spMkLst>
        </pc:spChg>
        <pc:spChg chg="del mod">
          <ac:chgData name="Tommy Ryan" userId="d35048a6-10ee-45e7-943c-6c162534316f" providerId="ADAL" clId="{55A473C3-4774-B74B-B14C-70E00437BC1F}" dt="2022-11-28T19:21:27.792" v="863" actId="931"/>
          <ac:spMkLst>
            <pc:docMk/>
            <pc:sldMk cId="476763297" sldId="270"/>
            <ac:spMk id="15" creationId="{8F5AE94E-6C89-16DB-6262-B983D289E620}"/>
          </ac:spMkLst>
        </pc:spChg>
        <pc:spChg chg="del mod">
          <ac:chgData name="Tommy Ryan" userId="d35048a6-10ee-45e7-943c-6c162534316f" providerId="ADAL" clId="{55A473C3-4774-B74B-B14C-70E00437BC1F}" dt="2022-11-28T19:21:33.285" v="866" actId="931"/>
          <ac:spMkLst>
            <pc:docMk/>
            <pc:sldMk cId="476763297" sldId="270"/>
            <ac:spMk id="16" creationId="{D8C759BB-3DBD-8402-D043-B7FAF727D68C}"/>
          </ac:spMkLst>
        </pc:spChg>
        <pc:spChg chg="add mod">
          <ac:chgData name="Tommy Ryan" userId="d35048a6-10ee-45e7-943c-6c162534316f" providerId="ADAL" clId="{55A473C3-4774-B74B-B14C-70E00437BC1F}" dt="2022-11-28T19:22:27.922" v="886" actId="478"/>
          <ac:spMkLst>
            <pc:docMk/>
            <pc:sldMk cId="476763297" sldId="270"/>
            <ac:spMk id="26" creationId="{CBC90485-9D73-7251-AB86-F5C367D8D9C4}"/>
          </ac:spMkLst>
        </pc:spChg>
        <pc:picChg chg="add mod">
          <ac:chgData name="Tommy Ryan" userId="d35048a6-10ee-45e7-943c-6c162534316f" providerId="ADAL" clId="{55A473C3-4774-B74B-B14C-70E00437BC1F}" dt="2022-11-28T19:21:21.595" v="860" actId="931"/>
          <ac:picMkLst>
            <pc:docMk/>
            <pc:sldMk cId="476763297" sldId="270"/>
            <ac:picMk id="18" creationId="{EBBAFFBB-180E-A974-9D5D-AB41DFF4B7E0}"/>
          </ac:picMkLst>
        </pc:picChg>
        <pc:picChg chg="add mod">
          <ac:chgData name="Tommy Ryan" userId="d35048a6-10ee-45e7-943c-6c162534316f" providerId="ADAL" clId="{55A473C3-4774-B74B-B14C-70E00437BC1F}" dt="2022-11-28T19:21:27.792" v="863" actId="931"/>
          <ac:picMkLst>
            <pc:docMk/>
            <pc:sldMk cId="476763297" sldId="270"/>
            <ac:picMk id="20" creationId="{C81FCDBC-D5E3-3076-6250-24C8C790FA59}"/>
          </ac:picMkLst>
        </pc:picChg>
        <pc:picChg chg="add mod">
          <ac:chgData name="Tommy Ryan" userId="d35048a6-10ee-45e7-943c-6c162534316f" providerId="ADAL" clId="{55A473C3-4774-B74B-B14C-70E00437BC1F}" dt="2022-11-28T19:21:33.285" v="866" actId="931"/>
          <ac:picMkLst>
            <pc:docMk/>
            <pc:sldMk cId="476763297" sldId="270"/>
            <ac:picMk id="22" creationId="{46DBAF46-BA14-DDC8-8803-980D8AC82057}"/>
          </ac:picMkLst>
        </pc:picChg>
        <pc:picChg chg="add del mod">
          <ac:chgData name="Tommy Ryan" userId="d35048a6-10ee-45e7-943c-6c162534316f" providerId="ADAL" clId="{55A473C3-4774-B74B-B14C-70E00437BC1F}" dt="2022-11-28T19:22:27.922" v="886" actId="478"/>
          <ac:picMkLst>
            <pc:docMk/>
            <pc:sldMk cId="476763297" sldId="270"/>
            <ac:picMk id="24" creationId="{D60430C5-D1E6-3CA1-0233-48EDF3A5837B}"/>
          </ac:picMkLst>
        </pc:picChg>
      </pc:sldChg>
      <pc:sldChg chg="addSp delSp modSp add mod">
        <pc:chgData name="Tommy Ryan" userId="d35048a6-10ee-45e7-943c-6c162534316f" providerId="ADAL" clId="{55A473C3-4774-B74B-B14C-70E00437BC1F}" dt="2022-11-28T19:23:41.942" v="907" actId="962"/>
        <pc:sldMkLst>
          <pc:docMk/>
          <pc:sldMk cId="395027571" sldId="271"/>
        </pc:sldMkLst>
        <pc:spChg chg="add del mod">
          <ac:chgData name="Tommy Ryan" userId="d35048a6-10ee-45e7-943c-6c162534316f" providerId="ADAL" clId="{55A473C3-4774-B74B-B14C-70E00437BC1F}" dt="2022-11-28T19:22:56.227" v="895" actId="931"/>
          <ac:spMkLst>
            <pc:docMk/>
            <pc:sldMk cId="395027571" sldId="271"/>
            <ac:spMk id="14" creationId="{CE548219-1D85-3F37-C9BF-552902751315}"/>
          </ac:spMkLst>
        </pc:spChg>
        <pc:spChg chg="add del mod">
          <ac:chgData name="Tommy Ryan" userId="d35048a6-10ee-45e7-943c-6c162534316f" providerId="ADAL" clId="{55A473C3-4774-B74B-B14C-70E00437BC1F}" dt="2022-11-28T19:23:00.063" v="898" actId="931"/>
          <ac:spMkLst>
            <pc:docMk/>
            <pc:sldMk cId="395027571" sldId="271"/>
            <ac:spMk id="16" creationId="{89F5C7B5-924F-4BC3-BDA4-2B5C7BFB3283}"/>
          </ac:spMkLst>
        </pc:spChg>
        <pc:spChg chg="add del mod">
          <ac:chgData name="Tommy Ryan" userId="d35048a6-10ee-45e7-943c-6c162534316f" providerId="ADAL" clId="{55A473C3-4774-B74B-B14C-70E00437BC1F}" dt="2022-11-28T19:23:40.554" v="905" actId="931"/>
          <ac:spMkLst>
            <pc:docMk/>
            <pc:sldMk cId="395027571" sldId="271"/>
            <ac:spMk id="19" creationId="{BC8DCABE-8358-D3FD-2468-E51627FB4417}"/>
          </ac:spMkLst>
        </pc:spChg>
        <pc:spChg chg="mod">
          <ac:chgData name="Tommy Ryan" userId="d35048a6-10ee-45e7-943c-6c162534316f" providerId="ADAL" clId="{55A473C3-4774-B74B-B14C-70E00437BC1F}" dt="2022-11-28T19:23:41.942" v="907" actId="962"/>
          <ac:spMkLst>
            <pc:docMk/>
            <pc:sldMk cId="395027571" sldId="271"/>
            <ac:spMk id="26" creationId="{CBC90485-9D73-7251-AB86-F5C367D8D9C4}"/>
          </ac:spMkLst>
        </pc:spChg>
        <pc:spChg chg="add del mod">
          <ac:chgData name="Tommy Ryan" userId="d35048a6-10ee-45e7-943c-6c162534316f" providerId="ADAL" clId="{55A473C3-4774-B74B-B14C-70E00437BC1F}" dt="2022-11-28T19:23:06.538" v="903" actId="931"/>
          <ac:spMkLst>
            <pc:docMk/>
            <pc:sldMk cId="395027571" sldId="271"/>
            <ac:spMk id="30" creationId="{400CA27C-B8B2-1738-41D6-F9BC2B50D5F9}"/>
          </ac:spMkLst>
        </pc:spChg>
        <pc:picChg chg="del">
          <ac:chgData name="Tommy Ryan" userId="d35048a6-10ee-45e7-943c-6c162534316f" providerId="ADAL" clId="{55A473C3-4774-B74B-B14C-70E00437BC1F}" dt="2022-11-28T19:22:33.980" v="890" actId="478"/>
          <ac:picMkLst>
            <pc:docMk/>
            <pc:sldMk cId="395027571" sldId="271"/>
            <ac:picMk id="18" creationId="{EBBAFFBB-180E-A974-9D5D-AB41DFF4B7E0}"/>
          </ac:picMkLst>
        </pc:picChg>
        <pc:picChg chg="del">
          <ac:chgData name="Tommy Ryan" userId="d35048a6-10ee-45e7-943c-6c162534316f" providerId="ADAL" clId="{55A473C3-4774-B74B-B14C-70E00437BC1F}" dt="2022-11-28T19:22:34.672" v="891" actId="478"/>
          <ac:picMkLst>
            <pc:docMk/>
            <pc:sldMk cId="395027571" sldId="271"/>
            <ac:picMk id="20" creationId="{C81FCDBC-D5E3-3076-6250-24C8C790FA59}"/>
          </ac:picMkLst>
        </pc:picChg>
        <pc:picChg chg="del">
          <ac:chgData name="Tommy Ryan" userId="d35048a6-10ee-45e7-943c-6c162534316f" providerId="ADAL" clId="{55A473C3-4774-B74B-B14C-70E00437BC1F}" dt="2022-11-28T19:22:35.180" v="892" actId="478"/>
          <ac:picMkLst>
            <pc:docMk/>
            <pc:sldMk cId="395027571" sldId="271"/>
            <ac:picMk id="22" creationId="{46DBAF46-BA14-DDC8-8803-980D8AC82057}"/>
          </ac:picMkLst>
        </pc:picChg>
        <pc:picChg chg="add del mod">
          <ac:chgData name="Tommy Ryan" userId="d35048a6-10ee-45e7-943c-6c162534316f" providerId="ADAL" clId="{55A473C3-4774-B74B-B14C-70E00437BC1F}" dt="2022-11-28T19:22:44.952" v="894" actId="931"/>
          <ac:picMkLst>
            <pc:docMk/>
            <pc:sldMk cId="395027571" sldId="271"/>
            <ac:picMk id="23" creationId="{0343665F-8056-44FA-8F23-15FBC723F78F}"/>
          </ac:picMkLst>
        </pc:picChg>
        <pc:picChg chg="add mod">
          <ac:chgData name="Tommy Ryan" userId="d35048a6-10ee-45e7-943c-6c162534316f" providerId="ADAL" clId="{55A473C3-4774-B74B-B14C-70E00437BC1F}" dt="2022-11-28T19:23:00.063" v="898" actId="931"/>
          <ac:picMkLst>
            <pc:docMk/>
            <pc:sldMk cId="395027571" sldId="271"/>
            <ac:picMk id="25" creationId="{2D7D6BB4-D4F3-87BF-6400-0B68B274DB60}"/>
          </ac:picMkLst>
        </pc:picChg>
        <pc:picChg chg="add del mod">
          <ac:chgData name="Tommy Ryan" userId="d35048a6-10ee-45e7-943c-6c162534316f" providerId="ADAL" clId="{55A473C3-4774-B74B-B14C-70E00437BC1F}" dt="2022-11-28T19:23:03.322" v="902" actId="478"/>
          <ac:picMkLst>
            <pc:docMk/>
            <pc:sldMk cId="395027571" sldId="271"/>
            <ac:picMk id="28" creationId="{F79D2BFF-7552-4643-2A4E-1F961E51E644}"/>
          </ac:picMkLst>
        </pc:picChg>
        <pc:picChg chg="add mod">
          <ac:chgData name="Tommy Ryan" userId="d35048a6-10ee-45e7-943c-6c162534316f" providerId="ADAL" clId="{55A473C3-4774-B74B-B14C-70E00437BC1F}" dt="2022-11-28T19:23:07.788" v="904" actId="27614"/>
          <ac:picMkLst>
            <pc:docMk/>
            <pc:sldMk cId="395027571" sldId="271"/>
            <ac:picMk id="32" creationId="{BDBE9F6D-4386-82F6-A83E-39D41E7D619B}"/>
          </ac:picMkLst>
        </pc:picChg>
        <pc:picChg chg="add mod">
          <ac:chgData name="Tommy Ryan" userId="d35048a6-10ee-45e7-943c-6c162534316f" providerId="ADAL" clId="{55A473C3-4774-B74B-B14C-70E00437BC1F}" dt="2022-11-28T19:23:41.941" v="906" actId="27614"/>
          <ac:picMkLst>
            <pc:docMk/>
            <pc:sldMk cId="395027571" sldId="271"/>
            <ac:picMk id="34" creationId="{74FFC3AC-7878-9D0B-9BFA-D8D4BD729DD8}"/>
          </ac:picMkLst>
        </pc:picChg>
      </pc:sldChg>
      <pc:sldChg chg="modSp new mod">
        <pc:chgData name="Tommy Ryan" userId="d35048a6-10ee-45e7-943c-6c162534316f" providerId="ADAL" clId="{55A473C3-4774-B74B-B14C-70E00437BC1F}" dt="2022-11-28T21:30:25.528" v="1045" actId="20577"/>
        <pc:sldMkLst>
          <pc:docMk/>
          <pc:sldMk cId="1079528418" sldId="272"/>
        </pc:sldMkLst>
        <pc:spChg chg="mod">
          <ac:chgData name="Tommy Ryan" userId="d35048a6-10ee-45e7-943c-6c162534316f" providerId="ADAL" clId="{55A473C3-4774-B74B-B14C-70E00437BC1F}" dt="2022-11-28T21:30:25.528" v="1045" actId="20577"/>
          <ac:spMkLst>
            <pc:docMk/>
            <pc:sldMk cId="1079528418" sldId="272"/>
            <ac:spMk id="4" creationId="{73F80E60-66C7-7F06-794A-2F509D0BD5F5}"/>
          </ac:spMkLst>
        </pc:spChg>
        <pc:spChg chg="mod">
          <ac:chgData name="Tommy Ryan" userId="d35048a6-10ee-45e7-943c-6c162534316f" providerId="ADAL" clId="{55A473C3-4774-B74B-B14C-70E00437BC1F}" dt="2022-11-28T19:34:20.323" v="999" actId="20577"/>
          <ac:spMkLst>
            <pc:docMk/>
            <pc:sldMk cId="1079528418" sldId="272"/>
            <ac:spMk id="5" creationId="{E5AEF583-2923-1032-2CC8-2348313F05D0}"/>
          </ac:spMkLst>
        </pc:spChg>
        <pc:spChg chg="mod">
          <ac:chgData name="Tommy Ryan" userId="d35048a6-10ee-45e7-943c-6c162534316f" providerId="ADAL" clId="{55A473C3-4774-B74B-B14C-70E00437BC1F}" dt="2022-11-28T19:34:19.544" v="998" actId="20577"/>
          <ac:spMkLst>
            <pc:docMk/>
            <pc:sldMk cId="1079528418" sldId="272"/>
            <ac:spMk id="6" creationId="{F362B3E0-DB3D-E67E-12E3-31367B3C4B1C}"/>
          </ac:spMkLst>
        </pc:spChg>
        <pc:spChg chg="mod">
          <ac:chgData name="Tommy Ryan" userId="d35048a6-10ee-45e7-943c-6c162534316f" providerId="ADAL" clId="{55A473C3-4774-B74B-B14C-70E00437BC1F}" dt="2022-11-28T19:34:18.672" v="997" actId="20577"/>
          <ac:spMkLst>
            <pc:docMk/>
            <pc:sldMk cId="1079528418" sldId="272"/>
            <ac:spMk id="7" creationId="{130919D4-D59A-2CB8-8F96-1E9634323E45}"/>
          </ac:spMkLst>
        </pc:spChg>
        <pc:spChg chg="mod">
          <ac:chgData name="Tommy Ryan" userId="d35048a6-10ee-45e7-943c-6c162534316f" providerId="ADAL" clId="{55A473C3-4774-B74B-B14C-70E00437BC1F}" dt="2022-11-28T19:34:17.321" v="996" actId="20577"/>
          <ac:spMkLst>
            <pc:docMk/>
            <pc:sldMk cId="1079528418" sldId="272"/>
            <ac:spMk id="8" creationId="{85C95E78-10FA-A5A1-2124-AECFDF3AF04B}"/>
          </ac:spMkLst>
        </pc:spChg>
        <pc:spChg chg="mod">
          <ac:chgData name="Tommy Ryan" userId="d35048a6-10ee-45e7-943c-6c162534316f" providerId="ADAL" clId="{55A473C3-4774-B74B-B14C-70E00437BC1F}" dt="2022-11-28T19:34:21.167" v="1000" actId="20577"/>
          <ac:spMkLst>
            <pc:docMk/>
            <pc:sldMk cId="1079528418" sldId="272"/>
            <ac:spMk id="9" creationId="{4DBEB74B-AED9-5CE6-9616-FA21A31AD911}"/>
          </ac:spMkLst>
        </pc:spChg>
        <pc:spChg chg="mod">
          <ac:chgData name="Tommy Ryan" userId="d35048a6-10ee-45e7-943c-6c162534316f" providerId="ADAL" clId="{55A473C3-4774-B74B-B14C-70E00437BC1F}" dt="2022-11-28T19:34:21.790" v="1001" actId="20577"/>
          <ac:spMkLst>
            <pc:docMk/>
            <pc:sldMk cId="1079528418" sldId="272"/>
            <ac:spMk id="10" creationId="{3E59AFAC-27AF-9110-B7A2-CCD32A9DE0F2}"/>
          </ac:spMkLst>
        </pc:spChg>
        <pc:spChg chg="mod">
          <ac:chgData name="Tommy Ryan" userId="d35048a6-10ee-45e7-943c-6c162534316f" providerId="ADAL" clId="{55A473C3-4774-B74B-B14C-70E00437BC1F}" dt="2022-11-28T19:34:22.497" v="1002" actId="20577"/>
          <ac:spMkLst>
            <pc:docMk/>
            <pc:sldMk cId="1079528418" sldId="272"/>
            <ac:spMk id="11" creationId="{9E0A1B95-2BF5-D3D9-FF9B-3C7E87B1099E}"/>
          </ac:spMkLst>
        </pc:spChg>
      </pc:sldChg>
      <pc:sldChg chg="modSp new del mod">
        <pc:chgData name="Tommy Ryan" userId="d35048a6-10ee-45e7-943c-6c162534316f" providerId="ADAL" clId="{55A473C3-4774-B74B-B14C-70E00437BC1F}" dt="2022-11-28T19:34:04.593" v="987" actId="2696"/>
        <pc:sldMkLst>
          <pc:docMk/>
          <pc:sldMk cId="1524988419" sldId="272"/>
        </pc:sldMkLst>
        <pc:spChg chg="mod">
          <ac:chgData name="Tommy Ryan" userId="d35048a6-10ee-45e7-943c-6c162534316f" providerId="ADAL" clId="{55A473C3-4774-B74B-B14C-70E00437BC1F}" dt="2022-11-28T19:32:39.281" v="959" actId="14100"/>
          <ac:spMkLst>
            <pc:docMk/>
            <pc:sldMk cId="1524988419" sldId="272"/>
            <ac:spMk id="5" creationId="{3D7D8B35-CE15-BA2E-56C6-2499E00E0710}"/>
          </ac:spMkLst>
        </pc:spChg>
        <pc:spChg chg="mod">
          <ac:chgData name="Tommy Ryan" userId="d35048a6-10ee-45e7-943c-6c162534316f" providerId="ADAL" clId="{55A473C3-4774-B74B-B14C-70E00437BC1F}" dt="2022-11-28T19:32:49.463" v="966" actId="14100"/>
          <ac:spMkLst>
            <pc:docMk/>
            <pc:sldMk cId="1524988419" sldId="272"/>
            <ac:spMk id="6" creationId="{1F4BFCC8-098A-24F7-54A6-5E0F86D0BCAD}"/>
          </ac:spMkLst>
        </pc:spChg>
        <pc:spChg chg="mod">
          <ac:chgData name="Tommy Ryan" userId="d35048a6-10ee-45e7-943c-6c162534316f" providerId="ADAL" clId="{55A473C3-4774-B74B-B14C-70E00437BC1F}" dt="2022-11-28T19:33:05.748" v="975" actId="14100"/>
          <ac:spMkLst>
            <pc:docMk/>
            <pc:sldMk cId="1524988419" sldId="272"/>
            <ac:spMk id="7" creationId="{1CE89C6F-F6C7-A42A-A7F8-F4754798B1B8}"/>
          </ac:spMkLst>
        </pc:spChg>
        <pc:spChg chg="mod">
          <ac:chgData name="Tommy Ryan" userId="d35048a6-10ee-45e7-943c-6c162534316f" providerId="ADAL" clId="{55A473C3-4774-B74B-B14C-70E00437BC1F}" dt="2022-11-28T19:33:09.731" v="978" actId="14100"/>
          <ac:spMkLst>
            <pc:docMk/>
            <pc:sldMk cId="1524988419" sldId="272"/>
            <ac:spMk id="8" creationId="{77353C8F-B375-849B-555B-FDD043370A30}"/>
          </ac:spMkLst>
        </pc:spChg>
        <pc:spChg chg="mod">
          <ac:chgData name="Tommy Ryan" userId="d35048a6-10ee-45e7-943c-6c162534316f" providerId="ADAL" clId="{55A473C3-4774-B74B-B14C-70E00437BC1F}" dt="2022-11-28T19:34:00.778" v="986" actId="20577"/>
          <ac:spMkLst>
            <pc:docMk/>
            <pc:sldMk cId="1524988419" sldId="272"/>
            <ac:spMk id="9" creationId="{8CAC4992-1626-D004-7C0D-D8107C27DABC}"/>
          </ac:spMkLst>
        </pc:spChg>
        <pc:spChg chg="mod">
          <ac:chgData name="Tommy Ryan" userId="d35048a6-10ee-45e7-943c-6c162534316f" providerId="ADAL" clId="{55A473C3-4774-B74B-B14C-70E00437BC1F}" dt="2022-11-28T19:32:55.620" v="969" actId="20577"/>
          <ac:spMkLst>
            <pc:docMk/>
            <pc:sldMk cId="1524988419" sldId="272"/>
            <ac:spMk id="10" creationId="{56029B52-38FC-0DF8-7DC4-AA7372D92D3B}"/>
          </ac:spMkLst>
        </pc:spChg>
        <pc:spChg chg="mod">
          <ac:chgData name="Tommy Ryan" userId="d35048a6-10ee-45e7-943c-6c162534316f" providerId="ADAL" clId="{55A473C3-4774-B74B-B14C-70E00437BC1F}" dt="2022-11-28T19:33:01.228" v="972" actId="20577"/>
          <ac:spMkLst>
            <pc:docMk/>
            <pc:sldMk cId="1524988419" sldId="272"/>
            <ac:spMk id="11" creationId="{DA7AF703-4C71-3F38-B58D-59A80B5C7A95}"/>
          </ac:spMkLst>
        </pc:spChg>
      </pc:sldChg>
      <pc:sldChg chg="add del">
        <pc:chgData name="Tommy Ryan" userId="d35048a6-10ee-45e7-943c-6c162534316f" providerId="ADAL" clId="{55A473C3-4774-B74B-B14C-70E00437BC1F}" dt="2022-11-28T19:27:28.451" v="909"/>
        <pc:sldMkLst>
          <pc:docMk/>
          <pc:sldMk cId="2390822611" sldId="272"/>
        </pc:sldMkLst>
      </pc:sldChg>
      <pc:sldChg chg="addSp delSp modSp add mod ord">
        <pc:chgData name="Tommy Ryan" userId="d35048a6-10ee-45e7-943c-6c162534316f" providerId="ADAL" clId="{55A473C3-4774-B74B-B14C-70E00437BC1F}" dt="2022-11-28T21:34:31.512" v="1098" actId="207"/>
        <pc:sldMkLst>
          <pc:docMk/>
          <pc:sldMk cId="2927345710" sldId="273"/>
        </pc:sldMkLst>
        <pc:spChg chg="add del mod">
          <ac:chgData name="Tommy Ryan" userId="d35048a6-10ee-45e7-943c-6c162534316f" providerId="ADAL" clId="{55A473C3-4774-B74B-B14C-70E00437BC1F}" dt="2022-11-28T21:31:38.618" v="1053" actId="478"/>
          <ac:spMkLst>
            <pc:docMk/>
            <pc:sldMk cId="2927345710" sldId="273"/>
            <ac:spMk id="3" creationId="{87D77155-F494-E7A5-C283-6F496A2126A9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4" creationId="{DF8DE5B0-D578-133E-DD2D-08F0FB5DC6A8}"/>
          </ac:spMkLst>
        </pc:spChg>
        <pc:spChg chg="del">
          <ac:chgData name="Tommy Ryan" userId="d35048a6-10ee-45e7-943c-6c162534316f" providerId="ADAL" clId="{55A473C3-4774-B74B-B14C-70E00437BC1F}" dt="2022-11-28T21:31:37.059" v="1052" actId="478"/>
          <ac:spMkLst>
            <pc:docMk/>
            <pc:sldMk cId="2927345710" sldId="273"/>
            <ac:spMk id="5" creationId="{5157DBA0-4D24-5440-A806-3185FF8E54E6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6" creationId="{EB52D60C-70E9-3C15-79FF-81C80E29A02E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7" creationId="{9C37AAAA-396D-6C70-55BE-91E354366D86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8" creationId="{A5F1B0A1-7CAB-5846-3F0E-8332666B99A2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9" creationId="{32E2C81D-83A8-7859-6DAE-7B61F096CA26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10" creationId="{FA81CA93-2F85-1A4F-C9BA-52EF5003DC70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11" creationId="{3FE7E83D-B715-5863-DBBB-AE987FE55A19}"/>
          </ac:spMkLst>
        </pc:spChg>
        <pc:spChg chg="add del mod">
          <ac:chgData name="Tommy Ryan" userId="d35048a6-10ee-45e7-943c-6c162534316f" providerId="ADAL" clId="{55A473C3-4774-B74B-B14C-70E00437BC1F}" dt="2022-11-28T21:32:31.388" v="1084"/>
          <ac:spMkLst>
            <pc:docMk/>
            <pc:sldMk cId="2927345710" sldId="273"/>
            <ac:spMk id="12" creationId="{115E5986-5183-4EE9-495A-85354DBB5341}"/>
          </ac:spMkLst>
        </pc:spChg>
        <pc:spChg chg="add del mod">
          <ac:chgData name="Tommy Ryan" userId="d35048a6-10ee-45e7-943c-6c162534316f" providerId="ADAL" clId="{55A473C3-4774-B74B-B14C-70E00437BC1F}" dt="2022-11-28T21:32:28.888" v="1082" actId="478"/>
          <ac:spMkLst>
            <pc:docMk/>
            <pc:sldMk cId="2927345710" sldId="273"/>
            <ac:spMk id="13" creationId="{A022B6BE-1215-3C2C-9798-D0B62E0FE856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14" creationId="{075901CE-85CD-E8A5-C2CF-7A289C46AC72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15" creationId="{97B302D5-C371-B7C5-4B9F-D66121CFB2E3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16" creationId="{ECB19882-066F-043D-9C32-3350E6654CEB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17" creationId="{297988E6-37EB-0946-462D-E9B41C15B025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18" creationId="{96141232-E134-080D-CF6A-39F49309CCE4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19" creationId="{69C7DA00-B86D-FE6B-E5B8-26159CC87DEF}"/>
          </ac:spMkLst>
        </pc:spChg>
        <pc:spChg chg="add del mod">
          <ac:chgData name="Tommy Ryan" userId="d35048a6-10ee-45e7-943c-6c162534316f" providerId="ADAL" clId="{55A473C3-4774-B74B-B14C-70E00437BC1F}" dt="2022-11-28T21:32:28.057" v="1081"/>
          <ac:spMkLst>
            <pc:docMk/>
            <pc:sldMk cId="2927345710" sldId="273"/>
            <ac:spMk id="20" creationId="{68012BE7-5167-AA64-6282-D43BCBF0B6FC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24" creationId="{66642716-7376-FD36-91B4-4B01F3F337F0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25" creationId="{4F8012C0-97E7-0FA0-B1F6-4FDA80D87362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26" creationId="{6F4F88C5-CAC6-68F3-D326-31D78603C317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27" creationId="{66649205-5A16-9C51-C924-50976930689B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28" creationId="{885ACC6F-1BF5-D06E-FCED-B76FA2FA5804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29" creationId="{7F589219-047F-966F-F145-7F5A1B0B8D19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30" creationId="{F8AD9741-BDF6-C441-BC56-449FC3C5494A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31" creationId="{93D68996-B8B4-132D-9071-7CA79EC3BA1C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32" creationId="{12D49B9A-49BF-AA64-9AEE-135EF296B946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33" creationId="{C3C87519-BD53-E78E-CB54-DC91A08BDAAB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34" creationId="{543990CD-B844-90DA-76F4-E41AEDB99C05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35" creationId="{5B2940CA-AEE8-FDCE-69BF-E47E864C84DF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36" creationId="{DE78090E-37F5-E3AC-A14A-EECF021FD59B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37" creationId="{D4737331-558A-0BA4-3461-9455D09A71E3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38" creationId="{3A68DB01-B3C1-AF66-90D5-6C161C2ED07B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39" creationId="{C3120720-7B85-8DF9-04B9-311AD43F5FDE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40" creationId="{4BDBD870-8988-955D-A2A7-8393605A3FCA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41" creationId="{21DEC348-4F00-16DE-3069-5511365CE28E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42" creationId="{E7AC4B0C-4C68-CF23-FBB7-2B3E89F1075B}"/>
          </ac:spMkLst>
        </pc:spChg>
        <pc:spChg chg="add mod">
          <ac:chgData name="Tommy Ryan" userId="d35048a6-10ee-45e7-943c-6c162534316f" providerId="ADAL" clId="{55A473C3-4774-B74B-B14C-70E00437BC1F}" dt="2022-11-28T21:34:31.512" v="1098" actId="207"/>
          <ac:spMkLst>
            <pc:docMk/>
            <pc:sldMk cId="2927345710" sldId="273"/>
            <ac:spMk id="43" creationId="{DC826FC7-DFA3-FA73-F89E-C32C1D9D4AE1}"/>
          </ac:spMkLst>
        </pc:spChg>
      </pc:sldChg>
      <pc:sldMasterChg chg="addSp delSp modSp mod delSldLayout modSldLayout sldLayoutOrd">
        <pc:chgData name="Tommy Ryan" userId="d35048a6-10ee-45e7-943c-6c162534316f" providerId="ADAL" clId="{55A473C3-4774-B74B-B14C-70E00437BC1F}" dt="2022-11-28T19:33:48.816" v="984" actId="3064"/>
        <pc:sldMasterMkLst>
          <pc:docMk/>
          <pc:sldMasterMk cId="789227111" sldId="2147483648"/>
        </pc:sldMasterMkLst>
        <pc:picChg chg="add mod">
          <ac:chgData name="Tommy Ryan" userId="d35048a6-10ee-45e7-943c-6c162534316f" providerId="ADAL" clId="{55A473C3-4774-B74B-B14C-70E00437BC1F}" dt="2022-11-22T20:45:40.992" v="305" actId="1036"/>
          <ac:picMkLst>
            <pc:docMk/>
            <pc:sldMasterMk cId="789227111" sldId="2147483648"/>
            <ac:picMk id="3" creationId="{B129C341-BF10-1C52-FEEF-14555E275993}"/>
          </ac:picMkLst>
        </pc:picChg>
        <pc:picChg chg="del">
          <ac:chgData name="Tommy Ryan" userId="d35048a6-10ee-45e7-943c-6c162534316f" providerId="ADAL" clId="{55A473C3-4774-B74B-B14C-70E00437BC1F}" dt="2022-11-22T20:35:44.483" v="126" actId="478"/>
          <ac:picMkLst>
            <pc:docMk/>
            <pc:sldMasterMk cId="789227111" sldId="2147483648"/>
            <ac:picMk id="7" creationId="{B52A1214-8E5A-E849-8ACE-E419E09A0A38}"/>
          </ac:picMkLst>
        </pc:picChg>
        <pc:sldLayoutChg chg="modSp mod">
          <pc:chgData name="Tommy Ryan" userId="d35048a6-10ee-45e7-943c-6c162534316f" providerId="ADAL" clId="{55A473C3-4774-B74B-B14C-70E00437BC1F}" dt="2022-11-22T21:08:28.185" v="437" actId="6014"/>
          <pc:sldLayoutMkLst>
            <pc:docMk/>
            <pc:sldMasterMk cId="789227111" sldId="2147483648"/>
            <pc:sldLayoutMk cId="975293459" sldId="2147483649"/>
          </pc:sldLayoutMkLst>
          <pc:spChg chg="mod">
            <ac:chgData name="Tommy Ryan" userId="d35048a6-10ee-45e7-943c-6c162534316f" providerId="ADAL" clId="{55A473C3-4774-B74B-B14C-70E00437BC1F}" dt="2022-11-22T20:48:16.245" v="310" actId="207"/>
            <ac:spMkLst>
              <pc:docMk/>
              <pc:sldMasterMk cId="789227111" sldId="2147483648"/>
              <pc:sldLayoutMk cId="975293459" sldId="2147483649"/>
              <ac:spMk id="2" creationId="{4797F8ED-B986-1249-9D4C-D515C98D891D}"/>
            </ac:spMkLst>
          </pc:spChg>
        </pc:sldLayoutChg>
        <pc:sldLayoutChg chg="addSp delSp modSp mod">
          <pc:chgData name="Tommy Ryan" userId="d35048a6-10ee-45e7-943c-6c162534316f" providerId="ADAL" clId="{55A473C3-4774-B74B-B14C-70E00437BC1F}" dt="2022-11-22T21:09:15.376" v="443" actId="6014"/>
          <pc:sldLayoutMkLst>
            <pc:docMk/>
            <pc:sldMasterMk cId="789227111" sldId="2147483648"/>
            <pc:sldLayoutMk cId="2907848848" sldId="2147483650"/>
          </pc:sldLayoutMkLst>
          <pc:spChg chg="add del mod">
            <ac:chgData name="Tommy Ryan" userId="d35048a6-10ee-45e7-943c-6c162534316f" providerId="ADAL" clId="{55A473C3-4774-B74B-B14C-70E00437BC1F}" dt="2022-11-22T21:09:07.028" v="441" actId="478"/>
            <ac:spMkLst>
              <pc:docMk/>
              <pc:sldMasterMk cId="789227111" sldId="2147483648"/>
              <pc:sldLayoutMk cId="2907848848" sldId="2147483650"/>
              <ac:spMk id="2" creationId="{BB92D4F4-1F68-E768-0545-E9FCBA3D1B4D}"/>
            </ac:spMkLst>
          </pc:spChg>
          <pc:spChg chg="mod">
            <ac:chgData name="Tommy Ryan" userId="d35048a6-10ee-45e7-943c-6c162534316f" providerId="ADAL" clId="{55A473C3-4774-B74B-B14C-70E00437BC1F}" dt="2022-11-22T21:09:09.654" v="442" actId="14100"/>
            <ac:spMkLst>
              <pc:docMk/>
              <pc:sldMasterMk cId="789227111" sldId="2147483648"/>
              <pc:sldLayoutMk cId="2907848848" sldId="2147483650"/>
              <ac:spMk id="5" creationId="{92F2A41B-A608-1040-BF88-5BA3440595A8}"/>
            </ac:spMkLst>
          </pc:spChg>
          <pc:spChg chg="mod">
            <ac:chgData name="Tommy Ryan" userId="d35048a6-10ee-45e7-943c-6c162534316f" providerId="ADAL" clId="{55A473C3-4774-B74B-B14C-70E00437BC1F}" dt="2022-11-22T20:48:20.879" v="311" actId="207"/>
            <ac:spMkLst>
              <pc:docMk/>
              <pc:sldMasterMk cId="789227111" sldId="2147483648"/>
              <pc:sldLayoutMk cId="2907848848" sldId="2147483650"/>
              <ac:spMk id="10" creationId="{902CFBD3-5EDD-9B49-9410-990171147F67}"/>
            </ac:spMkLst>
          </pc:spChg>
        </pc:sldLayoutChg>
        <pc:sldLayoutChg chg="addSp modSp del mod">
          <pc:chgData name="Tommy Ryan" userId="d35048a6-10ee-45e7-943c-6c162534316f" providerId="ADAL" clId="{55A473C3-4774-B74B-B14C-70E00437BC1F}" dt="2022-11-22T21:22:51.616" v="668" actId="2696"/>
          <pc:sldLayoutMkLst>
            <pc:docMk/>
            <pc:sldMasterMk cId="789227111" sldId="2147483648"/>
            <pc:sldLayoutMk cId="2208652669" sldId="2147483651"/>
          </pc:sldLayoutMkLst>
          <pc:spChg chg="add mod">
            <ac:chgData name="Tommy Ryan" userId="d35048a6-10ee-45e7-943c-6c162534316f" providerId="ADAL" clId="{55A473C3-4774-B74B-B14C-70E00437BC1F}" dt="2022-11-22T20:41:52.818" v="218" actId="1035"/>
            <ac:spMkLst>
              <pc:docMk/>
              <pc:sldMasterMk cId="789227111" sldId="2147483648"/>
              <pc:sldLayoutMk cId="2208652669" sldId="2147483651"/>
              <ac:spMk id="2" creationId="{1E422E51-F2F2-6D0B-16A0-AC91728A842C}"/>
            </ac:spMkLst>
          </pc:spChg>
          <pc:spChg chg="add mod">
            <ac:chgData name="Tommy Ryan" userId="d35048a6-10ee-45e7-943c-6c162534316f" providerId="ADAL" clId="{55A473C3-4774-B74B-B14C-70E00437BC1F}" dt="2022-11-22T20:41:52.818" v="218" actId="1035"/>
            <ac:spMkLst>
              <pc:docMk/>
              <pc:sldMasterMk cId="789227111" sldId="2147483648"/>
              <pc:sldLayoutMk cId="2208652669" sldId="2147483651"/>
              <ac:spMk id="3" creationId="{2858D110-6F9F-F65B-8B0B-F92D366AC249}"/>
            </ac:spMkLst>
          </pc:spChg>
          <pc:spChg chg="add mod">
            <ac:chgData name="Tommy Ryan" userId="d35048a6-10ee-45e7-943c-6c162534316f" providerId="ADAL" clId="{55A473C3-4774-B74B-B14C-70E00437BC1F}" dt="2022-11-22T20:41:52.818" v="218" actId="1035"/>
            <ac:spMkLst>
              <pc:docMk/>
              <pc:sldMasterMk cId="789227111" sldId="2147483648"/>
              <pc:sldLayoutMk cId="2208652669" sldId="2147483651"/>
              <ac:spMk id="4" creationId="{29420B31-C839-E932-35D7-81E4CD2171A6}"/>
            </ac:spMkLst>
          </pc:spChg>
          <pc:spChg chg="add mod">
            <ac:chgData name="Tommy Ryan" userId="d35048a6-10ee-45e7-943c-6c162534316f" providerId="ADAL" clId="{55A473C3-4774-B74B-B14C-70E00437BC1F}" dt="2022-11-22T20:42:42.009" v="228" actId="14100"/>
            <ac:spMkLst>
              <pc:docMk/>
              <pc:sldMasterMk cId="789227111" sldId="2147483648"/>
              <pc:sldLayoutMk cId="2208652669" sldId="2147483651"/>
              <ac:spMk id="5" creationId="{4E68861B-1207-385F-8A01-4513032ACC47}"/>
            </ac:spMkLst>
          </pc:spChg>
          <pc:spChg chg="mod">
            <ac:chgData name="Tommy Ryan" userId="d35048a6-10ee-45e7-943c-6c162534316f" providerId="ADAL" clId="{55A473C3-4774-B74B-B14C-70E00437BC1F}" dt="2022-11-22T20:30:09.285" v="117" actId="207"/>
            <ac:spMkLst>
              <pc:docMk/>
              <pc:sldMasterMk cId="789227111" sldId="2147483648"/>
              <pc:sldLayoutMk cId="2208652669" sldId="2147483651"/>
              <ac:spMk id="9" creationId="{F99A3836-3E63-2447-9BB4-A71A49E0B7A5}"/>
            </ac:spMkLst>
          </pc:spChg>
        </pc:sldLayoutChg>
        <pc:sldLayoutChg chg="addSp modSp mod">
          <pc:chgData name="Tommy Ryan" userId="d35048a6-10ee-45e7-943c-6c162534316f" providerId="ADAL" clId="{55A473C3-4774-B74B-B14C-70E00437BC1F}" dt="2022-11-22T21:08:37.514" v="438" actId="6014"/>
          <pc:sldLayoutMkLst>
            <pc:docMk/>
            <pc:sldMasterMk cId="789227111" sldId="2147483648"/>
            <pc:sldLayoutMk cId="1770853728" sldId="2147483661"/>
          </pc:sldLayoutMkLst>
          <pc:spChg chg="add mod">
            <ac:chgData name="Tommy Ryan" userId="d35048a6-10ee-45e7-943c-6c162534316f" providerId="ADAL" clId="{55A473C3-4774-B74B-B14C-70E00437BC1F}" dt="2022-11-22T20:42:01.035" v="220" actId="1076"/>
            <ac:spMkLst>
              <pc:docMk/>
              <pc:sldMasterMk cId="789227111" sldId="2147483648"/>
              <pc:sldLayoutMk cId="1770853728" sldId="2147483661"/>
              <ac:spMk id="4" creationId="{A2090718-D363-054B-ADE0-E6AD00190AB6}"/>
            </ac:spMkLst>
          </pc:spChg>
          <pc:spChg chg="mod">
            <ac:chgData name="Tommy Ryan" userId="d35048a6-10ee-45e7-943c-6c162534316f" providerId="ADAL" clId="{55A473C3-4774-B74B-B14C-70E00437BC1F}" dt="2022-11-22T20:29:39.642" v="113" actId="207"/>
            <ac:spMkLst>
              <pc:docMk/>
              <pc:sldMasterMk cId="789227111" sldId="2147483648"/>
              <pc:sldLayoutMk cId="1770853728" sldId="2147483661"/>
              <ac:spMk id="7" creationId="{DB7A9A25-DA55-3F45-9F62-16C6522DAEEF}"/>
            </ac:spMkLst>
          </pc:spChg>
          <pc:spChg chg="add mod">
            <ac:chgData name="Tommy Ryan" userId="d35048a6-10ee-45e7-943c-6c162534316f" providerId="ADAL" clId="{55A473C3-4774-B74B-B14C-70E00437BC1F}" dt="2022-11-22T20:42:01.035" v="220" actId="1076"/>
            <ac:spMkLst>
              <pc:docMk/>
              <pc:sldMasterMk cId="789227111" sldId="2147483648"/>
              <pc:sldLayoutMk cId="1770853728" sldId="2147483661"/>
              <ac:spMk id="8" creationId="{EF700CA0-9CA4-2234-F3F0-926C6E413A36}"/>
            </ac:spMkLst>
          </pc:spChg>
          <pc:spChg chg="add mod">
            <ac:chgData name="Tommy Ryan" userId="d35048a6-10ee-45e7-943c-6c162534316f" providerId="ADAL" clId="{55A473C3-4774-B74B-B14C-70E00437BC1F}" dt="2022-11-22T20:42:01.035" v="220" actId="1076"/>
            <ac:spMkLst>
              <pc:docMk/>
              <pc:sldMasterMk cId="789227111" sldId="2147483648"/>
              <pc:sldLayoutMk cId="1770853728" sldId="2147483661"/>
              <ac:spMk id="9" creationId="{3898BCF3-342A-8E92-69A4-98C3B9AE7D01}"/>
            </ac:spMkLst>
          </pc:spChg>
          <pc:spChg chg="add mod">
            <ac:chgData name="Tommy Ryan" userId="d35048a6-10ee-45e7-943c-6c162534316f" providerId="ADAL" clId="{55A473C3-4774-B74B-B14C-70E00437BC1F}" dt="2022-11-22T20:42:53.208" v="229" actId="14100"/>
            <ac:spMkLst>
              <pc:docMk/>
              <pc:sldMasterMk cId="789227111" sldId="2147483648"/>
              <pc:sldLayoutMk cId="1770853728" sldId="2147483661"/>
              <ac:spMk id="10" creationId="{57640D37-16A5-E2F8-B62C-073200A95235}"/>
            </ac:spMkLst>
          </pc:spChg>
        </pc:sldLayoutChg>
        <pc:sldLayoutChg chg="addSp delSp modSp mod">
          <pc:chgData name="Tommy Ryan" userId="d35048a6-10ee-45e7-943c-6c162534316f" providerId="ADAL" clId="{55A473C3-4774-B74B-B14C-70E00437BC1F}" dt="2022-11-22T21:08:21.996" v="436" actId="6014"/>
          <pc:sldLayoutMkLst>
            <pc:docMk/>
            <pc:sldMasterMk cId="789227111" sldId="2147483648"/>
            <pc:sldLayoutMk cId="1525763073" sldId="2147483662"/>
          </pc:sldLayoutMkLst>
          <pc:spChg chg="add mod">
            <ac:chgData name="Tommy Ryan" userId="d35048a6-10ee-45e7-943c-6c162534316f" providerId="ADAL" clId="{55A473C3-4774-B74B-B14C-70E00437BC1F}" dt="2022-11-22T20:43:41.387" v="239" actId="1076"/>
            <ac:spMkLst>
              <pc:docMk/>
              <pc:sldMasterMk cId="789227111" sldId="2147483648"/>
              <pc:sldLayoutMk cId="1525763073" sldId="2147483662"/>
              <ac:spMk id="5" creationId="{2A185459-FC63-F77A-EC9A-A1D071AA721A}"/>
            </ac:spMkLst>
          </pc:spChg>
          <pc:spChg chg="add mod">
            <ac:chgData name="Tommy Ryan" userId="d35048a6-10ee-45e7-943c-6c162534316f" providerId="ADAL" clId="{55A473C3-4774-B74B-B14C-70E00437BC1F}" dt="2022-11-22T20:43:41.387" v="239" actId="1076"/>
            <ac:spMkLst>
              <pc:docMk/>
              <pc:sldMasterMk cId="789227111" sldId="2147483648"/>
              <pc:sldLayoutMk cId="1525763073" sldId="2147483662"/>
              <ac:spMk id="6" creationId="{322CA315-E4F0-F089-DA59-138EB43BC07F}"/>
            </ac:spMkLst>
          </pc:spChg>
          <pc:spChg chg="add mod">
            <ac:chgData name="Tommy Ryan" userId="d35048a6-10ee-45e7-943c-6c162534316f" providerId="ADAL" clId="{55A473C3-4774-B74B-B14C-70E00437BC1F}" dt="2022-11-22T20:43:41.387" v="239" actId="1076"/>
            <ac:spMkLst>
              <pc:docMk/>
              <pc:sldMasterMk cId="789227111" sldId="2147483648"/>
              <pc:sldLayoutMk cId="1525763073" sldId="2147483662"/>
              <ac:spMk id="8" creationId="{4BDE2956-9451-C449-9173-BFBF906ABD3E}"/>
            </ac:spMkLst>
          </pc:spChg>
          <pc:spChg chg="add mod">
            <ac:chgData name="Tommy Ryan" userId="d35048a6-10ee-45e7-943c-6c162534316f" providerId="ADAL" clId="{55A473C3-4774-B74B-B14C-70E00437BC1F}" dt="2022-11-22T20:43:41.387" v="239" actId="1076"/>
            <ac:spMkLst>
              <pc:docMk/>
              <pc:sldMasterMk cId="789227111" sldId="2147483648"/>
              <pc:sldLayoutMk cId="1525763073" sldId="2147483662"/>
              <ac:spMk id="9" creationId="{71777269-BC92-D5E8-E5FD-5858808389B3}"/>
            </ac:spMkLst>
          </pc:spChg>
          <pc:spChg chg="mod">
            <ac:chgData name="Tommy Ryan" userId="d35048a6-10ee-45e7-943c-6c162534316f" providerId="ADAL" clId="{55A473C3-4774-B74B-B14C-70E00437BC1F}" dt="2022-11-22T20:39:32.312" v="175" actId="14100"/>
            <ac:spMkLst>
              <pc:docMk/>
              <pc:sldMasterMk cId="789227111" sldId="2147483648"/>
              <pc:sldLayoutMk cId="1525763073" sldId="2147483662"/>
              <ac:spMk id="12" creationId="{8C497108-6625-5042-89FA-0323C66663D0}"/>
            </ac:spMkLst>
          </pc:spChg>
          <pc:spChg chg="mod">
            <ac:chgData name="Tommy Ryan" userId="d35048a6-10ee-45e7-943c-6c162534316f" providerId="ADAL" clId="{55A473C3-4774-B74B-B14C-70E00437BC1F}" dt="2022-11-22T20:39:36.008" v="176" actId="14100"/>
            <ac:spMkLst>
              <pc:docMk/>
              <pc:sldMasterMk cId="789227111" sldId="2147483648"/>
              <pc:sldLayoutMk cId="1525763073" sldId="2147483662"/>
              <ac:spMk id="16" creationId="{877DA5AB-ED8F-E841-9D3D-07981375E18A}"/>
            </ac:spMkLst>
          </pc:spChg>
          <pc:spChg chg="mod">
            <ac:chgData name="Tommy Ryan" userId="d35048a6-10ee-45e7-943c-6c162534316f" providerId="ADAL" clId="{55A473C3-4774-B74B-B14C-70E00437BC1F}" dt="2022-11-22T20:30:31.816" v="118" actId="207"/>
            <ac:spMkLst>
              <pc:docMk/>
              <pc:sldMasterMk cId="789227111" sldId="2147483648"/>
              <pc:sldLayoutMk cId="1525763073" sldId="2147483662"/>
              <ac:spMk id="17" creationId="{9C2527A5-E711-9342-9619-060D7E482EEF}"/>
            </ac:spMkLst>
          </pc:spChg>
          <pc:picChg chg="add mod">
            <ac:chgData name="Tommy Ryan" userId="d35048a6-10ee-45e7-943c-6c162534316f" providerId="ADAL" clId="{55A473C3-4774-B74B-B14C-70E00437BC1F}" dt="2022-11-22T20:45:20.099" v="301" actId="1035"/>
            <ac:picMkLst>
              <pc:docMk/>
              <pc:sldMasterMk cId="789227111" sldId="2147483648"/>
              <pc:sldLayoutMk cId="1525763073" sldId="2147483662"/>
              <ac:picMk id="2" creationId="{B4487EBF-7DC6-F74B-46CE-85C7E0ECE1DB}"/>
            </ac:picMkLst>
          </pc:picChg>
          <pc:picChg chg="add mod modCrop">
            <ac:chgData name="Tommy Ryan" userId="d35048a6-10ee-45e7-943c-6c162534316f" providerId="ADAL" clId="{55A473C3-4774-B74B-B14C-70E00437BC1F}" dt="2022-11-22T20:39:23.379" v="174" actId="732"/>
            <ac:picMkLst>
              <pc:docMk/>
              <pc:sldMasterMk cId="789227111" sldId="2147483648"/>
              <pc:sldLayoutMk cId="1525763073" sldId="2147483662"/>
              <ac:picMk id="4" creationId="{91F9C72C-C623-E82F-7A8D-723150019904}"/>
            </ac:picMkLst>
          </pc:picChg>
          <pc:picChg chg="del">
            <ac:chgData name="Tommy Ryan" userId="d35048a6-10ee-45e7-943c-6c162534316f" providerId="ADAL" clId="{55A473C3-4774-B74B-B14C-70E00437BC1F}" dt="2022-11-22T20:38:01.001" v="155" actId="478"/>
            <ac:picMkLst>
              <pc:docMk/>
              <pc:sldMasterMk cId="789227111" sldId="2147483648"/>
              <pc:sldLayoutMk cId="1525763073" sldId="2147483662"/>
              <ac:picMk id="7" creationId="{F1F6886A-013A-E84B-B3AE-1A31AD342B45}"/>
            </ac:picMkLst>
          </pc:picChg>
          <pc:picChg chg="del">
            <ac:chgData name="Tommy Ryan" userId="d35048a6-10ee-45e7-943c-6c162534316f" providerId="ADAL" clId="{55A473C3-4774-B74B-B14C-70E00437BC1F}" dt="2022-11-22T20:38:11.249" v="162" actId="478"/>
            <ac:picMkLst>
              <pc:docMk/>
              <pc:sldMasterMk cId="789227111" sldId="2147483648"/>
              <pc:sldLayoutMk cId="1525763073" sldId="2147483662"/>
              <ac:picMk id="20" creationId="{6EF4A609-6B06-AF4C-9950-EB8493FF263B}"/>
            </ac:picMkLst>
          </pc:picChg>
        </pc:sldLayoutChg>
        <pc:sldLayoutChg chg="addSp delSp modSp mod">
          <pc:chgData name="Tommy Ryan" userId="d35048a6-10ee-45e7-943c-6c162534316f" providerId="ADAL" clId="{55A473C3-4774-B74B-B14C-70E00437BC1F}" dt="2022-11-22T21:08:17.326" v="435" actId="6014"/>
          <pc:sldLayoutMkLst>
            <pc:docMk/>
            <pc:sldMasterMk cId="789227111" sldId="2147483648"/>
            <pc:sldLayoutMk cId="649246427" sldId="2147483663"/>
          </pc:sldLayoutMkLst>
          <pc:spChg chg="add mod">
            <ac:chgData name="Tommy Ryan" userId="d35048a6-10ee-45e7-943c-6c162534316f" providerId="ADAL" clId="{55A473C3-4774-B74B-B14C-70E00437BC1F}" dt="2022-11-22T20:44:13.539" v="241" actId="1076"/>
            <ac:spMkLst>
              <pc:docMk/>
              <pc:sldMasterMk cId="789227111" sldId="2147483648"/>
              <pc:sldLayoutMk cId="649246427" sldId="2147483663"/>
              <ac:spMk id="4" creationId="{2C8F45F0-2611-20A0-3EAD-C8E17FC24BE9}"/>
            </ac:spMkLst>
          </pc:spChg>
          <pc:spChg chg="add mod">
            <ac:chgData name="Tommy Ryan" userId="d35048a6-10ee-45e7-943c-6c162534316f" providerId="ADAL" clId="{55A473C3-4774-B74B-B14C-70E00437BC1F}" dt="2022-11-22T20:44:13.539" v="241" actId="1076"/>
            <ac:spMkLst>
              <pc:docMk/>
              <pc:sldMasterMk cId="789227111" sldId="2147483648"/>
              <pc:sldLayoutMk cId="649246427" sldId="2147483663"/>
              <ac:spMk id="5" creationId="{366F5553-E3DC-4C83-97FB-CE01EE04F161}"/>
            </ac:spMkLst>
          </pc:spChg>
          <pc:spChg chg="add mod">
            <ac:chgData name="Tommy Ryan" userId="d35048a6-10ee-45e7-943c-6c162534316f" providerId="ADAL" clId="{55A473C3-4774-B74B-B14C-70E00437BC1F}" dt="2022-11-22T20:44:13.539" v="241" actId="1076"/>
            <ac:spMkLst>
              <pc:docMk/>
              <pc:sldMasterMk cId="789227111" sldId="2147483648"/>
              <pc:sldLayoutMk cId="649246427" sldId="2147483663"/>
              <ac:spMk id="6" creationId="{B093B01E-8654-18CB-1BE8-A5729CB8D7DF}"/>
            </ac:spMkLst>
          </pc:spChg>
          <pc:spChg chg="add mod">
            <ac:chgData name="Tommy Ryan" userId="d35048a6-10ee-45e7-943c-6c162534316f" providerId="ADAL" clId="{55A473C3-4774-B74B-B14C-70E00437BC1F}" dt="2022-11-22T20:44:13.539" v="241" actId="1076"/>
            <ac:spMkLst>
              <pc:docMk/>
              <pc:sldMasterMk cId="789227111" sldId="2147483648"/>
              <pc:sldLayoutMk cId="649246427" sldId="2147483663"/>
              <ac:spMk id="8" creationId="{F2364484-A6FD-9543-C204-B522BE8BAEF0}"/>
            </ac:spMkLst>
          </pc:spChg>
          <pc:spChg chg="mod">
            <ac:chgData name="Tommy Ryan" userId="d35048a6-10ee-45e7-943c-6c162534316f" providerId="ADAL" clId="{55A473C3-4774-B74B-B14C-70E00437BC1F}" dt="2022-11-22T20:48:11.080" v="309" actId="207"/>
            <ac:spMkLst>
              <pc:docMk/>
              <pc:sldMasterMk cId="789227111" sldId="2147483648"/>
              <pc:sldLayoutMk cId="649246427" sldId="2147483663"/>
              <ac:spMk id="12" creationId="{8C497108-6625-5042-89FA-0323C66663D0}"/>
            </ac:spMkLst>
          </pc:spChg>
          <pc:spChg chg="mod">
            <ac:chgData name="Tommy Ryan" userId="d35048a6-10ee-45e7-943c-6c162534316f" providerId="ADAL" clId="{55A473C3-4774-B74B-B14C-70E00437BC1F}" dt="2022-11-22T20:44:37.077" v="253" actId="1035"/>
            <ac:spMkLst>
              <pc:docMk/>
              <pc:sldMasterMk cId="789227111" sldId="2147483648"/>
              <pc:sldLayoutMk cId="649246427" sldId="2147483663"/>
              <ac:spMk id="16" creationId="{877DA5AB-ED8F-E841-9D3D-07981375E18A}"/>
            </ac:spMkLst>
          </pc:spChg>
          <pc:picChg chg="add mod">
            <ac:chgData name="Tommy Ryan" userId="d35048a6-10ee-45e7-943c-6c162534316f" providerId="ADAL" clId="{55A473C3-4774-B74B-B14C-70E00437BC1F}" dt="2022-11-22T20:44:39.373" v="255" actId="1036"/>
            <ac:picMkLst>
              <pc:docMk/>
              <pc:sldMasterMk cId="789227111" sldId="2147483648"/>
              <pc:sldLayoutMk cId="649246427" sldId="2147483663"/>
              <ac:picMk id="2" creationId="{E7CFB433-1E6A-0B29-70A1-D25EE6285B62}"/>
            </ac:picMkLst>
          </pc:picChg>
          <pc:picChg chg="del">
            <ac:chgData name="Tommy Ryan" userId="d35048a6-10ee-45e7-943c-6c162534316f" providerId="ADAL" clId="{55A473C3-4774-B74B-B14C-70E00437BC1F}" dt="2022-11-22T20:37:47.152" v="148" actId="478"/>
            <ac:picMkLst>
              <pc:docMk/>
              <pc:sldMasterMk cId="789227111" sldId="2147483648"/>
              <pc:sldLayoutMk cId="649246427" sldId="2147483663"/>
              <ac:picMk id="7" creationId="{F1F6886A-013A-E84B-B3AE-1A31AD342B45}"/>
            </ac:picMkLst>
          </pc:picChg>
        </pc:sldLayoutChg>
        <pc:sldLayoutChg chg="addSp delSp modSp mod setBg">
          <pc:chgData name="Tommy Ryan" userId="d35048a6-10ee-45e7-943c-6c162534316f" providerId="ADAL" clId="{55A473C3-4774-B74B-B14C-70E00437BC1F}" dt="2022-11-22T21:10:02.327" v="446" actId="6014"/>
          <pc:sldLayoutMkLst>
            <pc:docMk/>
            <pc:sldMasterMk cId="789227111" sldId="2147483648"/>
            <pc:sldLayoutMk cId="3022773371" sldId="2147483664"/>
          </pc:sldLayoutMkLst>
          <pc:picChg chg="add mod">
            <ac:chgData name="Tommy Ryan" userId="d35048a6-10ee-45e7-943c-6c162534316f" providerId="ADAL" clId="{55A473C3-4774-B74B-B14C-70E00437BC1F}" dt="2022-11-22T20:37:10.608" v="145" actId="1076"/>
            <ac:picMkLst>
              <pc:docMk/>
              <pc:sldMasterMk cId="789227111" sldId="2147483648"/>
              <pc:sldLayoutMk cId="3022773371" sldId="2147483664"/>
              <ac:picMk id="3" creationId="{0C1EF11A-2AD7-30ED-D054-D198CC970CF9}"/>
            </ac:picMkLst>
          </pc:picChg>
          <pc:picChg chg="add del mod">
            <ac:chgData name="Tommy Ryan" userId="d35048a6-10ee-45e7-943c-6c162534316f" providerId="ADAL" clId="{55A473C3-4774-B74B-B14C-70E00437BC1F}" dt="2022-11-22T20:37:15.157" v="146" actId="478"/>
            <ac:picMkLst>
              <pc:docMk/>
              <pc:sldMasterMk cId="789227111" sldId="2147483648"/>
              <pc:sldLayoutMk cId="3022773371" sldId="2147483664"/>
              <ac:picMk id="4" creationId="{6A622455-BF3D-86F1-E6A4-415EA990A53D}"/>
            </ac:picMkLst>
          </pc:picChg>
          <pc:picChg chg="del">
            <ac:chgData name="Tommy Ryan" userId="d35048a6-10ee-45e7-943c-6c162534316f" providerId="ADAL" clId="{55A473C3-4774-B74B-B14C-70E00437BC1F}" dt="2022-11-22T20:37:06.641" v="143" actId="478"/>
            <ac:picMkLst>
              <pc:docMk/>
              <pc:sldMasterMk cId="789227111" sldId="2147483648"/>
              <pc:sldLayoutMk cId="3022773371" sldId="2147483664"/>
              <ac:picMk id="9" creationId="{731B1DBE-7AE5-A640-9F62-21569E08E9C5}"/>
            </ac:picMkLst>
          </pc:picChg>
        </pc:sldLayoutChg>
        <pc:sldLayoutChg chg="addSp delSp modSp mod ord">
          <pc:chgData name="Tommy Ryan" userId="d35048a6-10ee-45e7-943c-6c162534316f" providerId="ADAL" clId="{55A473C3-4774-B74B-B14C-70E00437BC1F}" dt="2022-11-22T21:08:50.276" v="439" actId="6014"/>
          <pc:sldLayoutMkLst>
            <pc:docMk/>
            <pc:sldMasterMk cId="789227111" sldId="2147483648"/>
            <pc:sldLayoutMk cId="3450480580" sldId="2147483666"/>
          </pc:sldLayoutMkLst>
          <pc:spChg chg="add del">
            <ac:chgData name="Tommy Ryan" userId="d35048a6-10ee-45e7-943c-6c162534316f" providerId="ADAL" clId="{55A473C3-4774-B74B-B14C-70E00437BC1F}" dt="2022-11-22T20:49:17.578" v="316" actId="11529"/>
            <ac:spMkLst>
              <pc:docMk/>
              <pc:sldMasterMk cId="789227111" sldId="2147483648"/>
              <pc:sldLayoutMk cId="3450480580" sldId="2147483666"/>
              <ac:spMk id="2" creationId="{2E1E69BC-A553-9EB4-68C3-D4F2B8EC6C39}"/>
            </ac:spMkLst>
          </pc:spChg>
          <pc:spChg chg="add mod">
            <ac:chgData name="Tommy Ryan" userId="d35048a6-10ee-45e7-943c-6c162534316f" providerId="ADAL" clId="{55A473C3-4774-B74B-B14C-70E00437BC1F}" dt="2022-11-22T20:50:06.676" v="402" actId="20577"/>
            <ac:spMkLst>
              <pc:docMk/>
              <pc:sldMasterMk cId="789227111" sldId="2147483648"/>
              <pc:sldLayoutMk cId="3450480580" sldId="2147483666"/>
              <ac:spMk id="3" creationId="{04E513EA-8C69-EF7A-78DF-E48C015A6D94}"/>
            </ac:spMkLst>
          </pc:spChg>
          <pc:spChg chg="mod">
            <ac:chgData name="Tommy Ryan" userId="d35048a6-10ee-45e7-943c-6c162534316f" providerId="ADAL" clId="{55A473C3-4774-B74B-B14C-70E00437BC1F}" dt="2022-11-22T20:49:06.009" v="315" actId="14100"/>
            <ac:spMkLst>
              <pc:docMk/>
              <pc:sldMasterMk cId="789227111" sldId="2147483648"/>
              <pc:sldLayoutMk cId="3450480580" sldId="2147483666"/>
              <ac:spMk id="5" creationId="{92F2A41B-A608-1040-BF88-5BA3440595A8}"/>
            </ac:spMkLst>
          </pc:spChg>
        </pc:sldLayoutChg>
        <pc:sldLayoutChg chg="mod">
          <pc:chgData name="Tommy Ryan" userId="d35048a6-10ee-45e7-943c-6c162534316f" providerId="ADAL" clId="{55A473C3-4774-B74B-B14C-70E00437BC1F}" dt="2022-11-22T21:09:22.726" v="444" actId="6014"/>
          <pc:sldLayoutMkLst>
            <pc:docMk/>
            <pc:sldMasterMk cId="789227111" sldId="2147483648"/>
            <pc:sldLayoutMk cId="2464818008" sldId="2147483667"/>
          </pc:sldLayoutMkLst>
        </pc:sldLayoutChg>
        <pc:sldLayoutChg chg="addSp delSp modSp mod">
          <pc:chgData name="Tommy Ryan" userId="d35048a6-10ee-45e7-943c-6c162534316f" providerId="ADAL" clId="{55A473C3-4774-B74B-B14C-70E00437BC1F}" dt="2022-11-22T21:16:32.387" v="581" actId="2711"/>
          <pc:sldLayoutMkLst>
            <pc:docMk/>
            <pc:sldMasterMk cId="789227111" sldId="2147483648"/>
            <pc:sldLayoutMk cId="4205855987" sldId="2147483668"/>
          </pc:sldLayoutMkLst>
          <pc:spChg chg="del">
            <ac:chgData name="Tommy Ryan" userId="d35048a6-10ee-45e7-943c-6c162534316f" providerId="ADAL" clId="{55A473C3-4774-B74B-B14C-70E00437BC1F}" dt="2022-11-22T21:11:06.777" v="448" actId="478"/>
            <ac:spMkLst>
              <pc:docMk/>
              <pc:sldMasterMk cId="789227111" sldId="2147483648"/>
              <pc:sldLayoutMk cId="4205855987" sldId="2147483668"/>
              <ac:spMk id="2" creationId="{BB92D4F4-1F68-E768-0545-E9FCBA3D1B4D}"/>
            </ac:spMkLst>
          </pc:spChg>
          <pc:spChg chg="add mod">
            <ac:chgData name="Tommy Ryan" userId="d35048a6-10ee-45e7-943c-6c162534316f" providerId="ADAL" clId="{55A473C3-4774-B74B-B14C-70E00437BC1F}" dt="2022-11-22T21:16:32.387" v="581" actId="2711"/>
            <ac:spMkLst>
              <pc:docMk/>
              <pc:sldMasterMk cId="789227111" sldId="2147483648"/>
              <pc:sldLayoutMk cId="4205855987" sldId="2147483668"/>
              <ac:spMk id="3" creationId="{49752EC0-AF0C-4397-8BBF-C0C2BF04B354}"/>
            </ac:spMkLst>
          </pc:spChg>
          <pc:spChg chg="add mod">
            <ac:chgData name="Tommy Ryan" userId="d35048a6-10ee-45e7-943c-6c162534316f" providerId="ADAL" clId="{55A473C3-4774-B74B-B14C-70E00437BC1F}" dt="2022-11-22T21:14:44.738" v="560" actId="1036"/>
            <ac:spMkLst>
              <pc:docMk/>
              <pc:sldMasterMk cId="789227111" sldId="2147483648"/>
              <pc:sldLayoutMk cId="4205855987" sldId="2147483668"/>
              <ac:spMk id="4" creationId="{6DF68D21-28DB-8A2B-D58C-8F6EB9B386D2}"/>
            </ac:spMkLst>
          </pc:spChg>
          <pc:spChg chg="mod">
            <ac:chgData name="Tommy Ryan" userId="d35048a6-10ee-45e7-943c-6c162534316f" providerId="ADAL" clId="{55A473C3-4774-B74B-B14C-70E00437BC1F}" dt="2022-11-22T21:13:02.750" v="494" actId="14100"/>
            <ac:spMkLst>
              <pc:docMk/>
              <pc:sldMasterMk cId="789227111" sldId="2147483648"/>
              <pc:sldLayoutMk cId="4205855987" sldId="2147483668"/>
              <ac:spMk id="5" creationId="{92F2A41B-A608-1040-BF88-5BA3440595A8}"/>
            </ac:spMkLst>
          </pc:spChg>
          <pc:spChg chg="add mod">
            <ac:chgData name="Tommy Ryan" userId="d35048a6-10ee-45e7-943c-6c162534316f" providerId="ADAL" clId="{55A473C3-4774-B74B-B14C-70E00437BC1F}" dt="2022-11-22T21:15:02.707" v="580" actId="1038"/>
            <ac:spMkLst>
              <pc:docMk/>
              <pc:sldMasterMk cId="789227111" sldId="2147483648"/>
              <pc:sldLayoutMk cId="4205855987" sldId="2147483668"/>
              <ac:spMk id="6" creationId="{0FF7DBE3-151A-4948-1FDC-1C663C9C9BB6}"/>
            </ac:spMkLst>
          </pc:spChg>
          <pc:spChg chg="add mod">
            <ac:chgData name="Tommy Ryan" userId="d35048a6-10ee-45e7-943c-6c162534316f" providerId="ADAL" clId="{55A473C3-4774-B74B-B14C-70E00437BC1F}" dt="2022-11-22T21:13:06.385" v="495" actId="1076"/>
            <ac:spMkLst>
              <pc:docMk/>
              <pc:sldMasterMk cId="789227111" sldId="2147483648"/>
              <pc:sldLayoutMk cId="4205855987" sldId="2147483668"/>
              <ac:spMk id="9" creationId="{CF18DB47-DB69-C323-38F5-AF31B73696FD}"/>
            </ac:spMkLst>
          </pc:spChg>
          <pc:spChg chg="mod">
            <ac:chgData name="Tommy Ryan" userId="d35048a6-10ee-45e7-943c-6c162534316f" providerId="ADAL" clId="{55A473C3-4774-B74B-B14C-70E00437BC1F}" dt="2022-11-22T21:13:07.837" v="497" actId="1076"/>
            <ac:spMkLst>
              <pc:docMk/>
              <pc:sldMasterMk cId="789227111" sldId="2147483648"/>
              <pc:sldLayoutMk cId="4205855987" sldId="2147483668"/>
              <ac:spMk id="10" creationId="{902CFBD3-5EDD-9B49-9410-990171147F67}"/>
            </ac:spMkLst>
          </pc:spChg>
          <pc:spChg chg="add mod">
            <ac:chgData name="Tommy Ryan" userId="d35048a6-10ee-45e7-943c-6c162534316f" providerId="ADAL" clId="{55A473C3-4774-B74B-B14C-70E00437BC1F}" dt="2022-11-22T21:16:32.387" v="581" actId="2711"/>
            <ac:spMkLst>
              <pc:docMk/>
              <pc:sldMasterMk cId="789227111" sldId="2147483648"/>
              <pc:sldLayoutMk cId="4205855987" sldId="2147483668"/>
              <ac:spMk id="11" creationId="{BC7245D4-706D-B0B8-866C-02BFA7DE4CB8}"/>
            </ac:spMkLst>
          </pc:spChg>
          <pc:spChg chg="add mod">
            <ac:chgData name="Tommy Ryan" userId="d35048a6-10ee-45e7-943c-6c162534316f" providerId="ADAL" clId="{55A473C3-4774-B74B-B14C-70E00437BC1F}" dt="2022-11-22T21:14:44.738" v="560" actId="1036"/>
            <ac:spMkLst>
              <pc:docMk/>
              <pc:sldMasterMk cId="789227111" sldId="2147483648"/>
              <pc:sldLayoutMk cId="4205855987" sldId="2147483668"/>
              <ac:spMk id="12" creationId="{1D07231E-8654-EB68-0439-D6C77D812C6C}"/>
            </ac:spMkLst>
          </pc:spChg>
          <pc:spChg chg="add mod">
            <ac:chgData name="Tommy Ryan" userId="d35048a6-10ee-45e7-943c-6c162534316f" providerId="ADAL" clId="{55A473C3-4774-B74B-B14C-70E00437BC1F}" dt="2022-11-22T21:15:02.707" v="580" actId="1038"/>
            <ac:spMkLst>
              <pc:docMk/>
              <pc:sldMasterMk cId="789227111" sldId="2147483648"/>
              <pc:sldLayoutMk cId="4205855987" sldId="2147483668"/>
              <ac:spMk id="13" creationId="{BE9CEAA1-6C3A-BD43-EDEC-5C589E1D9255}"/>
            </ac:spMkLst>
          </pc:spChg>
          <pc:spChg chg="add mod">
            <ac:chgData name="Tommy Ryan" userId="d35048a6-10ee-45e7-943c-6c162534316f" providerId="ADAL" clId="{55A473C3-4774-B74B-B14C-70E00437BC1F}" dt="2022-11-22T21:13:13.700" v="498" actId="1076"/>
            <ac:spMkLst>
              <pc:docMk/>
              <pc:sldMasterMk cId="789227111" sldId="2147483648"/>
              <pc:sldLayoutMk cId="4205855987" sldId="2147483668"/>
              <ac:spMk id="14" creationId="{2923BBDE-6758-FD8F-75ED-52F865CDA197}"/>
            </ac:spMkLst>
          </pc:spChg>
          <pc:spChg chg="add mod">
            <ac:chgData name="Tommy Ryan" userId="d35048a6-10ee-45e7-943c-6c162534316f" providerId="ADAL" clId="{55A473C3-4774-B74B-B14C-70E00437BC1F}" dt="2022-11-22T21:16:32.387" v="581" actId="2711"/>
            <ac:spMkLst>
              <pc:docMk/>
              <pc:sldMasterMk cId="789227111" sldId="2147483648"/>
              <pc:sldLayoutMk cId="4205855987" sldId="2147483668"/>
              <ac:spMk id="15" creationId="{1D06D843-75A4-2209-3792-EB84A25FB4BD}"/>
            </ac:spMkLst>
          </pc:spChg>
          <pc:spChg chg="add mod">
            <ac:chgData name="Tommy Ryan" userId="d35048a6-10ee-45e7-943c-6c162534316f" providerId="ADAL" clId="{55A473C3-4774-B74B-B14C-70E00437BC1F}" dt="2022-11-22T21:14:44.738" v="560" actId="1036"/>
            <ac:spMkLst>
              <pc:docMk/>
              <pc:sldMasterMk cId="789227111" sldId="2147483648"/>
              <pc:sldLayoutMk cId="4205855987" sldId="2147483668"/>
              <ac:spMk id="16" creationId="{ADADC73F-6E2C-CB5A-F29C-D5D70078A200}"/>
            </ac:spMkLst>
          </pc:spChg>
          <pc:spChg chg="add mod">
            <ac:chgData name="Tommy Ryan" userId="d35048a6-10ee-45e7-943c-6c162534316f" providerId="ADAL" clId="{55A473C3-4774-B74B-B14C-70E00437BC1F}" dt="2022-11-22T21:15:02.707" v="580" actId="1038"/>
            <ac:spMkLst>
              <pc:docMk/>
              <pc:sldMasterMk cId="789227111" sldId="2147483648"/>
              <pc:sldLayoutMk cId="4205855987" sldId="2147483668"/>
              <ac:spMk id="17" creationId="{AD2BD3AD-C42C-267B-8C79-CC346DE7242F}"/>
            </ac:spMkLst>
          </pc:spChg>
          <pc:spChg chg="add mod">
            <ac:chgData name="Tommy Ryan" userId="d35048a6-10ee-45e7-943c-6c162534316f" providerId="ADAL" clId="{55A473C3-4774-B74B-B14C-70E00437BC1F}" dt="2022-11-22T21:12:34.225" v="478" actId="571"/>
            <ac:spMkLst>
              <pc:docMk/>
              <pc:sldMasterMk cId="789227111" sldId="2147483648"/>
              <pc:sldLayoutMk cId="4205855987" sldId="2147483668"/>
              <ac:spMk id="18" creationId="{5DEC5170-D5DE-9628-E529-4F20AE96826F}"/>
            </ac:spMkLst>
          </pc:spChg>
          <pc:spChg chg="add mod">
            <ac:chgData name="Tommy Ryan" userId="d35048a6-10ee-45e7-943c-6c162534316f" providerId="ADAL" clId="{55A473C3-4774-B74B-B14C-70E00437BC1F}" dt="2022-11-22T21:12:34.225" v="478" actId="571"/>
            <ac:spMkLst>
              <pc:docMk/>
              <pc:sldMasterMk cId="789227111" sldId="2147483648"/>
              <pc:sldLayoutMk cId="4205855987" sldId="2147483668"/>
              <ac:spMk id="19" creationId="{CE49707D-85A2-E300-C3AC-68C42F7DF23B}"/>
            </ac:spMkLst>
          </pc:spChg>
          <pc:spChg chg="add mod">
            <ac:chgData name="Tommy Ryan" userId="d35048a6-10ee-45e7-943c-6c162534316f" providerId="ADAL" clId="{55A473C3-4774-B74B-B14C-70E00437BC1F}" dt="2022-11-22T21:12:34.225" v="478" actId="571"/>
            <ac:spMkLst>
              <pc:docMk/>
              <pc:sldMasterMk cId="789227111" sldId="2147483648"/>
              <pc:sldLayoutMk cId="4205855987" sldId="2147483668"/>
              <ac:spMk id="20" creationId="{47BC93E8-AEA1-ECF4-E68D-C54321AE9C06}"/>
            </ac:spMkLst>
          </pc:spChg>
          <pc:spChg chg="add mod">
            <ac:chgData name="Tommy Ryan" userId="d35048a6-10ee-45e7-943c-6c162534316f" providerId="ADAL" clId="{55A473C3-4774-B74B-B14C-70E00437BC1F}" dt="2022-11-22T21:12:34.225" v="478" actId="571"/>
            <ac:spMkLst>
              <pc:docMk/>
              <pc:sldMasterMk cId="789227111" sldId="2147483648"/>
              <pc:sldLayoutMk cId="4205855987" sldId="2147483668"/>
              <ac:spMk id="21" creationId="{AE73C05A-4E9C-0128-0791-A31A33511BA2}"/>
            </ac:spMkLst>
          </pc:spChg>
          <pc:spChg chg="add mod">
            <ac:chgData name="Tommy Ryan" userId="d35048a6-10ee-45e7-943c-6c162534316f" providerId="ADAL" clId="{55A473C3-4774-B74B-B14C-70E00437BC1F}" dt="2022-11-22T21:13:16.906" v="499" actId="571"/>
            <ac:spMkLst>
              <pc:docMk/>
              <pc:sldMasterMk cId="789227111" sldId="2147483648"/>
              <pc:sldLayoutMk cId="4205855987" sldId="2147483668"/>
              <ac:spMk id="22" creationId="{C33F1A6B-E83A-64C0-2F80-EA2FDCDD8C71}"/>
            </ac:spMkLst>
          </pc:spChg>
          <pc:spChg chg="add mod">
            <ac:chgData name="Tommy Ryan" userId="d35048a6-10ee-45e7-943c-6c162534316f" providerId="ADAL" clId="{55A473C3-4774-B74B-B14C-70E00437BC1F}" dt="2022-11-22T21:16:32.387" v="581" actId="2711"/>
            <ac:spMkLst>
              <pc:docMk/>
              <pc:sldMasterMk cId="789227111" sldId="2147483648"/>
              <pc:sldLayoutMk cId="4205855987" sldId="2147483668"/>
              <ac:spMk id="23" creationId="{C539416C-1788-02AE-055A-6626BDC5F0F4}"/>
            </ac:spMkLst>
          </pc:spChg>
          <pc:spChg chg="add mod">
            <ac:chgData name="Tommy Ryan" userId="d35048a6-10ee-45e7-943c-6c162534316f" providerId="ADAL" clId="{55A473C3-4774-B74B-B14C-70E00437BC1F}" dt="2022-11-22T21:14:44.738" v="560" actId="1036"/>
            <ac:spMkLst>
              <pc:docMk/>
              <pc:sldMasterMk cId="789227111" sldId="2147483648"/>
              <pc:sldLayoutMk cId="4205855987" sldId="2147483668"/>
              <ac:spMk id="24" creationId="{50E6FE46-48E9-3B2B-C2A3-216A2E0BE868}"/>
            </ac:spMkLst>
          </pc:spChg>
          <pc:spChg chg="add mod">
            <ac:chgData name="Tommy Ryan" userId="d35048a6-10ee-45e7-943c-6c162534316f" providerId="ADAL" clId="{55A473C3-4774-B74B-B14C-70E00437BC1F}" dt="2022-11-22T21:15:02.707" v="580" actId="1038"/>
            <ac:spMkLst>
              <pc:docMk/>
              <pc:sldMasterMk cId="789227111" sldId="2147483648"/>
              <pc:sldLayoutMk cId="4205855987" sldId="2147483668"/>
              <ac:spMk id="25" creationId="{A14A1E0D-F95E-10F8-B40F-47C5B86D8ED8}"/>
            </ac:spMkLst>
          </pc:spChg>
        </pc:sldLayoutChg>
        <pc:sldLayoutChg chg="addSp delSp modSp mod">
          <pc:chgData name="Tommy Ryan" userId="d35048a6-10ee-45e7-943c-6c162534316f" providerId="ADAL" clId="{55A473C3-4774-B74B-B14C-70E00437BC1F}" dt="2022-11-28T19:19:07.353" v="724" actId="571"/>
          <pc:sldLayoutMkLst>
            <pc:docMk/>
            <pc:sldMasterMk cId="789227111" sldId="2147483648"/>
            <pc:sldLayoutMk cId="2261184761" sldId="2147483669"/>
          </pc:sldLayoutMkLst>
          <pc:spChg chg="add del mod">
            <ac:chgData name="Tommy Ryan" userId="d35048a6-10ee-45e7-943c-6c162534316f" providerId="ADAL" clId="{55A473C3-4774-B74B-B14C-70E00437BC1F}" dt="2022-11-28T19:18:12.300" v="678"/>
            <ac:spMkLst>
              <pc:docMk/>
              <pc:sldMasterMk cId="789227111" sldId="2147483648"/>
              <pc:sldLayoutMk cId="2261184761" sldId="2147483669"/>
              <ac:spMk id="2" creationId="{DE4432B1-AA51-D019-5017-60EE28C5B98E}"/>
            </ac:spMkLst>
          </pc:spChg>
          <pc:spChg chg="del">
            <ac:chgData name="Tommy Ryan" userId="d35048a6-10ee-45e7-943c-6c162534316f" providerId="ADAL" clId="{55A473C3-4774-B74B-B14C-70E00437BC1F}" dt="2022-11-28T19:17:55.172" v="670" actId="478"/>
            <ac:spMkLst>
              <pc:docMk/>
              <pc:sldMasterMk cId="789227111" sldId="2147483648"/>
              <pc:sldLayoutMk cId="2261184761" sldId="2147483669"/>
              <ac:spMk id="3" creationId="{49752EC0-AF0C-4397-8BBF-C0C2BF04B354}"/>
            </ac:spMkLst>
          </pc:spChg>
          <pc:spChg chg="mod">
            <ac:chgData name="Tommy Ryan" userId="d35048a6-10ee-45e7-943c-6c162534316f" providerId="ADAL" clId="{55A473C3-4774-B74B-B14C-70E00437BC1F}" dt="2022-11-28T19:18:11.067" v="676" actId="1076"/>
            <ac:spMkLst>
              <pc:docMk/>
              <pc:sldMasterMk cId="789227111" sldId="2147483648"/>
              <pc:sldLayoutMk cId="2261184761" sldId="2147483669"/>
              <ac:spMk id="4" creationId="{6DF68D21-28DB-8A2B-D58C-8F6EB9B386D2}"/>
            </ac:spMkLst>
          </pc:spChg>
          <pc:spChg chg="mod">
            <ac:chgData name="Tommy Ryan" userId="d35048a6-10ee-45e7-943c-6c162534316f" providerId="ADAL" clId="{55A473C3-4774-B74B-B14C-70E00437BC1F}" dt="2022-11-28T19:18:11.067" v="676" actId="1076"/>
            <ac:spMkLst>
              <pc:docMk/>
              <pc:sldMasterMk cId="789227111" sldId="2147483648"/>
              <pc:sldLayoutMk cId="2261184761" sldId="2147483669"/>
              <ac:spMk id="5" creationId="{92F2A41B-A608-1040-BF88-5BA3440595A8}"/>
            </ac:spMkLst>
          </pc:spChg>
          <pc:spChg chg="mod">
            <ac:chgData name="Tommy Ryan" userId="d35048a6-10ee-45e7-943c-6c162534316f" providerId="ADAL" clId="{55A473C3-4774-B74B-B14C-70E00437BC1F}" dt="2022-11-28T19:18:11.067" v="676" actId="1076"/>
            <ac:spMkLst>
              <pc:docMk/>
              <pc:sldMasterMk cId="789227111" sldId="2147483648"/>
              <pc:sldLayoutMk cId="2261184761" sldId="2147483669"/>
              <ac:spMk id="6" creationId="{0FF7DBE3-151A-4948-1FDC-1C663C9C9BB6}"/>
            </ac:spMkLst>
          </pc:spChg>
          <pc:spChg chg="mod">
            <ac:chgData name="Tommy Ryan" userId="d35048a6-10ee-45e7-943c-6c162534316f" providerId="ADAL" clId="{55A473C3-4774-B74B-B14C-70E00437BC1F}" dt="2022-11-28T19:18:11.067" v="676" actId="1076"/>
            <ac:spMkLst>
              <pc:docMk/>
              <pc:sldMasterMk cId="789227111" sldId="2147483648"/>
              <pc:sldLayoutMk cId="2261184761" sldId="2147483669"/>
              <ac:spMk id="9" creationId="{CF18DB47-DB69-C323-38F5-AF31B73696FD}"/>
            </ac:spMkLst>
          </pc:spChg>
          <pc:spChg chg="del">
            <ac:chgData name="Tommy Ryan" userId="d35048a6-10ee-45e7-943c-6c162534316f" providerId="ADAL" clId="{55A473C3-4774-B74B-B14C-70E00437BC1F}" dt="2022-11-28T19:17:56.145" v="671" actId="478"/>
            <ac:spMkLst>
              <pc:docMk/>
              <pc:sldMasterMk cId="789227111" sldId="2147483648"/>
              <pc:sldLayoutMk cId="2261184761" sldId="2147483669"/>
              <ac:spMk id="11" creationId="{BC7245D4-706D-B0B8-866C-02BFA7DE4CB8}"/>
            </ac:spMkLst>
          </pc:spChg>
          <pc:spChg chg="mod">
            <ac:chgData name="Tommy Ryan" userId="d35048a6-10ee-45e7-943c-6c162534316f" providerId="ADAL" clId="{55A473C3-4774-B74B-B14C-70E00437BC1F}" dt="2022-11-28T19:18:11.067" v="676" actId="1076"/>
            <ac:spMkLst>
              <pc:docMk/>
              <pc:sldMasterMk cId="789227111" sldId="2147483648"/>
              <pc:sldLayoutMk cId="2261184761" sldId="2147483669"/>
              <ac:spMk id="12" creationId="{1D07231E-8654-EB68-0439-D6C77D812C6C}"/>
            </ac:spMkLst>
          </pc:spChg>
          <pc:spChg chg="mod">
            <ac:chgData name="Tommy Ryan" userId="d35048a6-10ee-45e7-943c-6c162534316f" providerId="ADAL" clId="{55A473C3-4774-B74B-B14C-70E00437BC1F}" dt="2022-11-28T19:18:11.067" v="676" actId="1076"/>
            <ac:spMkLst>
              <pc:docMk/>
              <pc:sldMasterMk cId="789227111" sldId="2147483648"/>
              <pc:sldLayoutMk cId="2261184761" sldId="2147483669"/>
              <ac:spMk id="13" creationId="{BE9CEAA1-6C3A-BD43-EDEC-5C589E1D9255}"/>
            </ac:spMkLst>
          </pc:spChg>
          <pc:spChg chg="mod">
            <ac:chgData name="Tommy Ryan" userId="d35048a6-10ee-45e7-943c-6c162534316f" providerId="ADAL" clId="{55A473C3-4774-B74B-B14C-70E00437BC1F}" dt="2022-11-28T19:18:11.067" v="676" actId="1076"/>
            <ac:spMkLst>
              <pc:docMk/>
              <pc:sldMasterMk cId="789227111" sldId="2147483648"/>
              <pc:sldLayoutMk cId="2261184761" sldId="2147483669"/>
              <ac:spMk id="14" creationId="{2923BBDE-6758-FD8F-75ED-52F865CDA197}"/>
            </ac:spMkLst>
          </pc:spChg>
          <pc:spChg chg="del">
            <ac:chgData name="Tommy Ryan" userId="d35048a6-10ee-45e7-943c-6c162534316f" providerId="ADAL" clId="{55A473C3-4774-B74B-B14C-70E00437BC1F}" dt="2022-11-28T19:17:57.405" v="672" actId="478"/>
            <ac:spMkLst>
              <pc:docMk/>
              <pc:sldMasterMk cId="789227111" sldId="2147483648"/>
              <pc:sldLayoutMk cId="2261184761" sldId="2147483669"/>
              <ac:spMk id="15" creationId="{1D06D843-75A4-2209-3792-EB84A25FB4BD}"/>
            </ac:spMkLst>
          </pc:spChg>
          <pc:spChg chg="mod">
            <ac:chgData name="Tommy Ryan" userId="d35048a6-10ee-45e7-943c-6c162534316f" providerId="ADAL" clId="{55A473C3-4774-B74B-B14C-70E00437BC1F}" dt="2022-11-28T19:18:11.067" v="676" actId="1076"/>
            <ac:spMkLst>
              <pc:docMk/>
              <pc:sldMasterMk cId="789227111" sldId="2147483648"/>
              <pc:sldLayoutMk cId="2261184761" sldId="2147483669"/>
              <ac:spMk id="16" creationId="{ADADC73F-6E2C-CB5A-F29C-D5D70078A200}"/>
            </ac:spMkLst>
          </pc:spChg>
          <pc:spChg chg="mod">
            <ac:chgData name="Tommy Ryan" userId="d35048a6-10ee-45e7-943c-6c162534316f" providerId="ADAL" clId="{55A473C3-4774-B74B-B14C-70E00437BC1F}" dt="2022-11-28T19:18:11.067" v="676" actId="1076"/>
            <ac:spMkLst>
              <pc:docMk/>
              <pc:sldMasterMk cId="789227111" sldId="2147483648"/>
              <pc:sldLayoutMk cId="2261184761" sldId="2147483669"/>
              <ac:spMk id="17" creationId="{AD2BD3AD-C42C-267B-8C79-CC346DE7242F}"/>
            </ac:spMkLst>
          </pc:spChg>
          <pc:spChg chg="add del">
            <ac:chgData name="Tommy Ryan" userId="d35048a6-10ee-45e7-943c-6c162534316f" providerId="ADAL" clId="{55A473C3-4774-B74B-B14C-70E00437BC1F}" dt="2022-11-28T19:18:25.919" v="679" actId="11529"/>
            <ac:spMkLst>
              <pc:docMk/>
              <pc:sldMasterMk cId="789227111" sldId="2147483648"/>
              <pc:sldLayoutMk cId="2261184761" sldId="2147483669"/>
              <ac:spMk id="18" creationId="{3A29AB00-7C04-DB27-6E6C-9123B0876CE8}"/>
            </ac:spMkLst>
          </pc:spChg>
          <pc:spChg chg="add mod">
            <ac:chgData name="Tommy Ryan" userId="d35048a6-10ee-45e7-943c-6c162534316f" providerId="ADAL" clId="{55A473C3-4774-B74B-B14C-70E00437BC1F}" dt="2022-11-28T19:18:51.285" v="720" actId="404"/>
            <ac:spMkLst>
              <pc:docMk/>
              <pc:sldMasterMk cId="789227111" sldId="2147483648"/>
              <pc:sldLayoutMk cId="2261184761" sldId="2147483669"/>
              <ac:spMk id="19" creationId="{4FBC3A92-9004-A0EF-E18B-09BCCF4B6DB0}"/>
            </ac:spMkLst>
          </pc:spChg>
          <pc:spChg chg="add mod">
            <ac:chgData name="Tommy Ryan" userId="d35048a6-10ee-45e7-943c-6c162534316f" providerId="ADAL" clId="{55A473C3-4774-B74B-B14C-70E00437BC1F}" dt="2022-11-28T19:19:00.217" v="722" actId="1076"/>
            <ac:spMkLst>
              <pc:docMk/>
              <pc:sldMasterMk cId="789227111" sldId="2147483648"/>
              <pc:sldLayoutMk cId="2261184761" sldId="2147483669"/>
              <ac:spMk id="20" creationId="{57F18683-30D2-A00A-85D0-BC2534250604}"/>
            </ac:spMkLst>
          </pc:spChg>
          <pc:spChg chg="add mod">
            <ac:chgData name="Tommy Ryan" userId="d35048a6-10ee-45e7-943c-6c162534316f" providerId="ADAL" clId="{55A473C3-4774-B74B-B14C-70E00437BC1F}" dt="2022-11-28T19:19:04.486" v="723" actId="571"/>
            <ac:spMkLst>
              <pc:docMk/>
              <pc:sldMasterMk cId="789227111" sldId="2147483648"/>
              <pc:sldLayoutMk cId="2261184761" sldId="2147483669"/>
              <ac:spMk id="21" creationId="{42A6AD77-CBEB-57D6-20B0-8D535E0B4C40}"/>
            </ac:spMkLst>
          </pc:spChg>
          <pc:spChg chg="mod">
            <ac:chgData name="Tommy Ryan" userId="d35048a6-10ee-45e7-943c-6c162534316f" providerId="ADAL" clId="{55A473C3-4774-B74B-B14C-70E00437BC1F}" dt="2022-11-28T19:18:11.067" v="676" actId="1076"/>
            <ac:spMkLst>
              <pc:docMk/>
              <pc:sldMasterMk cId="789227111" sldId="2147483648"/>
              <pc:sldLayoutMk cId="2261184761" sldId="2147483669"/>
              <ac:spMk id="22" creationId="{C33F1A6B-E83A-64C0-2F80-EA2FDCDD8C71}"/>
            </ac:spMkLst>
          </pc:spChg>
          <pc:spChg chg="del">
            <ac:chgData name="Tommy Ryan" userId="d35048a6-10ee-45e7-943c-6c162534316f" providerId="ADAL" clId="{55A473C3-4774-B74B-B14C-70E00437BC1F}" dt="2022-11-28T19:17:58.466" v="673" actId="478"/>
            <ac:spMkLst>
              <pc:docMk/>
              <pc:sldMasterMk cId="789227111" sldId="2147483648"/>
              <pc:sldLayoutMk cId="2261184761" sldId="2147483669"/>
              <ac:spMk id="23" creationId="{C539416C-1788-02AE-055A-6626BDC5F0F4}"/>
            </ac:spMkLst>
          </pc:spChg>
          <pc:spChg chg="mod">
            <ac:chgData name="Tommy Ryan" userId="d35048a6-10ee-45e7-943c-6c162534316f" providerId="ADAL" clId="{55A473C3-4774-B74B-B14C-70E00437BC1F}" dt="2022-11-28T19:18:11.067" v="676" actId="1076"/>
            <ac:spMkLst>
              <pc:docMk/>
              <pc:sldMasterMk cId="789227111" sldId="2147483648"/>
              <pc:sldLayoutMk cId="2261184761" sldId="2147483669"/>
              <ac:spMk id="24" creationId="{50E6FE46-48E9-3B2B-C2A3-216A2E0BE868}"/>
            </ac:spMkLst>
          </pc:spChg>
          <pc:spChg chg="mod">
            <ac:chgData name="Tommy Ryan" userId="d35048a6-10ee-45e7-943c-6c162534316f" providerId="ADAL" clId="{55A473C3-4774-B74B-B14C-70E00437BC1F}" dt="2022-11-28T19:18:11.067" v="676" actId="1076"/>
            <ac:spMkLst>
              <pc:docMk/>
              <pc:sldMasterMk cId="789227111" sldId="2147483648"/>
              <pc:sldLayoutMk cId="2261184761" sldId="2147483669"/>
              <ac:spMk id="25" creationId="{A14A1E0D-F95E-10F8-B40F-47C5B86D8ED8}"/>
            </ac:spMkLst>
          </pc:spChg>
          <pc:spChg chg="add mod">
            <ac:chgData name="Tommy Ryan" userId="d35048a6-10ee-45e7-943c-6c162534316f" providerId="ADAL" clId="{55A473C3-4774-B74B-B14C-70E00437BC1F}" dt="2022-11-28T19:19:07.353" v="724" actId="571"/>
            <ac:spMkLst>
              <pc:docMk/>
              <pc:sldMasterMk cId="789227111" sldId="2147483648"/>
              <pc:sldLayoutMk cId="2261184761" sldId="2147483669"/>
              <ac:spMk id="26" creationId="{1D58D113-2A1C-AD2C-7F4D-5AD12C32F228}"/>
            </ac:spMkLst>
          </pc:spChg>
        </pc:sldLayoutChg>
        <pc:sldLayoutChg chg="addSp delSp modSp mod">
          <pc:chgData name="Tommy Ryan" userId="d35048a6-10ee-45e7-943c-6c162534316f" providerId="ADAL" clId="{55A473C3-4774-B74B-B14C-70E00437BC1F}" dt="2022-11-28T19:33:48.816" v="984" actId="3064"/>
          <pc:sldLayoutMkLst>
            <pc:docMk/>
            <pc:sldMasterMk cId="789227111" sldId="2147483648"/>
            <pc:sldLayoutMk cId="902229205" sldId="2147483670"/>
          </pc:sldLayoutMkLst>
          <pc:spChg chg="add del mod">
            <ac:chgData name="Tommy Ryan" userId="d35048a6-10ee-45e7-943c-6c162534316f" providerId="ADAL" clId="{55A473C3-4774-B74B-B14C-70E00437BC1F}" dt="2022-11-28T19:29:04.058" v="911" actId="478"/>
            <ac:spMkLst>
              <pc:docMk/>
              <pc:sldMasterMk cId="789227111" sldId="2147483648"/>
              <pc:sldLayoutMk cId="902229205" sldId="2147483670"/>
              <ac:spMk id="2" creationId="{69D554FC-14E6-A05A-D1E8-F08865E251DD}"/>
            </ac:spMkLst>
          </pc:spChg>
          <pc:spChg chg="mod">
            <ac:chgData name="Tommy Ryan" userId="d35048a6-10ee-45e7-943c-6c162534316f" providerId="ADAL" clId="{55A473C3-4774-B74B-B14C-70E00437BC1F}" dt="2022-11-28T19:33:48.816" v="984" actId="3064"/>
            <ac:spMkLst>
              <pc:docMk/>
              <pc:sldMasterMk cId="789227111" sldId="2147483648"/>
              <pc:sldLayoutMk cId="902229205" sldId="2147483670"/>
              <ac:spMk id="4" creationId="{6DF68D21-28DB-8A2B-D58C-8F6EB9B386D2}"/>
            </ac:spMkLst>
          </pc:spChg>
          <pc:spChg chg="del">
            <ac:chgData name="Tommy Ryan" userId="d35048a6-10ee-45e7-943c-6c162534316f" providerId="ADAL" clId="{55A473C3-4774-B74B-B14C-70E00437BC1F}" dt="2022-11-28T19:29:15.681" v="922" actId="478"/>
            <ac:spMkLst>
              <pc:docMk/>
              <pc:sldMasterMk cId="789227111" sldId="2147483648"/>
              <pc:sldLayoutMk cId="902229205" sldId="2147483670"/>
              <ac:spMk id="5" creationId="{92F2A41B-A608-1040-BF88-5BA3440595A8}"/>
            </ac:spMkLst>
          </pc:spChg>
          <pc:spChg chg="del">
            <ac:chgData name="Tommy Ryan" userId="d35048a6-10ee-45e7-943c-6c162534316f" providerId="ADAL" clId="{55A473C3-4774-B74B-B14C-70E00437BC1F}" dt="2022-11-28T19:29:17.672" v="923" actId="478"/>
            <ac:spMkLst>
              <pc:docMk/>
              <pc:sldMasterMk cId="789227111" sldId="2147483648"/>
              <pc:sldLayoutMk cId="902229205" sldId="2147483670"/>
              <ac:spMk id="6" creationId="{0FF7DBE3-151A-4948-1FDC-1C663C9C9BB6}"/>
            </ac:spMkLst>
          </pc:spChg>
          <pc:spChg chg="del">
            <ac:chgData name="Tommy Ryan" userId="d35048a6-10ee-45e7-943c-6c162534316f" providerId="ADAL" clId="{55A473C3-4774-B74B-B14C-70E00437BC1F}" dt="2022-11-28T19:29:14.218" v="920" actId="478"/>
            <ac:spMkLst>
              <pc:docMk/>
              <pc:sldMasterMk cId="789227111" sldId="2147483648"/>
              <pc:sldLayoutMk cId="902229205" sldId="2147483670"/>
              <ac:spMk id="9" creationId="{CF18DB47-DB69-C323-38F5-AF31B73696FD}"/>
            </ac:spMkLst>
          </pc:spChg>
          <pc:spChg chg="mod">
            <ac:chgData name="Tommy Ryan" userId="d35048a6-10ee-45e7-943c-6c162534316f" providerId="ADAL" clId="{55A473C3-4774-B74B-B14C-70E00437BC1F}" dt="2022-11-28T19:33:48.816" v="984" actId="3064"/>
            <ac:spMkLst>
              <pc:docMk/>
              <pc:sldMasterMk cId="789227111" sldId="2147483648"/>
              <pc:sldLayoutMk cId="902229205" sldId="2147483670"/>
              <ac:spMk id="12" creationId="{1D07231E-8654-EB68-0439-D6C77D812C6C}"/>
            </ac:spMkLst>
          </pc:spChg>
          <pc:spChg chg="del">
            <ac:chgData name="Tommy Ryan" userId="d35048a6-10ee-45e7-943c-6c162534316f" providerId="ADAL" clId="{55A473C3-4774-B74B-B14C-70E00437BC1F}" dt="2022-11-28T19:29:14.894" v="921" actId="478"/>
            <ac:spMkLst>
              <pc:docMk/>
              <pc:sldMasterMk cId="789227111" sldId="2147483648"/>
              <pc:sldLayoutMk cId="902229205" sldId="2147483670"/>
              <ac:spMk id="13" creationId="{BE9CEAA1-6C3A-BD43-EDEC-5C589E1D9255}"/>
            </ac:spMkLst>
          </pc:spChg>
          <pc:spChg chg="del">
            <ac:chgData name="Tommy Ryan" userId="d35048a6-10ee-45e7-943c-6c162534316f" providerId="ADAL" clId="{55A473C3-4774-B74B-B14C-70E00437BC1F}" dt="2022-11-28T19:29:12.234" v="918" actId="478"/>
            <ac:spMkLst>
              <pc:docMk/>
              <pc:sldMasterMk cId="789227111" sldId="2147483648"/>
              <pc:sldLayoutMk cId="902229205" sldId="2147483670"/>
              <ac:spMk id="14" creationId="{2923BBDE-6758-FD8F-75ED-52F865CDA197}"/>
            </ac:spMkLst>
          </pc:spChg>
          <pc:spChg chg="add mod">
            <ac:chgData name="Tommy Ryan" userId="d35048a6-10ee-45e7-943c-6c162534316f" providerId="ADAL" clId="{55A473C3-4774-B74B-B14C-70E00437BC1F}" dt="2022-11-28T19:33:41.349" v="981" actId="3064"/>
            <ac:spMkLst>
              <pc:docMk/>
              <pc:sldMasterMk cId="789227111" sldId="2147483648"/>
              <pc:sldLayoutMk cId="902229205" sldId="2147483670"/>
              <ac:spMk id="15" creationId="{8BEF797E-5C43-2BF6-49E5-29C7EB3FB930}"/>
            </ac:spMkLst>
          </pc:spChg>
          <pc:spChg chg="mod">
            <ac:chgData name="Tommy Ryan" userId="d35048a6-10ee-45e7-943c-6c162534316f" providerId="ADAL" clId="{55A473C3-4774-B74B-B14C-70E00437BC1F}" dt="2022-11-28T19:33:48.816" v="984" actId="3064"/>
            <ac:spMkLst>
              <pc:docMk/>
              <pc:sldMasterMk cId="789227111" sldId="2147483648"/>
              <pc:sldLayoutMk cId="902229205" sldId="2147483670"/>
              <ac:spMk id="16" creationId="{ADADC73F-6E2C-CB5A-F29C-D5D70078A200}"/>
            </ac:spMkLst>
          </pc:spChg>
          <pc:spChg chg="del">
            <ac:chgData name="Tommy Ryan" userId="d35048a6-10ee-45e7-943c-6c162534316f" providerId="ADAL" clId="{55A473C3-4774-B74B-B14C-70E00437BC1F}" dt="2022-11-28T19:29:13.082" v="919" actId="478"/>
            <ac:spMkLst>
              <pc:docMk/>
              <pc:sldMasterMk cId="789227111" sldId="2147483648"/>
              <pc:sldLayoutMk cId="902229205" sldId="2147483670"/>
              <ac:spMk id="17" creationId="{AD2BD3AD-C42C-267B-8C79-CC346DE7242F}"/>
            </ac:spMkLst>
          </pc:spChg>
          <pc:spChg chg="add mod">
            <ac:chgData name="Tommy Ryan" userId="d35048a6-10ee-45e7-943c-6c162534316f" providerId="ADAL" clId="{55A473C3-4774-B74B-B14C-70E00437BC1F}" dt="2022-11-28T19:33:41.349" v="981" actId="3064"/>
            <ac:spMkLst>
              <pc:docMk/>
              <pc:sldMasterMk cId="789227111" sldId="2147483648"/>
              <pc:sldLayoutMk cId="902229205" sldId="2147483670"/>
              <ac:spMk id="18" creationId="{4FA48C22-3B82-C4D0-EF73-1C3BC3B6484E}"/>
            </ac:spMkLst>
          </pc:spChg>
          <pc:spChg chg="del">
            <ac:chgData name="Tommy Ryan" userId="d35048a6-10ee-45e7-943c-6c162534316f" providerId="ADAL" clId="{55A473C3-4774-B74B-B14C-70E00437BC1F}" dt="2022-11-28T19:29:06.296" v="912" actId="478"/>
            <ac:spMkLst>
              <pc:docMk/>
              <pc:sldMasterMk cId="789227111" sldId="2147483648"/>
              <pc:sldLayoutMk cId="902229205" sldId="2147483670"/>
              <ac:spMk id="19" creationId="{4FBC3A92-9004-A0EF-E18B-09BCCF4B6DB0}"/>
            </ac:spMkLst>
          </pc:spChg>
          <pc:spChg chg="del">
            <ac:chgData name="Tommy Ryan" userId="d35048a6-10ee-45e7-943c-6c162534316f" providerId="ADAL" clId="{55A473C3-4774-B74B-B14C-70E00437BC1F}" dt="2022-11-28T19:29:07.173" v="913" actId="478"/>
            <ac:spMkLst>
              <pc:docMk/>
              <pc:sldMasterMk cId="789227111" sldId="2147483648"/>
              <pc:sldLayoutMk cId="902229205" sldId="2147483670"/>
              <ac:spMk id="20" creationId="{57F18683-30D2-A00A-85D0-BC2534250604}"/>
            </ac:spMkLst>
          </pc:spChg>
          <pc:spChg chg="del">
            <ac:chgData name="Tommy Ryan" userId="d35048a6-10ee-45e7-943c-6c162534316f" providerId="ADAL" clId="{55A473C3-4774-B74B-B14C-70E00437BC1F}" dt="2022-11-28T19:29:08.283" v="914" actId="478"/>
            <ac:spMkLst>
              <pc:docMk/>
              <pc:sldMasterMk cId="789227111" sldId="2147483648"/>
              <pc:sldLayoutMk cId="902229205" sldId="2147483670"/>
              <ac:spMk id="21" creationId="{42A6AD77-CBEB-57D6-20B0-8D535E0B4C40}"/>
            </ac:spMkLst>
          </pc:spChg>
          <pc:spChg chg="del">
            <ac:chgData name="Tommy Ryan" userId="d35048a6-10ee-45e7-943c-6c162534316f" providerId="ADAL" clId="{55A473C3-4774-B74B-B14C-70E00437BC1F}" dt="2022-11-28T19:29:09.986" v="916" actId="478"/>
            <ac:spMkLst>
              <pc:docMk/>
              <pc:sldMasterMk cId="789227111" sldId="2147483648"/>
              <pc:sldLayoutMk cId="902229205" sldId="2147483670"/>
              <ac:spMk id="22" creationId="{C33F1A6B-E83A-64C0-2F80-EA2FDCDD8C71}"/>
            </ac:spMkLst>
          </pc:spChg>
          <pc:spChg chg="add mod">
            <ac:chgData name="Tommy Ryan" userId="d35048a6-10ee-45e7-943c-6c162534316f" providerId="ADAL" clId="{55A473C3-4774-B74B-B14C-70E00437BC1F}" dt="2022-11-28T19:33:41.349" v="981" actId="3064"/>
            <ac:spMkLst>
              <pc:docMk/>
              <pc:sldMasterMk cId="789227111" sldId="2147483648"/>
              <pc:sldLayoutMk cId="902229205" sldId="2147483670"/>
              <ac:spMk id="23" creationId="{6692B7AC-CBCC-5677-CB04-67BEE08C9061}"/>
            </ac:spMkLst>
          </pc:spChg>
          <pc:spChg chg="mod">
            <ac:chgData name="Tommy Ryan" userId="d35048a6-10ee-45e7-943c-6c162534316f" providerId="ADAL" clId="{55A473C3-4774-B74B-B14C-70E00437BC1F}" dt="2022-11-28T19:33:48.816" v="984" actId="3064"/>
            <ac:spMkLst>
              <pc:docMk/>
              <pc:sldMasterMk cId="789227111" sldId="2147483648"/>
              <pc:sldLayoutMk cId="902229205" sldId="2147483670"/>
              <ac:spMk id="24" creationId="{50E6FE46-48E9-3B2B-C2A3-216A2E0BE868}"/>
            </ac:spMkLst>
          </pc:spChg>
          <pc:spChg chg="del">
            <ac:chgData name="Tommy Ryan" userId="d35048a6-10ee-45e7-943c-6c162534316f" providerId="ADAL" clId="{55A473C3-4774-B74B-B14C-70E00437BC1F}" dt="2022-11-28T19:29:11.375" v="917" actId="478"/>
            <ac:spMkLst>
              <pc:docMk/>
              <pc:sldMasterMk cId="789227111" sldId="2147483648"/>
              <pc:sldLayoutMk cId="902229205" sldId="2147483670"/>
              <ac:spMk id="25" creationId="{A14A1E0D-F95E-10F8-B40F-47C5B86D8ED8}"/>
            </ac:spMkLst>
          </pc:spChg>
          <pc:spChg chg="del">
            <ac:chgData name="Tommy Ryan" userId="d35048a6-10ee-45e7-943c-6c162534316f" providerId="ADAL" clId="{55A473C3-4774-B74B-B14C-70E00437BC1F}" dt="2022-11-28T19:29:09.086" v="915" actId="478"/>
            <ac:spMkLst>
              <pc:docMk/>
              <pc:sldMasterMk cId="789227111" sldId="2147483648"/>
              <pc:sldLayoutMk cId="902229205" sldId="2147483670"/>
              <ac:spMk id="26" creationId="{1D58D113-2A1C-AD2C-7F4D-5AD12C32F228}"/>
            </ac:spMkLst>
          </pc:spChg>
          <pc:cxnChg chg="add mod">
            <ac:chgData name="Tommy Ryan" userId="d35048a6-10ee-45e7-943c-6c162534316f" providerId="ADAL" clId="{55A473C3-4774-B74B-B14C-70E00437BC1F}" dt="2022-11-28T19:32:00.530" v="955"/>
            <ac:cxnSpMkLst>
              <pc:docMk/>
              <pc:sldMasterMk cId="789227111" sldId="2147483648"/>
              <pc:sldLayoutMk cId="902229205" sldId="2147483670"/>
              <ac:cxnSpMk id="11" creationId="{A08C4992-3C06-E5E5-7A6D-535A3BCCAFCC}"/>
            </ac:cxnSpMkLst>
          </pc:cxnChg>
          <pc:cxnChg chg="add del mod">
            <ac:chgData name="Tommy Ryan" userId="d35048a6-10ee-45e7-943c-6c162534316f" providerId="ADAL" clId="{55A473C3-4774-B74B-B14C-70E00437BC1F}" dt="2022-11-28T19:31:42.832" v="951" actId="478"/>
            <ac:cxnSpMkLst>
              <pc:docMk/>
              <pc:sldMasterMk cId="789227111" sldId="2147483648"/>
              <pc:sldLayoutMk cId="902229205" sldId="2147483670"/>
              <ac:cxnSpMk id="28" creationId="{8DBD2C84-6D48-8283-CF32-67CA87DEAF2D}"/>
            </ac:cxnSpMkLst>
          </pc:cxnChg>
          <pc:cxnChg chg="add mod">
            <ac:chgData name="Tommy Ryan" userId="d35048a6-10ee-45e7-943c-6c162534316f" providerId="ADAL" clId="{55A473C3-4774-B74B-B14C-70E00437BC1F}" dt="2022-11-28T19:31:10.095" v="941" actId="1076"/>
            <ac:cxnSpMkLst>
              <pc:docMk/>
              <pc:sldMasterMk cId="789227111" sldId="2147483648"/>
              <pc:sldLayoutMk cId="902229205" sldId="2147483670"/>
              <ac:cxnSpMk id="29" creationId="{D9925D48-BDDB-9613-F21A-0D3F18B6706F}"/>
            </ac:cxnSpMkLst>
          </pc:cxnChg>
          <pc:cxnChg chg="add mod">
            <ac:chgData name="Tommy Ryan" userId="d35048a6-10ee-45e7-943c-6c162534316f" providerId="ADAL" clId="{55A473C3-4774-B74B-B14C-70E00437BC1F}" dt="2022-11-28T19:31:36.331" v="950" actId="1035"/>
            <ac:cxnSpMkLst>
              <pc:docMk/>
              <pc:sldMasterMk cId="789227111" sldId="2147483648"/>
              <pc:sldLayoutMk cId="902229205" sldId="2147483670"/>
              <ac:cxnSpMk id="30" creationId="{C82811E4-0D35-F0C7-149E-D84F3FD8F1C1}"/>
            </ac:cxnSpMkLst>
          </pc:cxnChg>
          <pc:cxnChg chg="add mod">
            <ac:chgData name="Tommy Ryan" userId="d35048a6-10ee-45e7-943c-6c162534316f" providerId="ADAL" clId="{55A473C3-4774-B74B-B14C-70E00437BC1F}" dt="2022-11-28T19:31:33.202" v="949" actId="1035"/>
            <ac:cxnSpMkLst>
              <pc:docMk/>
              <pc:sldMasterMk cId="789227111" sldId="2147483648"/>
              <pc:sldLayoutMk cId="902229205" sldId="2147483670"/>
              <ac:cxnSpMk id="31" creationId="{6EAB9F43-BCBC-1BFF-9148-5A0F92910011}"/>
            </ac:cxnSpMkLst>
          </pc:cxnChg>
          <pc:cxnChg chg="add mod">
            <ac:chgData name="Tommy Ryan" userId="d35048a6-10ee-45e7-943c-6c162534316f" providerId="ADAL" clId="{55A473C3-4774-B74B-B14C-70E00437BC1F}" dt="2022-11-28T19:31:33.202" v="949" actId="1035"/>
            <ac:cxnSpMkLst>
              <pc:docMk/>
              <pc:sldMasterMk cId="789227111" sldId="2147483648"/>
              <pc:sldLayoutMk cId="902229205" sldId="2147483670"/>
              <ac:cxnSpMk id="32" creationId="{743532A0-FA6E-F107-7054-318719E92BEC}"/>
            </ac:cxnSpMkLst>
          </pc:cxnChg>
          <pc:cxnChg chg="add mod">
            <ac:chgData name="Tommy Ryan" userId="d35048a6-10ee-45e7-943c-6c162534316f" providerId="ADAL" clId="{55A473C3-4774-B74B-B14C-70E00437BC1F}" dt="2022-11-28T19:31:50.585" v="954" actId="1037"/>
            <ac:cxnSpMkLst>
              <pc:docMk/>
              <pc:sldMasterMk cId="789227111" sldId="2147483648"/>
              <pc:sldLayoutMk cId="902229205" sldId="2147483670"/>
              <ac:cxnSpMk id="33" creationId="{9AA250D9-E5E4-6D64-5962-434C059BF11C}"/>
            </ac:cxnSpMkLst>
          </pc:cxnChg>
          <pc:cxnChg chg="add mod">
            <ac:chgData name="Tommy Ryan" userId="d35048a6-10ee-45e7-943c-6c162534316f" providerId="ADAL" clId="{55A473C3-4774-B74B-B14C-70E00437BC1F}" dt="2022-11-28T19:31:50.585" v="954" actId="1037"/>
            <ac:cxnSpMkLst>
              <pc:docMk/>
              <pc:sldMasterMk cId="789227111" sldId="2147483648"/>
              <pc:sldLayoutMk cId="902229205" sldId="2147483670"/>
              <ac:cxnSpMk id="34" creationId="{1D09378E-7933-EA97-9CF9-13B062E4D5C6}"/>
            </ac:cxnSpMkLst>
          </pc:cxnChg>
          <pc:cxnChg chg="add mod">
            <ac:chgData name="Tommy Ryan" userId="d35048a6-10ee-45e7-943c-6c162534316f" providerId="ADAL" clId="{55A473C3-4774-B74B-B14C-70E00437BC1F}" dt="2022-11-28T19:31:50.585" v="954" actId="1037"/>
            <ac:cxnSpMkLst>
              <pc:docMk/>
              <pc:sldMasterMk cId="789227111" sldId="2147483648"/>
              <pc:sldLayoutMk cId="902229205" sldId="2147483670"/>
              <ac:cxnSpMk id="35" creationId="{05EC3384-1A7E-1381-B81D-A7839560A6E6}"/>
            </ac:cxnSpMkLst>
          </pc:cxnChg>
        </pc:sldLayoutChg>
      </pc:sldMasterChg>
    </pc:docChg>
  </pc:docChgLst>
  <pc:docChgLst>
    <pc:chgData name="Tommy Ryan" userId="d35048a6-10ee-45e7-943c-6c162534316f" providerId="ADAL" clId="{1445E428-DDE7-5341-802D-899707E7EAC2}"/>
    <pc:docChg chg="modMainMaster">
      <pc:chgData name="Tommy Ryan" userId="d35048a6-10ee-45e7-943c-6c162534316f" providerId="ADAL" clId="{1445E428-DDE7-5341-802D-899707E7EAC2}" dt="2023-05-12T17:57:16.768" v="0" actId="207"/>
      <pc:docMkLst>
        <pc:docMk/>
      </pc:docMkLst>
      <pc:sldMasterChg chg="modSldLayout">
        <pc:chgData name="Tommy Ryan" userId="d35048a6-10ee-45e7-943c-6c162534316f" providerId="ADAL" clId="{1445E428-DDE7-5341-802D-899707E7EAC2}" dt="2023-05-12T17:57:16.768" v="0" actId="207"/>
        <pc:sldMasterMkLst>
          <pc:docMk/>
          <pc:sldMasterMk cId="789227111" sldId="2147483648"/>
        </pc:sldMasterMkLst>
        <pc:sldLayoutChg chg="modSp mod">
          <pc:chgData name="Tommy Ryan" userId="d35048a6-10ee-45e7-943c-6c162534316f" providerId="ADAL" clId="{1445E428-DDE7-5341-802D-899707E7EAC2}" dt="2023-05-12T17:57:16.768" v="0" actId="207"/>
          <pc:sldLayoutMkLst>
            <pc:docMk/>
            <pc:sldMasterMk cId="789227111" sldId="2147483648"/>
            <pc:sldLayoutMk cId="2261184761" sldId="2147483669"/>
          </pc:sldLayoutMkLst>
          <pc:spChg chg="mod">
            <ac:chgData name="Tommy Ryan" userId="d35048a6-10ee-45e7-943c-6c162534316f" providerId="ADAL" clId="{1445E428-DDE7-5341-802D-899707E7EAC2}" dt="2023-05-12T17:57:16.768" v="0" actId="207"/>
            <ac:spMkLst>
              <pc:docMk/>
              <pc:sldMasterMk cId="789227111" sldId="2147483648"/>
              <pc:sldLayoutMk cId="2261184761" sldId="2147483669"/>
              <ac:spMk id="6" creationId="{0FF7DBE3-151A-4948-1FDC-1C663C9C9BB6}"/>
            </ac:spMkLst>
          </pc:spChg>
        </pc:sldLayoutChg>
      </pc:sldMasterChg>
    </pc:docChg>
  </pc:docChgLst>
  <pc:docChgLst>
    <pc:chgData name="Tommy Ryan" userId="d35048a6-10ee-45e7-943c-6c162534316f" providerId="ADAL" clId="{3F07DECA-CCE1-EF4F-9766-571BFF91B937}"/>
    <pc:docChg chg="undo custSel delSld modSld modMainMaster">
      <pc:chgData name="Tommy Ryan" userId="d35048a6-10ee-45e7-943c-6c162534316f" providerId="ADAL" clId="{3F07DECA-CCE1-EF4F-9766-571BFF91B937}" dt="2024-06-07T13:38:00.128" v="71" actId="14826"/>
      <pc:docMkLst>
        <pc:docMk/>
      </pc:docMkLst>
      <pc:sldChg chg="addSp delSp modSp mod">
        <pc:chgData name="Tommy Ryan" userId="d35048a6-10ee-45e7-943c-6c162534316f" providerId="ADAL" clId="{3F07DECA-CCE1-EF4F-9766-571BFF91B937}" dt="2024-06-07T13:36:26.761" v="49" actId="21"/>
        <pc:sldMkLst>
          <pc:docMk/>
          <pc:sldMk cId="2420375680" sldId="260"/>
        </pc:sldMkLst>
        <pc:picChg chg="add del mod">
          <ac:chgData name="Tommy Ryan" userId="d35048a6-10ee-45e7-943c-6c162534316f" providerId="ADAL" clId="{3F07DECA-CCE1-EF4F-9766-571BFF91B937}" dt="2024-06-07T13:36:26.761" v="49" actId="21"/>
          <ac:picMkLst>
            <pc:docMk/>
            <pc:sldMk cId="2420375680" sldId="260"/>
            <ac:picMk id="5" creationId="{0B63FDC2-F346-3A16-9816-1825C5A08001}"/>
          </ac:picMkLst>
        </pc:picChg>
      </pc:sldChg>
      <pc:sldChg chg="del">
        <pc:chgData name="Tommy Ryan" userId="d35048a6-10ee-45e7-943c-6c162534316f" providerId="ADAL" clId="{3F07DECA-CCE1-EF4F-9766-571BFF91B937}" dt="2024-06-06T18:13:47.276" v="36" actId="2696"/>
        <pc:sldMkLst>
          <pc:docMk/>
          <pc:sldMk cId="3843865996" sldId="263"/>
        </pc:sldMkLst>
      </pc:sldChg>
      <pc:sldChg chg="addSp delSp modSp mod">
        <pc:chgData name="Tommy Ryan" userId="d35048a6-10ee-45e7-943c-6c162534316f" providerId="ADAL" clId="{3F07DECA-CCE1-EF4F-9766-571BFF91B937}" dt="2024-06-06T18:16:51.726" v="39" actId="14826"/>
        <pc:sldMkLst>
          <pc:docMk/>
          <pc:sldMk cId="817393740" sldId="268"/>
        </pc:sldMkLst>
        <pc:picChg chg="add del mod">
          <ac:chgData name="Tommy Ryan" userId="d35048a6-10ee-45e7-943c-6c162534316f" providerId="ADAL" clId="{3F07DECA-CCE1-EF4F-9766-571BFF91B937}" dt="2024-06-06T18:16:51.726" v="39" actId="14826"/>
          <ac:picMkLst>
            <pc:docMk/>
            <pc:sldMk cId="817393740" sldId="268"/>
            <ac:picMk id="8" creationId="{6CF01346-CF48-FF1B-B75A-850A47C9BEA1}"/>
          </ac:picMkLst>
        </pc:picChg>
      </pc:sldChg>
      <pc:sldChg chg="addSp delSp modSp mod">
        <pc:chgData name="Tommy Ryan" userId="d35048a6-10ee-45e7-943c-6c162534316f" providerId="ADAL" clId="{3F07DECA-CCE1-EF4F-9766-571BFF91B937}" dt="2024-06-07T13:36:37.457" v="54" actId="1036"/>
        <pc:sldMkLst>
          <pc:docMk/>
          <pc:sldMk cId="638775592" sldId="274"/>
        </pc:sldMkLst>
        <pc:spChg chg="add mod">
          <ac:chgData name="Tommy Ryan" userId="d35048a6-10ee-45e7-943c-6c162534316f" providerId="ADAL" clId="{3F07DECA-CCE1-EF4F-9766-571BFF91B937}" dt="2024-06-06T18:23:58.299" v="43" actId="1076"/>
          <ac:spMkLst>
            <pc:docMk/>
            <pc:sldMk cId="638775592" sldId="274"/>
            <ac:spMk id="2" creationId="{5BD4296B-898D-7677-792E-A00D33DDC7BD}"/>
          </ac:spMkLst>
        </pc:spChg>
        <pc:picChg chg="add mod">
          <ac:chgData name="Tommy Ryan" userId="d35048a6-10ee-45e7-943c-6c162534316f" providerId="ADAL" clId="{3F07DECA-CCE1-EF4F-9766-571BFF91B937}" dt="2024-06-07T13:36:37.457" v="54" actId="1036"/>
          <ac:picMkLst>
            <pc:docMk/>
            <pc:sldMk cId="638775592" sldId="274"/>
            <ac:picMk id="5" creationId="{A5AF590F-2C71-AB5A-5D08-8A636EA164BB}"/>
          </ac:picMkLst>
        </pc:picChg>
        <pc:picChg chg="mod">
          <ac:chgData name="Tommy Ryan" userId="d35048a6-10ee-45e7-943c-6c162534316f" providerId="ADAL" clId="{3F07DECA-CCE1-EF4F-9766-571BFF91B937}" dt="2024-06-06T18:17:04.240" v="40" actId="14826"/>
          <ac:picMkLst>
            <pc:docMk/>
            <pc:sldMk cId="638775592" sldId="274"/>
            <ac:picMk id="6" creationId="{4610C2C0-078C-5FDC-6D92-DB028072F734}"/>
          </ac:picMkLst>
        </pc:picChg>
        <pc:picChg chg="del">
          <ac:chgData name="Tommy Ryan" userId="d35048a6-10ee-45e7-943c-6c162534316f" providerId="ADAL" clId="{3F07DECA-CCE1-EF4F-9766-571BFF91B937}" dt="2024-06-06T18:23:44.732" v="41" actId="478"/>
          <ac:picMkLst>
            <pc:docMk/>
            <pc:sldMk cId="638775592" sldId="274"/>
            <ac:picMk id="8" creationId="{1213D486-1FD8-3B0D-1D76-022E793F6F60}"/>
          </ac:picMkLst>
        </pc:picChg>
      </pc:sldChg>
      <pc:sldMasterChg chg="addSp delSp modSp mod modSldLayout">
        <pc:chgData name="Tommy Ryan" userId="d35048a6-10ee-45e7-943c-6c162534316f" providerId="ADAL" clId="{3F07DECA-CCE1-EF4F-9766-571BFF91B937}" dt="2024-06-07T13:38:00.128" v="71" actId="14826"/>
        <pc:sldMasterMkLst>
          <pc:docMk/>
          <pc:sldMasterMk cId="789227111" sldId="2147483648"/>
        </pc:sldMasterMkLst>
        <pc:spChg chg="add mod">
          <ac:chgData name="Tommy Ryan" userId="d35048a6-10ee-45e7-943c-6c162534316f" providerId="ADAL" clId="{3F07DECA-CCE1-EF4F-9766-571BFF91B937}" dt="2024-06-06T18:11:23.134" v="20" actId="404"/>
          <ac:spMkLst>
            <pc:docMk/>
            <pc:sldMasterMk cId="789227111" sldId="2147483648"/>
            <ac:spMk id="2" creationId="{21F80129-3B98-A960-27A8-40D27CDD5F4E}"/>
          </ac:spMkLst>
        </pc:spChg>
        <pc:picChg chg="add mod">
          <ac:chgData name="Tommy Ryan" userId="d35048a6-10ee-45e7-943c-6c162534316f" providerId="ADAL" clId="{3F07DECA-CCE1-EF4F-9766-571BFF91B937}" dt="2024-06-07T13:37:06.896" v="62" actId="1076"/>
          <ac:picMkLst>
            <pc:docMk/>
            <pc:sldMasterMk cId="789227111" sldId="2147483648"/>
            <ac:picMk id="3" creationId="{603F3CED-E128-EB0B-E9F3-3209A22D4843}"/>
          </ac:picMkLst>
        </pc:picChg>
        <pc:picChg chg="del">
          <ac:chgData name="Tommy Ryan" userId="d35048a6-10ee-45e7-943c-6c162534316f" providerId="ADAL" clId="{3F07DECA-CCE1-EF4F-9766-571BFF91B937}" dt="2024-06-06T18:10:55.220" v="0" actId="478"/>
          <ac:picMkLst>
            <pc:docMk/>
            <pc:sldMasterMk cId="789227111" sldId="2147483648"/>
            <ac:picMk id="3" creationId="{B129C341-BF10-1C52-FEEF-14555E275993}"/>
          </ac:picMkLst>
        </pc:picChg>
        <pc:sldLayoutChg chg="addSp delSp modSp mod">
          <pc:chgData name="Tommy Ryan" userId="d35048a6-10ee-45e7-943c-6c162534316f" providerId="ADAL" clId="{3F07DECA-CCE1-EF4F-9766-571BFF91B937}" dt="2024-06-07T13:36:49.309" v="56" actId="1076"/>
          <pc:sldLayoutMkLst>
            <pc:docMk/>
            <pc:sldMasterMk cId="789227111" sldId="2147483648"/>
            <pc:sldLayoutMk cId="1525763073" sldId="2147483662"/>
          </pc:sldLayoutMkLst>
          <pc:spChg chg="add mod">
            <ac:chgData name="Tommy Ryan" userId="d35048a6-10ee-45e7-943c-6c162534316f" providerId="ADAL" clId="{3F07DECA-CCE1-EF4F-9766-571BFF91B937}" dt="2024-06-06T18:11:51.361" v="31" actId="14100"/>
            <ac:spMkLst>
              <pc:docMk/>
              <pc:sldMasterMk cId="789227111" sldId="2147483648"/>
              <pc:sldLayoutMk cId="1525763073" sldId="2147483662"/>
              <ac:spMk id="3" creationId="{977B0D82-DAA6-F610-202E-B75C1A72395A}"/>
            </ac:spMkLst>
          </pc:spChg>
          <pc:picChg chg="add mod">
            <ac:chgData name="Tommy Ryan" userId="d35048a6-10ee-45e7-943c-6c162534316f" providerId="ADAL" clId="{3F07DECA-CCE1-EF4F-9766-571BFF91B937}" dt="2024-06-07T13:36:49.309" v="56" actId="1076"/>
            <ac:picMkLst>
              <pc:docMk/>
              <pc:sldMasterMk cId="789227111" sldId="2147483648"/>
              <pc:sldLayoutMk cId="1525763073" sldId="2147483662"/>
              <ac:picMk id="2" creationId="{9FE1CD1B-5DA9-7C7F-D1F7-42018DE00FEE}"/>
            </ac:picMkLst>
          </pc:picChg>
          <pc:picChg chg="del">
            <ac:chgData name="Tommy Ryan" userId="d35048a6-10ee-45e7-943c-6c162534316f" providerId="ADAL" clId="{3F07DECA-CCE1-EF4F-9766-571BFF91B937}" dt="2024-06-06T18:11:46.462" v="28" actId="478"/>
            <ac:picMkLst>
              <pc:docMk/>
              <pc:sldMasterMk cId="789227111" sldId="2147483648"/>
              <pc:sldLayoutMk cId="1525763073" sldId="2147483662"/>
              <ac:picMk id="2" creationId="{B4487EBF-7DC6-F74B-46CE-85C7E0ECE1DB}"/>
            </ac:picMkLst>
          </pc:picChg>
        </pc:sldLayoutChg>
        <pc:sldLayoutChg chg="addSp delSp modSp mod">
          <pc:chgData name="Tommy Ryan" userId="d35048a6-10ee-45e7-943c-6c162534316f" providerId="ADAL" clId="{3F07DECA-CCE1-EF4F-9766-571BFF91B937}" dt="2024-06-07T13:37:00.113" v="60" actId="1076"/>
          <pc:sldLayoutMkLst>
            <pc:docMk/>
            <pc:sldMasterMk cId="789227111" sldId="2147483648"/>
            <pc:sldLayoutMk cId="649246427" sldId="2147483663"/>
          </pc:sldLayoutMkLst>
          <pc:spChg chg="add mod">
            <ac:chgData name="Tommy Ryan" userId="d35048a6-10ee-45e7-943c-6c162534316f" providerId="ADAL" clId="{3F07DECA-CCE1-EF4F-9766-571BFF91B937}" dt="2024-06-07T13:36:57.859" v="59" actId="14100"/>
            <ac:spMkLst>
              <pc:docMk/>
              <pc:sldMasterMk cId="789227111" sldId="2147483648"/>
              <pc:sldLayoutMk cId="649246427" sldId="2147483663"/>
              <ac:spMk id="3" creationId="{5445F33B-3AE9-4961-12BE-2BD801A6BCF2}"/>
            </ac:spMkLst>
          </pc:spChg>
          <pc:picChg chg="add mod">
            <ac:chgData name="Tommy Ryan" userId="d35048a6-10ee-45e7-943c-6c162534316f" providerId="ADAL" clId="{3F07DECA-CCE1-EF4F-9766-571BFF91B937}" dt="2024-06-07T13:37:00.113" v="60" actId="1076"/>
            <ac:picMkLst>
              <pc:docMk/>
              <pc:sldMasterMk cId="789227111" sldId="2147483648"/>
              <pc:sldLayoutMk cId="649246427" sldId="2147483663"/>
              <ac:picMk id="2" creationId="{80C2D6E0-6151-B5DB-977B-3F2D97E08545}"/>
            </ac:picMkLst>
          </pc:picChg>
          <pc:picChg chg="del mod">
            <ac:chgData name="Tommy Ryan" userId="d35048a6-10ee-45e7-943c-6c162534316f" providerId="ADAL" clId="{3F07DECA-CCE1-EF4F-9766-571BFF91B937}" dt="2024-06-06T18:11:28.760" v="22" actId="478"/>
            <ac:picMkLst>
              <pc:docMk/>
              <pc:sldMasterMk cId="789227111" sldId="2147483648"/>
              <pc:sldLayoutMk cId="649246427" sldId="2147483663"/>
              <ac:picMk id="2" creationId="{E7CFB433-1E6A-0B29-70A1-D25EE6285B62}"/>
            </ac:picMkLst>
          </pc:picChg>
        </pc:sldLayoutChg>
        <pc:sldLayoutChg chg="addSp delSp modSp mod">
          <pc:chgData name="Tommy Ryan" userId="d35048a6-10ee-45e7-943c-6c162534316f" providerId="ADAL" clId="{3F07DECA-CCE1-EF4F-9766-571BFF91B937}" dt="2024-06-07T13:38:00.128" v="71" actId="14826"/>
          <pc:sldLayoutMkLst>
            <pc:docMk/>
            <pc:sldMasterMk cId="789227111" sldId="2147483648"/>
            <pc:sldLayoutMk cId="3022773371" sldId="2147483664"/>
          </pc:sldLayoutMkLst>
          <pc:spChg chg="add mod">
            <ac:chgData name="Tommy Ryan" userId="d35048a6-10ee-45e7-943c-6c162534316f" providerId="ADAL" clId="{3F07DECA-CCE1-EF4F-9766-571BFF91B937}" dt="2024-06-06T18:13:20.822" v="35" actId="207"/>
            <ac:spMkLst>
              <pc:docMk/>
              <pc:sldMasterMk cId="789227111" sldId="2147483648"/>
              <pc:sldLayoutMk cId="3022773371" sldId="2147483664"/>
              <ac:spMk id="2" creationId="{4169955D-AEB0-B707-5C35-03DED54AAB6B}"/>
            </ac:spMkLst>
          </pc:spChg>
          <pc:picChg chg="del">
            <ac:chgData name="Tommy Ryan" userId="d35048a6-10ee-45e7-943c-6c162534316f" providerId="ADAL" clId="{3F07DECA-CCE1-EF4F-9766-571BFF91B937}" dt="2024-06-06T18:13:07.961" v="32" actId="478"/>
            <ac:picMkLst>
              <pc:docMk/>
              <pc:sldMasterMk cId="789227111" sldId="2147483648"/>
              <pc:sldLayoutMk cId="3022773371" sldId="2147483664"/>
              <ac:picMk id="3" creationId="{0C1EF11A-2AD7-30ED-D054-D198CC970CF9}"/>
            </ac:picMkLst>
          </pc:picChg>
          <pc:picChg chg="add del mod">
            <ac:chgData name="Tommy Ryan" userId="d35048a6-10ee-45e7-943c-6c162534316f" providerId="ADAL" clId="{3F07DECA-CCE1-EF4F-9766-571BFF91B937}" dt="2024-06-07T13:37:40.658" v="69" actId="478"/>
            <ac:picMkLst>
              <pc:docMk/>
              <pc:sldMasterMk cId="789227111" sldId="2147483648"/>
              <pc:sldLayoutMk cId="3022773371" sldId="2147483664"/>
              <ac:picMk id="4" creationId="{CCF3DB29-C0AA-D8C9-C6AB-8CF6055BB1A1}"/>
            </ac:picMkLst>
          </pc:picChg>
          <pc:picChg chg="add mod">
            <ac:chgData name="Tommy Ryan" userId="d35048a6-10ee-45e7-943c-6c162534316f" providerId="ADAL" clId="{3F07DECA-CCE1-EF4F-9766-571BFF91B937}" dt="2024-06-07T13:38:00.128" v="71" actId="14826"/>
            <ac:picMkLst>
              <pc:docMk/>
              <pc:sldMasterMk cId="789227111" sldId="2147483648"/>
              <pc:sldLayoutMk cId="3022773371" sldId="2147483664"/>
              <ac:picMk id="5" creationId="{973F5645-EECC-0965-1486-4BC635549CA6}"/>
            </ac:picMkLst>
          </pc:picChg>
        </pc:sldLayoutChg>
      </pc:sldMasterChg>
    </pc:docChg>
  </pc:docChgLst>
  <pc:docChgLst>
    <pc:chgData name="Tommy Ryan" userId="d35048a6-10ee-45e7-943c-6c162534316f" providerId="ADAL" clId="{186897AB-FBEE-044E-B322-64809275881C}"/>
    <pc:docChg chg="undo custSel addSld delSld modSld modMainMaster">
      <pc:chgData name="Tommy Ryan" userId="d35048a6-10ee-45e7-943c-6c162534316f" providerId="ADAL" clId="{186897AB-FBEE-044E-B322-64809275881C}" dt="2023-04-13T16:18:08.873" v="441" actId="207"/>
      <pc:docMkLst>
        <pc:docMk/>
      </pc:docMkLst>
      <pc:sldChg chg="modSp mod">
        <pc:chgData name="Tommy Ryan" userId="d35048a6-10ee-45e7-943c-6c162534316f" providerId="ADAL" clId="{186897AB-FBEE-044E-B322-64809275881C}" dt="2023-04-13T15:57:18.341" v="413" actId="207"/>
        <pc:sldMkLst>
          <pc:docMk/>
          <pc:sldMk cId="222688559" sldId="257"/>
        </pc:sldMkLst>
        <pc:spChg chg="mod">
          <ac:chgData name="Tommy Ryan" userId="d35048a6-10ee-45e7-943c-6c162534316f" providerId="ADAL" clId="{186897AB-FBEE-044E-B322-64809275881C}" dt="2023-04-13T15:57:18.341" v="413" actId="207"/>
          <ac:spMkLst>
            <pc:docMk/>
            <pc:sldMk cId="222688559" sldId="257"/>
            <ac:spMk id="21" creationId="{EB61D065-23C5-D549-B3E5-E1171CC21D13}"/>
          </ac:spMkLst>
        </pc:spChg>
      </pc:sldChg>
      <pc:sldChg chg="addSp delSp modSp del mod">
        <pc:chgData name="Tommy Ryan" userId="d35048a6-10ee-45e7-943c-6c162534316f" providerId="ADAL" clId="{186897AB-FBEE-044E-B322-64809275881C}" dt="2023-04-13T15:54:49.091" v="380" actId="2696"/>
        <pc:sldMkLst>
          <pc:docMk/>
          <pc:sldMk cId="3243258692" sldId="258"/>
        </pc:sldMkLst>
        <pc:spChg chg="add del mod">
          <ac:chgData name="Tommy Ryan" userId="d35048a6-10ee-45e7-943c-6c162534316f" providerId="ADAL" clId="{186897AB-FBEE-044E-B322-64809275881C}" dt="2023-04-13T15:52:36.283" v="362" actId="931"/>
          <ac:spMkLst>
            <pc:docMk/>
            <pc:sldMk cId="3243258692" sldId="258"/>
            <ac:spMk id="3" creationId="{5F822C2A-B637-1104-AE63-BC9FED4621EA}"/>
          </ac:spMkLst>
        </pc:spChg>
        <pc:spChg chg="add del mod">
          <ac:chgData name="Tommy Ryan" userId="d35048a6-10ee-45e7-943c-6c162534316f" providerId="ADAL" clId="{186897AB-FBEE-044E-B322-64809275881C}" dt="2023-04-13T15:53:16.102" v="369" actId="931"/>
          <ac:spMkLst>
            <pc:docMk/>
            <pc:sldMk cId="3243258692" sldId="258"/>
            <ac:spMk id="10" creationId="{FA0055BE-7400-4586-0516-75C729ED80CD}"/>
          </ac:spMkLst>
        </pc:spChg>
        <pc:spChg chg="del mod">
          <ac:chgData name="Tommy Ryan" userId="d35048a6-10ee-45e7-943c-6c162534316f" providerId="ADAL" clId="{186897AB-FBEE-044E-B322-64809275881C}" dt="2023-04-13T15:53:46.939" v="373" actId="478"/>
          <ac:spMkLst>
            <pc:docMk/>
            <pc:sldMk cId="3243258692" sldId="258"/>
            <ac:spMk id="17" creationId="{26219756-3695-DC4D-89BC-8CE80899958E}"/>
          </ac:spMkLst>
        </pc:spChg>
        <pc:picChg chg="del mod">
          <ac:chgData name="Tommy Ryan" userId="d35048a6-10ee-45e7-943c-6c162534316f" providerId="ADAL" clId="{186897AB-FBEE-044E-B322-64809275881C}" dt="2023-04-13T15:51:09.514" v="361" actId="478"/>
          <ac:picMkLst>
            <pc:docMk/>
            <pc:sldMk cId="3243258692" sldId="258"/>
            <ac:picMk id="7" creationId="{FF2E9B1B-117D-66B3-8101-24EE7EC3B2E2}"/>
          </ac:picMkLst>
        </pc:picChg>
        <pc:picChg chg="add del mod">
          <ac:chgData name="Tommy Ryan" userId="d35048a6-10ee-45e7-943c-6c162534316f" providerId="ADAL" clId="{186897AB-FBEE-044E-B322-64809275881C}" dt="2023-04-13T15:52:41.456" v="366" actId="478"/>
          <ac:picMkLst>
            <pc:docMk/>
            <pc:sldMk cId="3243258692" sldId="258"/>
            <ac:picMk id="8" creationId="{FC9EA431-33C5-99F9-9492-B53B39FD3B7A}"/>
          </ac:picMkLst>
        </pc:picChg>
        <pc:picChg chg="add mod">
          <ac:chgData name="Tommy Ryan" userId="d35048a6-10ee-45e7-943c-6c162534316f" providerId="ADAL" clId="{186897AB-FBEE-044E-B322-64809275881C}" dt="2023-04-13T15:53:20.264" v="372" actId="167"/>
          <ac:picMkLst>
            <pc:docMk/>
            <pc:sldMk cId="3243258692" sldId="258"/>
            <ac:picMk id="12" creationId="{6A61C570-B6A3-8465-E265-C32037E5AD4F}"/>
          </ac:picMkLst>
        </pc:picChg>
      </pc:sldChg>
      <pc:sldChg chg="modSp mod">
        <pc:chgData name="Tommy Ryan" userId="d35048a6-10ee-45e7-943c-6c162534316f" providerId="ADAL" clId="{186897AB-FBEE-044E-B322-64809275881C}" dt="2023-04-13T15:57:12.690" v="412" actId="207"/>
        <pc:sldMkLst>
          <pc:docMk/>
          <pc:sldMk cId="1339230197" sldId="261"/>
        </pc:sldMkLst>
        <pc:spChg chg="mod">
          <ac:chgData name="Tommy Ryan" userId="d35048a6-10ee-45e7-943c-6c162534316f" providerId="ADAL" clId="{186897AB-FBEE-044E-B322-64809275881C}" dt="2023-04-13T15:57:12.690" v="412" actId="207"/>
          <ac:spMkLst>
            <pc:docMk/>
            <pc:sldMk cId="1339230197" sldId="261"/>
            <ac:spMk id="6" creationId="{F198A52A-A7D3-B140-AEE8-0A3F193DD05E}"/>
          </ac:spMkLst>
        </pc:spChg>
      </pc:sldChg>
      <pc:sldChg chg="addSp delSp modSp mod">
        <pc:chgData name="Tommy Ryan" userId="d35048a6-10ee-45e7-943c-6c162534316f" providerId="ADAL" clId="{186897AB-FBEE-044E-B322-64809275881C}" dt="2023-04-13T15:01:13.269" v="200" actId="207"/>
        <pc:sldMkLst>
          <pc:docMk/>
          <pc:sldMk cId="3843865996" sldId="263"/>
        </pc:sldMkLst>
        <pc:spChg chg="mod">
          <ac:chgData name="Tommy Ryan" userId="d35048a6-10ee-45e7-943c-6c162534316f" providerId="ADAL" clId="{186897AB-FBEE-044E-B322-64809275881C}" dt="2023-04-13T14:46:54.964" v="96" actId="1076"/>
          <ac:spMkLst>
            <pc:docMk/>
            <pc:sldMk cId="3843865996" sldId="263"/>
            <ac:spMk id="4" creationId="{9DC3E3D1-6C9C-3C45-B0E2-023633D05CF4}"/>
          </ac:spMkLst>
        </pc:spChg>
        <pc:spChg chg="mod">
          <ac:chgData name="Tommy Ryan" userId="d35048a6-10ee-45e7-943c-6c162534316f" providerId="ADAL" clId="{186897AB-FBEE-044E-B322-64809275881C}" dt="2023-04-13T14:46:54.964" v="96" actId="1076"/>
          <ac:spMkLst>
            <pc:docMk/>
            <pc:sldMk cId="3843865996" sldId="263"/>
            <ac:spMk id="5" creationId="{BC7CEF3A-AAC6-764B-9B94-CC632C55326B}"/>
          </ac:spMkLst>
        </pc:spChg>
        <pc:spChg chg="mod">
          <ac:chgData name="Tommy Ryan" userId="d35048a6-10ee-45e7-943c-6c162534316f" providerId="ADAL" clId="{186897AB-FBEE-044E-B322-64809275881C}" dt="2023-04-13T14:46:54.964" v="96" actId="1076"/>
          <ac:spMkLst>
            <pc:docMk/>
            <pc:sldMk cId="3843865996" sldId="263"/>
            <ac:spMk id="6" creationId="{601FD7F1-3AF5-8146-A332-FC3D0AE89B00}"/>
          </ac:spMkLst>
        </pc:spChg>
        <pc:spChg chg="mod">
          <ac:chgData name="Tommy Ryan" userId="d35048a6-10ee-45e7-943c-6c162534316f" providerId="ADAL" clId="{186897AB-FBEE-044E-B322-64809275881C}" dt="2023-04-13T14:48:33.274" v="151" actId="207"/>
          <ac:spMkLst>
            <pc:docMk/>
            <pc:sldMk cId="3843865996" sldId="263"/>
            <ac:spMk id="7" creationId="{9F8B481C-4FBB-214B-9EA5-1DCEE3BF1B02}"/>
          </ac:spMkLst>
        </pc:spChg>
        <pc:spChg chg="mod">
          <ac:chgData name="Tommy Ryan" userId="d35048a6-10ee-45e7-943c-6c162534316f" providerId="ADAL" clId="{186897AB-FBEE-044E-B322-64809275881C}" dt="2023-04-13T14:48:49.637" v="152" actId="207"/>
          <ac:spMkLst>
            <pc:docMk/>
            <pc:sldMk cId="3843865996" sldId="263"/>
            <ac:spMk id="8" creationId="{C489425B-E6F4-224D-8D3D-84020552B87E}"/>
          </ac:spMkLst>
        </pc:spChg>
        <pc:spChg chg="mod">
          <ac:chgData name="Tommy Ryan" userId="d35048a6-10ee-45e7-943c-6c162534316f" providerId="ADAL" clId="{186897AB-FBEE-044E-B322-64809275881C}" dt="2023-04-13T14:47:10.080" v="116" actId="21"/>
          <ac:spMkLst>
            <pc:docMk/>
            <pc:sldMk cId="3843865996" sldId="263"/>
            <ac:spMk id="9" creationId="{259C681C-5125-824C-BC56-BC0ED6AB1A7F}"/>
          </ac:spMkLst>
        </pc:spChg>
        <pc:spChg chg="mod">
          <ac:chgData name="Tommy Ryan" userId="d35048a6-10ee-45e7-943c-6c162534316f" providerId="ADAL" clId="{186897AB-FBEE-044E-B322-64809275881C}" dt="2023-04-13T14:47:34.654" v="134" actId="20577"/>
          <ac:spMkLst>
            <pc:docMk/>
            <pc:sldMk cId="3843865996" sldId="263"/>
            <ac:spMk id="10" creationId="{EDD6122A-E094-734C-B404-7929AA3DE658}"/>
          </ac:spMkLst>
        </pc:spChg>
        <pc:spChg chg="mod">
          <ac:chgData name="Tommy Ryan" userId="d35048a6-10ee-45e7-943c-6c162534316f" providerId="ADAL" clId="{186897AB-FBEE-044E-B322-64809275881C}" dt="2023-04-13T14:47:36.221" v="135" actId="20577"/>
          <ac:spMkLst>
            <pc:docMk/>
            <pc:sldMk cId="3843865996" sldId="263"/>
            <ac:spMk id="11" creationId="{40B4B99A-CA05-EA4C-8838-E05E708B1CD4}"/>
          </ac:spMkLst>
        </pc:spChg>
        <pc:spChg chg="mod">
          <ac:chgData name="Tommy Ryan" userId="d35048a6-10ee-45e7-943c-6c162534316f" providerId="ADAL" clId="{186897AB-FBEE-044E-B322-64809275881C}" dt="2023-04-13T14:47:37.306" v="136" actId="20577"/>
          <ac:spMkLst>
            <pc:docMk/>
            <pc:sldMk cId="3843865996" sldId="263"/>
            <ac:spMk id="12" creationId="{7B5E867E-68FC-124A-8ACE-4277B860E0E0}"/>
          </ac:spMkLst>
        </pc:spChg>
        <pc:spChg chg="mod">
          <ac:chgData name="Tommy Ryan" userId="d35048a6-10ee-45e7-943c-6c162534316f" providerId="ADAL" clId="{186897AB-FBEE-044E-B322-64809275881C}" dt="2023-04-13T14:47:39.102" v="137" actId="20577"/>
          <ac:spMkLst>
            <pc:docMk/>
            <pc:sldMk cId="3843865996" sldId="263"/>
            <ac:spMk id="13" creationId="{98FCD770-9ECE-B347-8CB9-8FA7CA508FDE}"/>
          </ac:spMkLst>
        </pc:spChg>
        <pc:spChg chg="add del mod">
          <ac:chgData name="Tommy Ryan" userId="d35048a6-10ee-45e7-943c-6c162534316f" providerId="ADAL" clId="{186897AB-FBEE-044E-B322-64809275881C}" dt="2023-04-13T14:48:59.715" v="160" actId="478"/>
          <ac:spMkLst>
            <pc:docMk/>
            <pc:sldMk cId="3843865996" sldId="263"/>
            <ac:spMk id="14" creationId="{D98C76F6-30F5-DC92-DC3E-FBDB15D50077}"/>
          </ac:spMkLst>
        </pc:spChg>
        <pc:spChg chg="add del mod">
          <ac:chgData name="Tommy Ryan" userId="d35048a6-10ee-45e7-943c-6c162534316f" providerId="ADAL" clId="{186897AB-FBEE-044E-B322-64809275881C}" dt="2023-04-13T14:48:58.633" v="159" actId="478"/>
          <ac:spMkLst>
            <pc:docMk/>
            <pc:sldMk cId="3843865996" sldId="263"/>
            <ac:spMk id="15" creationId="{9C239A3C-A676-600F-5BFF-BC38369A4DE7}"/>
          </ac:spMkLst>
        </pc:spChg>
        <pc:spChg chg="add del mod">
          <ac:chgData name="Tommy Ryan" userId="d35048a6-10ee-45e7-943c-6c162534316f" providerId="ADAL" clId="{186897AB-FBEE-044E-B322-64809275881C}" dt="2023-04-13T14:48:58.254" v="158" actId="478"/>
          <ac:spMkLst>
            <pc:docMk/>
            <pc:sldMk cId="3843865996" sldId="263"/>
            <ac:spMk id="16" creationId="{97250A0C-BE21-419E-C503-EF2B55E44050}"/>
          </ac:spMkLst>
        </pc:spChg>
        <pc:spChg chg="add del mod">
          <ac:chgData name="Tommy Ryan" userId="d35048a6-10ee-45e7-943c-6c162534316f" providerId="ADAL" clId="{186897AB-FBEE-044E-B322-64809275881C}" dt="2023-04-13T14:48:57.842" v="157" actId="478"/>
          <ac:spMkLst>
            <pc:docMk/>
            <pc:sldMk cId="3843865996" sldId="263"/>
            <ac:spMk id="17" creationId="{66F70BE0-DBEF-9E35-6D69-9821F381C5B4}"/>
          </ac:spMkLst>
        </pc:spChg>
        <pc:spChg chg="add del mod">
          <ac:chgData name="Tommy Ryan" userId="d35048a6-10ee-45e7-943c-6c162534316f" providerId="ADAL" clId="{186897AB-FBEE-044E-B322-64809275881C}" dt="2023-04-13T14:48:57.529" v="156" actId="478"/>
          <ac:spMkLst>
            <pc:docMk/>
            <pc:sldMk cId="3843865996" sldId="263"/>
            <ac:spMk id="18" creationId="{F29F1602-D91C-2B64-D4ED-8D7282D4802A}"/>
          </ac:spMkLst>
        </pc:spChg>
        <pc:spChg chg="add mod">
          <ac:chgData name="Tommy Ryan" userId="d35048a6-10ee-45e7-943c-6c162534316f" providerId="ADAL" clId="{186897AB-FBEE-044E-B322-64809275881C}" dt="2023-04-13T14:47:56.422" v="143" actId="1035"/>
          <ac:spMkLst>
            <pc:docMk/>
            <pc:sldMk cId="3843865996" sldId="263"/>
            <ac:spMk id="20" creationId="{F3CC0A11-C4B8-5B97-100E-65D5D4C62D08}"/>
          </ac:spMkLst>
        </pc:spChg>
        <pc:spChg chg="add mod">
          <ac:chgData name="Tommy Ryan" userId="d35048a6-10ee-45e7-943c-6c162534316f" providerId="ADAL" clId="{186897AB-FBEE-044E-B322-64809275881C}" dt="2023-04-13T14:48:01.831" v="146" actId="14100"/>
          <ac:spMkLst>
            <pc:docMk/>
            <pc:sldMk cId="3843865996" sldId="263"/>
            <ac:spMk id="21" creationId="{CBA7D11C-3B97-1EB7-0C84-8389958A7904}"/>
          </ac:spMkLst>
        </pc:spChg>
        <pc:spChg chg="add del mod">
          <ac:chgData name="Tommy Ryan" userId="d35048a6-10ee-45e7-943c-6c162534316f" providerId="ADAL" clId="{186897AB-FBEE-044E-B322-64809275881C}" dt="2023-04-13T14:47:54.054" v="142" actId="478"/>
          <ac:spMkLst>
            <pc:docMk/>
            <pc:sldMk cId="3843865996" sldId="263"/>
            <ac:spMk id="22" creationId="{4E05F2C4-589A-792C-6E3E-FCC87D34DDA4}"/>
          </ac:spMkLst>
        </pc:spChg>
        <pc:spChg chg="add mod">
          <ac:chgData name="Tommy Ryan" userId="d35048a6-10ee-45e7-943c-6c162534316f" providerId="ADAL" clId="{186897AB-FBEE-044E-B322-64809275881C}" dt="2023-04-13T14:50:05.350" v="171"/>
          <ac:spMkLst>
            <pc:docMk/>
            <pc:sldMk cId="3843865996" sldId="263"/>
            <ac:spMk id="23" creationId="{A7D20D78-1FC3-4DE9-2F76-02AB48849D6A}"/>
          </ac:spMkLst>
        </pc:spChg>
        <pc:spChg chg="add mod">
          <ac:chgData name="Tommy Ryan" userId="d35048a6-10ee-45e7-943c-6c162534316f" providerId="ADAL" clId="{186897AB-FBEE-044E-B322-64809275881C}" dt="2023-04-13T14:49:56.777" v="170"/>
          <ac:spMkLst>
            <pc:docMk/>
            <pc:sldMk cId="3843865996" sldId="263"/>
            <ac:spMk id="24" creationId="{9724F66C-CEE8-69C1-7115-9A6A1898D8BE}"/>
          </ac:spMkLst>
        </pc:spChg>
        <pc:spChg chg="add mod">
          <ac:chgData name="Tommy Ryan" userId="d35048a6-10ee-45e7-943c-6c162534316f" providerId="ADAL" clId="{186897AB-FBEE-044E-B322-64809275881C}" dt="2023-04-13T14:49:48.762" v="169" actId="20577"/>
          <ac:spMkLst>
            <pc:docMk/>
            <pc:sldMk cId="3843865996" sldId="263"/>
            <ac:spMk id="25" creationId="{30799A10-4563-8239-B273-D0E22B9C51E3}"/>
          </ac:spMkLst>
        </pc:spChg>
        <pc:spChg chg="add del mod">
          <ac:chgData name="Tommy Ryan" userId="d35048a6-10ee-45e7-943c-6c162534316f" providerId="ADAL" clId="{186897AB-FBEE-044E-B322-64809275881C}" dt="2023-04-13T14:48:53.802" v="155"/>
          <ac:spMkLst>
            <pc:docMk/>
            <pc:sldMk cId="3843865996" sldId="263"/>
            <ac:spMk id="26" creationId="{C78657CB-EE83-1636-A092-DDC439A79DDA}"/>
          </ac:spMkLst>
        </pc:spChg>
        <pc:spChg chg="add mod">
          <ac:chgData name="Tommy Ryan" userId="d35048a6-10ee-45e7-943c-6c162534316f" providerId="ADAL" clId="{186897AB-FBEE-044E-B322-64809275881C}" dt="2023-04-13T15:00:01.984" v="192" actId="207"/>
          <ac:spMkLst>
            <pc:docMk/>
            <pc:sldMk cId="3843865996" sldId="263"/>
            <ac:spMk id="27" creationId="{54D17982-8613-80FB-3C03-283D147A559D}"/>
          </ac:spMkLst>
        </pc:spChg>
        <pc:spChg chg="add mod">
          <ac:chgData name="Tommy Ryan" userId="d35048a6-10ee-45e7-943c-6c162534316f" providerId="ADAL" clId="{186897AB-FBEE-044E-B322-64809275881C}" dt="2023-04-13T15:00:18.184" v="194" actId="207"/>
          <ac:spMkLst>
            <pc:docMk/>
            <pc:sldMk cId="3843865996" sldId="263"/>
            <ac:spMk id="28" creationId="{226021AF-4876-2239-1E5D-F2A6292879D1}"/>
          </ac:spMkLst>
        </pc:spChg>
        <pc:spChg chg="add mod">
          <ac:chgData name="Tommy Ryan" userId="d35048a6-10ee-45e7-943c-6c162534316f" providerId="ADAL" clId="{186897AB-FBEE-044E-B322-64809275881C}" dt="2023-04-13T15:00:39.303" v="196" actId="207"/>
          <ac:spMkLst>
            <pc:docMk/>
            <pc:sldMk cId="3843865996" sldId="263"/>
            <ac:spMk id="29" creationId="{D69D72E0-A109-FF44-AEE8-2A8C73C45460}"/>
          </ac:spMkLst>
        </pc:spChg>
        <pc:spChg chg="add mod">
          <ac:chgData name="Tommy Ryan" userId="d35048a6-10ee-45e7-943c-6c162534316f" providerId="ADAL" clId="{186897AB-FBEE-044E-B322-64809275881C}" dt="2023-04-13T15:00:54.819" v="198" actId="207"/>
          <ac:spMkLst>
            <pc:docMk/>
            <pc:sldMk cId="3843865996" sldId="263"/>
            <ac:spMk id="30" creationId="{BD68D9A3-4501-7C87-DAAB-E2FA91839779}"/>
          </ac:spMkLst>
        </pc:spChg>
        <pc:spChg chg="add mod">
          <ac:chgData name="Tommy Ryan" userId="d35048a6-10ee-45e7-943c-6c162534316f" providerId="ADAL" clId="{186897AB-FBEE-044E-B322-64809275881C}" dt="2023-04-13T15:01:13.269" v="200" actId="207"/>
          <ac:spMkLst>
            <pc:docMk/>
            <pc:sldMk cId="3843865996" sldId="263"/>
            <ac:spMk id="31" creationId="{C07E1DCE-7FF4-A995-29F6-87C2F048BE94}"/>
          </ac:spMkLst>
        </pc:spChg>
        <pc:spChg chg="add mod">
          <ac:chgData name="Tommy Ryan" userId="d35048a6-10ee-45e7-943c-6c162534316f" providerId="ADAL" clId="{186897AB-FBEE-044E-B322-64809275881C}" dt="2023-04-13T14:59:53.896" v="191"/>
          <ac:spMkLst>
            <pc:docMk/>
            <pc:sldMk cId="3843865996" sldId="263"/>
            <ac:spMk id="32" creationId="{470FB368-21AD-6C5F-669A-481E27074523}"/>
          </ac:spMkLst>
        </pc:spChg>
        <pc:spChg chg="add mod">
          <ac:chgData name="Tommy Ryan" userId="d35048a6-10ee-45e7-943c-6c162534316f" providerId="ADAL" clId="{186897AB-FBEE-044E-B322-64809275881C}" dt="2023-04-13T15:00:13.100" v="193"/>
          <ac:spMkLst>
            <pc:docMk/>
            <pc:sldMk cId="3843865996" sldId="263"/>
            <ac:spMk id="33" creationId="{A222D114-C0E8-F0A9-96B0-A26B477E301B}"/>
          </ac:spMkLst>
        </pc:spChg>
        <pc:spChg chg="add mod">
          <ac:chgData name="Tommy Ryan" userId="d35048a6-10ee-45e7-943c-6c162534316f" providerId="ADAL" clId="{186897AB-FBEE-044E-B322-64809275881C}" dt="2023-04-13T15:00:31.004" v="195"/>
          <ac:spMkLst>
            <pc:docMk/>
            <pc:sldMk cId="3843865996" sldId="263"/>
            <ac:spMk id="34" creationId="{5D0BBA07-F81F-9B37-F03D-72D936A3D646}"/>
          </ac:spMkLst>
        </pc:spChg>
        <pc:spChg chg="add mod">
          <ac:chgData name="Tommy Ryan" userId="d35048a6-10ee-45e7-943c-6c162534316f" providerId="ADAL" clId="{186897AB-FBEE-044E-B322-64809275881C}" dt="2023-04-13T15:00:47.980" v="197"/>
          <ac:spMkLst>
            <pc:docMk/>
            <pc:sldMk cId="3843865996" sldId="263"/>
            <ac:spMk id="35" creationId="{AD07A407-FD34-EF64-296A-5021BD684A56}"/>
          </ac:spMkLst>
        </pc:spChg>
        <pc:spChg chg="add mod">
          <ac:chgData name="Tommy Ryan" userId="d35048a6-10ee-45e7-943c-6c162534316f" providerId="ADAL" clId="{186897AB-FBEE-044E-B322-64809275881C}" dt="2023-04-13T15:01:06.640" v="199"/>
          <ac:spMkLst>
            <pc:docMk/>
            <pc:sldMk cId="3843865996" sldId="263"/>
            <ac:spMk id="36" creationId="{6E15643E-7105-5AC6-99CA-0F024BEF147B}"/>
          </ac:spMkLst>
        </pc:spChg>
        <pc:spChg chg="add mod">
          <ac:chgData name="Tommy Ryan" userId="d35048a6-10ee-45e7-943c-6c162534316f" providerId="ADAL" clId="{186897AB-FBEE-044E-B322-64809275881C}" dt="2023-04-13T14:50:35.438" v="173" actId="207"/>
          <ac:spMkLst>
            <pc:docMk/>
            <pc:sldMk cId="3843865996" sldId="263"/>
            <ac:spMk id="37" creationId="{09F71BF6-1536-CAD0-8910-7C6164A68836}"/>
          </ac:spMkLst>
        </pc:spChg>
        <pc:spChg chg="add mod">
          <ac:chgData name="Tommy Ryan" userId="d35048a6-10ee-45e7-943c-6c162534316f" providerId="ADAL" clId="{186897AB-FBEE-044E-B322-64809275881C}" dt="2023-04-13T14:57:55.831" v="176" actId="207"/>
          <ac:spMkLst>
            <pc:docMk/>
            <pc:sldMk cId="3843865996" sldId="263"/>
            <ac:spMk id="38" creationId="{408AD14D-4213-15FA-72ED-B9B67B1D1DD7}"/>
          </ac:spMkLst>
        </pc:spChg>
        <pc:spChg chg="add mod">
          <ac:chgData name="Tommy Ryan" userId="d35048a6-10ee-45e7-943c-6c162534316f" providerId="ADAL" clId="{186897AB-FBEE-044E-B322-64809275881C}" dt="2023-04-13T14:58:22.598" v="178" actId="207"/>
          <ac:spMkLst>
            <pc:docMk/>
            <pc:sldMk cId="3843865996" sldId="263"/>
            <ac:spMk id="39" creationId="{8BCFC170-14AE-2C35-086B-2243AF6D2A48}"/>
          </ac:spMkLst>
        </pc:spChg>
        <pc:spChg chg="add mod">
          <ac:chgData name="Tommy Ryan" userId="d35048a6-10ee-45e7-943c-6c162534316f" providerId="ADAL" clId="{186897AB-FBEE-044E-B322-64809275881C}" dt="2023-04-13T14:58:44.998" v="180" actId="207"/>
          <ac:spMkLst>
            <pc:docMk/>
            <pc:sldMk cId="3843865996" sldId="263"/>
            <ac:spMk id="40" creationId="{BCFAC722-8C38-3163-62CE-43C8B0AFF867}"/>
          </ac:spMkLst>
        </pc:spChg>
        <pc:spChg chg="add mod">
          <ac:chgData name="Tommy Ryan" userId="d35048a6-10ee-45e7-943c-6c162534316f" providerId="ADAL" clId="{186897AB-FBEE-044E-B322-64809275881C}" dt="2023-04-13T14:58:58.525" v="182" actId="207"/>
          <ac:spMkLst>
            <pc:docMk/>
            <pc:sldMk cId="3843865996" sldId="263"/>
            <ac:spMk id="41" creationId="{8E1D0772-DA18-1319-5F3B-01E2BEBFA289}"/>
          </ac:spMkLst>
        </pc:spChg>
        <pc:spChg chg="add mod">
          <ac:chgData name="Tommy Ryan" userId="d35048a6-10ee-45e7-943c-6c162534316f" providerId="ADAL" clId="{186897AB-FBEE-044E-B322-64809275881C}" dt="2023-04-13T14:59:19.184" v="186" actId="207"/>
          <ac:spMkLst>
            <pc:docMk/>
            <pc:sldMk cId="3843865996" sldId="263"/>
            <ac:spMk id="42" creationId="{C5C340BD-41C4-252D-C5D1-0E60054A3BFF}"/>
          </ac:spMkLst>
        </pc:spChg>
        <pc:spChg chg="add mod">
          <ac:chgData name="Tommy Ryan" userId="d35048a6-10ee-45e7-943c-6c162534316f" providerId="ADAL" clId="{186897AB-FBEE-044E-B322-64809275881C}" dt="2023-04-13T14:59:22.750" v="187" actId="207"/>
          <ac:spMkLst>
            <pc:docMk/>
            <pc:sldMk cId="3843865996" sldId="263"/>
            <ac:spMk id="43" creationId="{DF8097FE-AD29-E8AC-2887-C29D0527E931}"/>
          </ac:spMkLst>
        </pc:spChg>
        <pc:spChg chg="add mod">
          <ac:chgData name="Tommy Ryan" userId="d35048a6-10ee-45e7-943c-6c162534316f" providerId="ADAL" clId="{186897AB-FBEE-044E-B322-64809275881C}" dt="2023-04-13T14:59:26.613" v="188" actId="207"/>
          <ac:spMkLst>
            <pc:docMk/>
            <pc:sldMk cId="3843865996" sldId="263"/>
            <ac:spMk id="44" creationId="{2FCABFA7-86A2-A31F-9B20-B219A0DEB1A4}"/>
          </ac:spMkLst>
        </pc:spChg>
        <pc:spChg chg="add mod">
          <ac:chgData name="Tommy Ryan" userId="d35048a6-10ee-45e7-943c-6c162534316f" providerId="ADAL" clId="{186897AB-FBEE-044E-B322-64809275881C}" dt="2023-04-13T14:59:30.383" v="189" actId="207"/>
          <ac:spMkLst>
            <pc:docMk/>
            <pc:sldMk cId="3843865996" sldId="263"/>
            <ac:spMk id="45" creationId="{CC9DD169-AC0A-BD3D-84B8-644FD1A65FE8}"/>
          </ac:spMkLst>
        </pc:spChg>
        <pc:spChg chg="add mod">
          <ac:chgData name="Tommy Ryan" userId="d35048a6-10ee-45e7-943c-6c162534316f" providerId="ADAL" clId="{186897AB-FBEE-044E-B322-64809275881C}" dt="2023-04-13T14:59:34.713" v="190" actId="207"/>
          <ac:spMkLst>
            <pc:docMk/>
            <pc:sldMk cId="3843865996" sldId="263"/>
            <ac:spMk id="46" creationId="{D6DD0C9F-5A0A-7E2E-5CF3-739BE03490F2}"/>
          </ac:spMkLst>
        </pc:spChg>
      </pc:sldChg>
      <pc:sldChg chg="modSp mod">
        <pc:chgData name="Tommy Ryan" userId="d35048a6-10ee-45e7-943c-6c162534316f" providerId="ADAL" clId="{186897AB-FBEE-044E-B322-64809275881C}" dt="2023-04-13T15:59:30.578" v="422" actId="14826"/>
        <pc:sldMkLst>
          <pc:docMk/>
          <pc:sldMk cId="817393740" sldId="268"/>
        </pc:sldMkLst>
        <pc:picChg chg="mod">
          <ac:chgData name="Tommy Ryan" userId="d35048a6-10ee-45e7-943c-6c162534316f" providerId="ADAL" clId="{186897AB-FBEE-044E-B322-64809275881C}" dt="2023-04-13T15:59:30.578" v="422" actId="14826"/>
          <ac:picMkLst>
            <pc:docMk/>
            <pc:sldMk cId="817393740" sldId="268"/>
            <ac:picMk id="8" creationId="{6CF01346-CF48-FF1B-B75A-850A47C9BEA1}"/>
          </ac:picMkLst>
        </pc:picChg>
      </pc:sldChg>
      <pc:sldChg chg="addSp delSp modSp mod">
        <pc:chgData name="Tommy Ryan" userId="d35048a6-10ee-45e7-943c-6c162534316f" providerId="ADAL" clId="{186897AB-FBEE-044E-B322-64809275881C}" dt="2023-04-13T16:13:16.841" v="433" actId="27614"/>
        <pc:sldMkLst>
          <pc:docMk/>
          <pc:sldMk cId="580793755" sldId="269"/>
        </pc:sldMkLst>
        <pc:spChg chg="add del mod">
          <ac:chgData name="Tommy Ryan" userId="d35048a6-10ee-45e7-943c-6c162534316f" providerId="ADAL" clId="{186897AB-FBEE-044E-B322-64809275881C}" dt="2023-04-13T16:13:04.782" v="423" actId="931"/>
          <ac:spMkLst>
            <pc:docMk/>
            <pc:sldMk cId="580793755" sldId="269"/>
            <ac:spMk id="14" creationId="{ED068F90-62D3-B6DF-E926-962BAC64ED52}"/>
          </ac:spMkLst>
        </pc:spChg>
        <pc:spChg chg="add del mod">
          <ac:chgData name="Tommy Ryan" userId="d35048a6-10ee-45e7-943c-6c162534316f" providerId="ADAL" clId="{186897AB-FBEE-044E-B322-64809275881C}" dt="2023-04-13T16:13:09.410" v="426" actId="931"/>
          <ac:spMkLst>
            <pc:docMk/>
            <pc:sldMk cId="580793755" sldId="269"/>
            <ac:spMk id="16" creationId="{9C1FAAAF-99DF-A75E-ACC2-F430AC7DF52B}"/>
          </ac:spMkLst>
        </pc:spChg>
        <pc:spChg chg="add del mod">
          <ac:chgData name="Tommy Ryan" userId="d35048a6-10ee-45e7-943c-6c162534316f" providerId="ADAL" clId="{186897AB-FBEE-044E-B322-64809275881C}" dt="2023-04-13T16:13:13.019" v="429" actId="931"/>
          <ac:spMkLst>
            <pc:docMk/>
            <pc:sldMk cId="580793755" sldId="269"/>
            <ac:spMk id="19" creationId="{1975AA51-9C6B-F52F-1B01-DDB31638217F}"/>
          </ac:spMkLst>
        </pc:spChg>
        <pc:spChg chg="del mod">
          <ac:chgData name="Tommy Ryan" userId="d35048a6-10ee-45e7-943c-6c162534316f" providerId="ADAL" clId="{186897AB-FBEE-044E-B322-64809275881C}" dt="2023-04-13T16:13:15.953" v="432" actId="931"/>
          <ac:spMkLst>
            <pc:docMk/>
            <pc:sldMk cId="580793755" sldId="269"/>
            <ac:spMk id="27" creationId="{A8A8C03E-E3A9-3DE0-6B79-368001433EB3}"/>
          </ac:spMkLst>
        </pc:spChg>
        <pc:picChg chg="del">
          <ac:chgData name="Tommy Ryan" userId="d35048a6-10ee-45e7-943c-6c162534316f" providerId="ADAL" clId="{186897AB-FBEE-044E-B322-64809275881C}" dt="2023-04-13T15:57:26.499" v="414" actId="478"/>
          <ac:picMkLst>
            <pc:docMk/>
            <pc:sldMk cId="580793755" sldId="269"/>
            <ac:picMk id="18" creationId="{8DDF8792-BDB1-41F2-EACA-976D49F4B168}"/>
          </ac:picMkLst>
        </pc:picChg>
        <pc:picChg chg="del">
          <ac:chgData name="Tommy Ryan" userId="d35048a6-10ee-45e7-943c-6c162534316f" providerId="ADAL" clId="{186897AB-FBEE-044E-B322-64809275881C}" dt="2023-04-13T15:57:28.538" v="415" actId="478"/>
          <ac:picMkLst>
            <pc:docMk/>
            <pc:sldMk cId="580793755" sldId="269"/>
            <ac:picMk id="20" creationId="{928095E8-D8F9-DE0A-BC54-B07F176C1262}"/>
          </ac:picMkLst>
        </pc:picChg>
        <pc:picChg chg="del">
          <ac:chgData name="Tommy Ryan" userId="d35048a6-10ee-45e7-943c-6c162534316f" providerId="ADAL" clId="{186897AB-FBEE-044E-B322-64809275881C}" dt="2023-04-13T15:57:28.995" v="416" actId="478"/>
          <ac:picMkLst>
            <pc:docMk/>
            <pc:sldMk cId="580793755" sldId="269"/>
            <ac:picMk id="22" creationId="{6134724E-0CDB-4F80-38A0-3F41AF56EE7C}"/>
          </ac:picMkLst>
        </pc:picChg>
        <pc:picChg chg="add mod">
          <ac:chgData name="Tommy Ryan" userId="d35048a6-10ee-45e7-943c-6c162534316f" providerId="ADAL" clId="{186897AB-FBEE-044E-B322-64809275881C}" dt="2023-04-13T16:13:06.223" v="424" actId="27614"/>
          <ac:picMkLst>
            <pc:docMk/>
            <pc:sldMk cId="580793755" sldId="269"/>
            <ac:picMk id="23" creationId="{C95EA26A-4037-42A4-B9D5-7182680AF89D}"/>
          </ac:picMkLst>
        </pc:picChg>
        <pc:picChg chg="add mod">
          <ac:chgData name="Tommy Ryan" userId="d35048a6-10ee-45e7-943c-6c162534316f" providerId="ADAL" clId="{186897AB-FBEE-044E-B322-64809275881C}" dt="2023-04-13T16:13:10.242" v="428" actId="962"/>
          <ac:picMkLst>
            <pc:docMk/>
            <pc:sldMk cId="580793755" sldId="269"/>
            <ac:picMk id="25" creationId="{C0FE214A-B7EE-CE5A-C5AE-A15ABD9250D9}"/>
          </ac:picMkLst>
        </pc:picChg>
        <pc:picChg chg="add mod">
          <ac:chgData name="Tommy Ryan" userId="d35048a6-10ee-45e7-943c-6c162534316f" providerId="ADAL" clId="{186897AB-FBEE-044E-B322-64809275881C}" dt="2023-04-13T16:13:15.953" v="432" actId="931"/>
          <ac:picMkLst>
            <pc:docMk/>
            <pc:sldMk cId="580793755" sldId="269"/>
            <ac:picMk id="28" creationId="{C7B4A31E-A3C4-4E96-BA2C-5BA7CF07FE80}"/>
          </ac:picMkLst>
        </pc:picChg>
        <pc:picChg chg="add mod">
          <ac:chgData name="Tommy Ryan" userId="d35048a6-10ee-45e7-943c-6c162534316f" providerId="ADAL" clId="{186897AB-FBEE-044E-B322-64809275881C}" dt="2023-04-13T16:13:16.841" v="433" actId="27614"/>
          <ac:picMkLst>
            <pc:docMk/>
            <pc:sldMk cId="580793755" sldId="269"/>
            <ac:picMk id="30" creationId="{5BACD1B7-978A-841B-300D-E5ABABD8205F}"/>
          </ac:picMkLst>
        </pc:picChg>
      </pc:sldChg>
      <pc:sldChg chg="addSp delSp modSp del mod">
        <pc:chgData name="Tommy Ryan" userId="d35048a6-10ee-45e7-943c-6c162534316f" providerId="ADAL" clId="{186897AB-FBEE-044E-B322-64809275881C}" dt="2023-04-13T15:57:36.215" v="421" actId="2696"/>
        <pc:sldMkLst>
          <pc:docMk/>
          <pc:sldMk cId="476763297" sldId="270"/>
        </pc:sldMkLst>
        <pc:spChg chg="add mod">
          <ac:chgData name="Tommy Ryan" userId="d35048a6-10ee-45e7-943c-6c162534316f" providerId="ADAL" clId="{186897AB-FBEE-044E-B322-64809275881C}" dt="2023-04-13T15:57:30.922" v="417" actId="478"/>
          <ac:spMkLst>
            <pc:docMk/>
            <pc:sldMk cId="476763297" sldId="270"/>
            <ac:spMk id="14" creationId="{A5A1E83D-6C9F-7784-EAE4-87BF2A6B7302}"/>
          </ac:spMkLst>
        </pc:spChg>
        <pc:spChg chg="add mod">
          <ac:chgData name="Tommy Ryan" userId="d35048a6-10ee-45e7-943c-6c162534316f" providerId="ADAL" clId="{186897AB-FBEE-044E-B322-64809275881C}" dt="2023-04-13T15:57:31.328" v="418" actId="478"/>
          <ac:spMkLst>
            <pc:docMk/>
            <pc:sldMk cId="476763297" sldId="270"/>
            <ac:spMk id="16" creationId="{D49E7A26-88AA-E146-4EF4-F650025544F4}"/>
          </ac:spMkLst>
        </pc:spChg>
        <pc:spChg chg="add mod">
          <ac:chgData name="Tommy Ryan" userId="d35048a6-10ee-45e7-943c-6c162534316f" providerId="ADAL" clId="{186897AB-FBEE-044E-B322-64809275881C}" dt="2023-04-13T15:57:31.877" v="419" actId="478"/>
          <ac:spMkLst>
            <pc:docMk/>
            <pc:sldMk cId="476763297" sldId="270"/>
            <ac:spMk id="19" creationId="{4E52E9CE-D5F0-7274-C0AB-4D42ECFB8CD2}"/>
          </ac:spMkLst>
        </pc:spChg>
        <pc:picChg chg="del">
          <ac:chgData name="Tommy Ryan" userId="d35048a6-10ee-45e7-943c-6c162534316f" providerId="ADAL" clId="{186897AB-FBEE-044E-B322-64809275881C}" dt="2023-04-13T15:57:30.922" v="417" actId="478"/>
          <ac:picMkLst>
            <pc:docMk/>
            <pc:sldMk cId="476763297" sldId="270"/>
            <ac:picMk id="18" creationId="{EBBAFFBB-180E-A974-9D5D-AB41DFF4B7E0}"/>
          </ac:picMkLst>
        </pc:picChg>
        <pc:picChg chg="del">
          <ac:chgData name="Tommy Ryan" userId="d35048a6-10ee-45e7-943c-6c162534316f" providerId="ADAL" clId="{186897AB-FBEE-044E-B322-64809275881C}" dt="2023-04-13T15:57:31.328" v="418" actId="478"/>
          <ac:picMkLst>
            <pc:docMk/>
            <pc:sldMk cId="476763297" sldId="270"/>
            <ac:picMk id="20" creationId="{C81FCDBC-D5E3-3076-6250-24C8C790FA59}"/>
          </ac:picMkLst>
        </pc:picChg>
        <pc:picChg chg="del">
          <ac:chgData name="Tommy Ryan" userId="d35048a6-10ee-45e7-943c-6c162534316f" providerId="ADAL" clId="{186897AB-FBEE-044E-B322-64809275881C}" dt="2023-04-13T15:57:31.877" v="419" actId="478"/>
          <ac:picMkLst>
            <pc:docMk/>
            <pc:sldMk cId="476763297" sldId="270"/>
            <ac:picMk id="22" creationId="{46DBAF46-BA14-DDC8-8803-980D8AC82057}"/>
          </ac:picMkLst>
        </pc:picChg>
      </pc:sldChg>
      <pc:sldChg chg="del">
        <pc:chgData name="Tommy Ryan" userId="d35048a6-10ee-45e7-943c-6c162534316f" providerId="ADAL" clId="{186897AB-FBEE-044E-B322-64809275881C}" dt="2023-04-13T15:57:36.191" v="420" actId="2696"/>
        <pc:sldMkLst>
          <pc:docMk/>
          <pc:sldMk cId="395027571" sldId="271"/>
        </pc:sldMkLst>
      </pc:sldChg>
      <pc:sldChg chg="modSp mod">
        <pc:chgData name="Tommy Ryan" userId="d35048a6-10ee-45e7-943c-6c162534316f" providerId="ADAL" clId="{186897AB-FBEE-044E-B322-64809275881C}" dt="2023-04-13T16:18:08.873" v="441" actId="207"/>
        <pc:sldMkLst>
          <pc:docMk/>
          <pc:sldMk cId="2927345710" sldId="273"/>
        </pc:sldMkLst>
        <pc:spChg chg="mod">
          <ac:chgData name="Tommy Ryan" userId="d35048a6-10ee-45e7-943c-6c162534316f" providerId="ADAL" clId="{186897AB-FBEE-044E-B322-64809275881C}" dt="2023-04-13T16:18:08.873" v="441" actId="207"/>
          <ac:spMkLst>
            <pc:docMk/>
            <pc:sldMk cId="2927345710" sldId="273"/>
            <ac:spMk id="21" creationId="{EB61D065-23C5-D549-B3E5-E1171CC21D13}"/>
          </ac:spMkLst>
        </pc:spChg>
      </pc:sldChg>
      <pc:sldChg chg="addSp delSp modSp new mod">
        <pc:chgData name="Tommy Ryan" userId="d35048a6-10ee-45e7-943c-6c162534316f" providerId="ADAL" clId="{186897AB-FBEE-044E-B322-64809275881C}" dt="2023-04-13T15:57:01.376" v="411" actId="1035"/>
        <pc:sldMkLst>
          <pc:docMk/>
          <pc:sldMk cId="638775592" sldId="274"/>
        </pc:sldMkLst>
        <pc:spChg chg="del">
          <ac:chgData name="Tommy Ryan" userId="d35048a6-10ee-45e7-943c-6c162534316f" providerId="ADAL" clId="{186897AB-FBEE-044E-B322-64809275881C}" dt="2023-04-13T15:55:18.236" v="382" actId="931"/>
          <ac:spMkLst>
            <pc:docMk/>
            <pc:sldMk cId="638775592" sldId="274"/>
            <ac:spMk id="2" creationId="{4CE685CB-50A6-C1A4-5C8D-F60DDAD6139D}"/>
          </ac:spMkLst>
        </pc:spChg>
        <pc:picChg chg="add mod">
          <ac:chgData name="Tommy Ryan" userId="d35048a6-10ee-45e7-943c-6c162534316f" providerId="ADAL" clId="{186897AB-FBEE-044E-B322-64809275881C}" dt="2023-04-13T15:56:48.811" v="395" actId="14100"/>
          <ac:picMkLst>
            <pc:docMk/>
            <pc:sldMk cId="638775592" sldId="274"/>
            <ac:picMk id="6" creationId="{4610C2C0-078C-5FDC-6D92-DB028072F734}"/>
          </ac:picMkLst>
        </pc:picChg>
        <pc:picChg chg="add mod modCrop">
          <ac:chgData name="Tommy Ryan" userId="d35048a6-10ee-45e7-943c-6c162534316f" providerId="ADAL" clId="{186897AB-FBEE-044E-B322-64809275881C}" dt="2023-04-13T15:56:57.791" v="401" actId="732"/>
          <ac:picMkLst>
            <pc:docMk/>
            <pc:sldMk cId="638775592" sldId="274"/>
            <ac:picMk id="7" creationId="{3446A544-E0CB-1C09-644B-75E8681DC74F}"/>
          </ac:picMkLst>
        </pc:picChg>
        <pc:picChg chg="add mod">
          <ac:chgData name="Tommy Ryan" userId="d35048a6-10ee-45e7-943c-6c162534316f" providerId="ADAL" clId="{186897AB-FBEE-044E-B322-64809275881C}" dt="2023-04-13T15:57:01.376" v="411" actId="1035"/>
          <ac:picMkLst>
            <pc:docMk/>
            <pc:sldMk cId="638775592" sldId="274"/>
            <ac:picMk id="8" creationId="{1213D486-1FD8-3B0D-1D76-022E793F6F60}"/>
          </ac:picMkLst>
        </pc:picChg>
      </pc:sldChg>
      <pc:sldChg chg="addSp delSp modSp new del mod">
        <pc:chgData name="Tommy Ryan" userId="d35048a6-10ee-45e7-943c-6c162534316f" providerId="ADAL" clId="{186897AB-FBEE-044E-B322-64809275881C}" dt="2023-04-13T15:54:42.424" v="379" actId="2696"/>
        <pc:sldMkLst>
          <pc:docMk/>
          <pc:sldMk cId="717944464" sldId="274"/>
        </pc:sldMkLst>
        <pc:spChg chg="del">
          <ac:chgData name="Tommy Ryan" userId="d35048a6-10ee-45e7-943c-6c162534316f" providerId="ADAL" clId="{186897AB-FBEE-044E-B322-64809275881C}" dt="2023-04-13T15:54:36.001" v="375" actId="931"/>
          <ac:spMkLst>
            <pc:docMk/>
            <pc:sldMk cId="717944464" sldId="274"/>
            <ac:spMk id="2" creationId="{B3F93CA7-FD00-3340-E80E-428978AF6DB1}"/>
          </ac:spMkLst>
        </pc:spChg>
        <pc:spChg chg="add mod">
          <ac:chgData name="Tommy Ryan" userId="d35048a6-10ee-45e7-943c-6c162534316f" providerId="ADAL" clId="{186897AB-FBEE-044E-B322-64809275881C}" dt="2023-04-13T15:54:41.333" v="378" actId="478"/>
          <ac:spMkLst>
            <pc:docMk/>
            <pc:sldMk cId="717944464" sldId="274"/>
            <ac:spMk id="8" creationId="{CDDDE158-F795-EF21-0C7E-D793D8A197BD}"/>
          </ac:spMkLst>
        </pc:spChg>
        <pc:picChg chg="add del mod">
          <ac:chgData name="Tommy Ryan" userId="d35048a6-10ee-45e7-943c-6c162534316f" providerId="ADAL" clId="{186897AB-FBEE-044E-B322-64809275881C}" dt="2023-04-13T15:54:41.333" v="378" actId="478"/>
          <ac:picMkLst>
            <pc:docMk/>
            <pc:sldMk cId="717944464" sldId="274"/>
            <ac:picMk id="6" creationId="{2E4FA763-1A0F-0F22-3DD2-529D7CAF57CB}"/>
          </ac:picMkLst>
        </pc:picChg>
      </pc:sldChg>
      <pc:sldMasterChg chg="delSp modSp mod modSldLayout">
        <pc:chgData name="Tommy Ryan" userId="d35048a6-10ee-45e7-943c-6c162534316f" providerId="ADAL" clId="{186897AB-FBEE-044E-B322-64809275881C}" dt="2023-04-13T16:14:09.481" v="440" actId="167"/>
        <pc:sldMasterMkLst>
          <pc:docMk/>
          <pc:sldMasterMk cId="789227111" sldId="2147483648"/>
        </pc:sldMasterMkLst>
        <pc:picChg chg="mod">
          <ac:chgData name="Tommy Ryan" userId="d35048a6-10ee-45e7-943c-6c162534316f" providerId="ADAL" clId="{186897AB-FBEE-044E-B322-64809275881C}" dt="2023-04-13T15:35:40.947" v="219" actId="14826"/>
          <ac:picMkLst>
            <pc:docMk/>
            <pc:sldMasterMk cId="789227111" sldId="2147483648"/>
            <ac:picMk id="3" creationId="{B129C341-BF10-1C52-FEEF-14555E275993}"/>
          </ac:picMkLst>
        </pc:picChg>
        <pc:cxnChg chg="del">
          <ac:chgData name="Tommy Ryan" userId="d35048a6-10ee-45e7-943c-6c162534316f" providerId="ADAL" clId="{186897AB-FBEE-044E-B322-64809275881C}" dt="2023-04-13T15:48:35.974" v="319" actId="478"/>
          <ac:cxnSpMkLst>
            <pc:docMk/>
            <pc:sldMasterMk cId="789227111" sldId="2147483648"/>
            <ac:cxnSpMk id="10" creationId="{ED88D82E-05CA-3046-A413-155ACA72C739}"/>
          </ac:cxnSpMkLst>
        </pc:cxnChg>
        <pc:sldLayoutChg chg="modSp">
          <pc:chgData name="Tommy Ryan" userId="d35048a6-10ee-45e7-943c-6c162534316f" providerId="ADAL" clId="{186897AB-FBEE-044E-B322-64809275881C}" dt="2023-04-13T15:39:19.401" v="254" actId="207"/>
          <pc:sldLayoutMkLst>
            <pc:docMk/>
            <pc:sldMasterMk cId="789227111" sldId="2147483648"/>
            <pc:sldLayoutMk cId="2907848848" sldId="2147483650"/>
          </pc:sldLayoutMkLst>
          <pc:spChg chg="mod">
            <ac:chgData name="Tommy Ryan" userId="d35048a6-10ee-45e7-943c-6c162534316f" providerId="ADAL" clId="{186897AB-FBEE-044E-B322-64809275881C}" dt="2023-04-13T15:39:19.401" v="254" actId="207"/>
            <ac:spMkLst>
              <pc:docMk/>
              <pc:sldMasterMk cId="789227111" sldId="2147483648"/>
              <pc:sldLayoutMk cId="2907848848" sldId="2147483650"/>
              <ac:spMk id="10" creationId="{902CFBD3-5EDD-9B49-9410-990171147F67}"/>
            </ac:spMkLst>
          </pc:spChg>
        </pc:sldLayoutChg>
        <pc:sldLayoutChg chg="addSp delSp modSp mod">
          <pc:chgData name="Tommy Ryan" userId="d35048a6-10ee-45e7-943c-6c162534316f" providerId="ADAL" clId="{186897AB-FBEE-044E-B322-64809275881C}" dt="2023-04-13T15:48:27.229" v="318" actId="1076"/>
          <pc:sldLayoutMkLst>
            <pc:docMk/>
            <pc:sldMasterMk cId="789227111" sldId="2147483648"/>
            <pc:sldLayoutMk cId="1770853728" sldId="2147483661"/>
          </pc:sldLayoutMkLst>
          <pc:spChg chg="del">
            <ac:chgData name="Tommy Ryan" userId="d35048a6-10ee-45e7-943c-6c162534316f" providerId="ADAL" clId="{186897AB-FBEE-044E-B322-64809275881C}" dt="2023-04-13T15:38:46.428" v="246" actId="478"/>
            <ac:spMkLst>
              <pc:docMk/>
              <pc:sldMasterMk cId="789227111" sldId="2147483648"/>
              <pc:sldLayoutMk cId="1770853728" sldId="2147483661"/>
              <ac:spMk id="4" creationId="{A2090718-D363-054B-ADE0-E6AD00190AB6}"/>
            </ac:spMkLst>
          </pc:spChg>
          <pc:spChg chg="del">
            <ac:chgData name="Tommy Ryan" userId="d35048a6-10ee-45e7-943c-6c162534316f" providerId="ADAL" clId="{186897AB-FBEE-044E-B322-64809275881C}" dt="2023-04-13T15:47:44.321" v="309" actId="478"/>
            <ac:spMkLst>
              <pc:docMk/>
              <pc:sldMasterMk cId="789227111" sldId="2147483648"/>
              <pc:sldLayoutMk cId="1770853728" sldId="2147483661"/>
              <ac:spMk id="7" creationId="{DB7A9A25-DA55-3F45-9F62-16C6522DAEEF}"/>
            </ac:spMkLst>
          </pc:spChg>
          <pc:spChg chg="del">
            <ac:chgData name="Tommy Ryan" userId="d35048a6-10ee-45e7-943c-6c162534316f" providerId="ADAL" clId="{186897AB-FBEE-044E-B322-64809275881C}" dt="2023-04-13T15:38:46.428" v="246" actId="478"/>
            <ac:spMkLst>
              <pc:docMk/>
              <pc:sldMasterMk cId="789227111" sldId="2147483648"/>
              <pc:sldLayoutMk cId="1770853728" sldId="2147483661"/>
              <ac:spMk id="8" creationId="{EF700CA0-9CA4-2234-F3F0-926C6E413A36}"/>
            </ac:spMkLst>
          </pc:spChg>
          <pc:spChg chg="del">
            <ac:chgData name="Tommy Ryan" userId="d35048a6-10ee-45e7-943c-6c162534316f" providerId="ADAL" clId="{186897AB-FBEE-044E-B322-64809275881C}" dt="2023-04-13T15:38:46.428" v="246" actId="478"/>
            <ac:spMkLst>
              <pc:docMk/>
              <pc:sldMasterMk cId="789227111" sldId="2147483648"/>
              <pc:sldLayoutMk cId="1770853728" sldId="2147483661"/>
              <ac:spMk id="9" creationId="{3898BCF3-342A-8E92-69A4-98C3B9AE7D01}"/>
            </ac:spMkLst>
          </pc:spChg>
          <pc:spChg chg="del">
            <ac:chgData name="Tommy Ryan" userId="d35048a6-10ee-45e7-943c-6c162534316f" providerId="ADAL" clId="{186897AB-FBEE-044E-B322-64809275881C}" dt="2023-04-13T15:38:46.428" v="246" actId="478"/>
            <ac:spMkLst>
              <pc:docMk/>
              <pc:sldMasterMk cId="789227111" sldId="2147483648"/>
              <pc:sldLayoutMk cId="1770853728" sldId="2147483661"/>
              <ac:spMk id="10" creationId="{57640D37-16A5-E2F8-B62C-073200A95235}"/>
            </ac:spMkLst>
          </pc:spChg>
          <pc:spChg chg="add del mod">
            <ac:chgData name="Tommy Ryan" userId="d35048a6-10ee-45e7-943c-6c162534316f" providerId="ADAL" clId="{186897AB-FBEE-044E-B322-64809275881C}" dt="2023-04-13T15:47:43.388" v="308" actId="478"/>
            <ac:spMkLst>
              <pc:docMk/>
              <pc:sldMasterMk cId="789227111" sldId="2147483648"/>
              <pc:sldLayoutMk cId="1770853728" sldId="2147483661"/>
              <ac:spMk id="11" creationId="{A8D9DB62-A4C1-4230-9EC3-3D9C94695061}"/>
            </ac:spMkLst>
          </pc:spChg>
          <pc:spChg chg="add del mod">
            <ac:chgData name="Tommy Ryan" userId="d35048a6-10ee-45e7-943c-6c162534316f" providerId="ADAL" clId="{186897AB-FBEE-044E-B322-64809275881C}" dt="2023-04-13T15:47:43.388" v="308" actId="478"/>
            <ac:spMkLst>
              <pc:docMk/>
              <pc:sldMasterMk cId="789227111" sldId="2147483648"/>
              <pc:sldLayoutMk cId="1770853728" sldId="2147483661"/>
              <ac:spMk id="12" creationId="{CFDEDF3D-F8D2-9D58-A25A-C40D08C13AE8}"/>
            </ac:spMkLst>
          </pc:spChg>
          <pc:spChg chg="add del mod">
            <ac:chgData name="Tommy Ryan" userId="d35048a6-10ee-45e7-943c-6c162534316f" providerId="ADAL" clId="{186897AB-FBEE-044E-B322-64809275881C}" dt="2023-04-13T15:47:43.388" v="308" actId="478"/>
            <ac:spMkLst>
              <pc:docMk/>
              <pc:sldMasterMk cId="789227111" sldId="2147483648"/>
              <pc:sldLayoutMk cId="1770853728" sldId="2147483661"/>
              <ac:spMk id="13" creationId="{5CE8F9A6-8D1E-42C0-AE41-AF08989102CC}"/>
            </ac:spMkLst>
          </pc:spChg>
          <pc:spChg chg="add del mod">
            <ac:chgData name="Tommy Ryan" userId="d35048a6-10ee-45e7-943c-6c162534316f" providerId="ADAL" clId="{186897AB-FBEE-044E-B322-64809275881C}" dt="2023-04-13T15:47:43.388" v="308" actId="478"/>
            <ac:spMkLst>
              <pc:docMk/>
              <pc:sldMasterMk cId="789227111" sldId="2147483648"/>
              <pc:sldLayoutMk cId="1770853728" sldId="2147483661"/>
              <ac:spMk id="14" creationId="{1BAB0CE5-12FC-0F42-4D99-2E4066466C46}"/>
            </ac:spMkLst>
          </pc:spChg>
          <pc:spChg chg="add del mod">
            <ac:chgData name="Tommy Ryan" userId="d35048a6-10ee-45e7-943c-6c162534316f" providerId="ADAL" clId="{186897AB-FBEE-044E-B322-64809275881C}" dt="2023-04-13T15:47:43.388" v="308" actId="478"/>
            <ac:spMkLst>
              <pc:docMk/>
              <pc:sldMasterMk cId="789227111" sldId="2147483648"/>
              <pc:sldLayoutMk cId="1770853728" sldId="2147483661"/>
              <ac:spMk id="15" creationId="{E8B3A88C-23FD-2E75-E027-84FCE5A5EE66}"/>
            </ac:spMkLst>
          </pc:spChg>
          <pc:spChg chg="add del mod">
            <ac:chgData name="Tommy Ryan" userId="d35048a6-10ee-45e7-943c-6c162534316f" providerId="ADAL" clId="{186897AB-FBEE-044E-B322-64809275881C}" dt="2023-04-13T15:48:18.508" v="315" actId="767"/>
            <ac:spMkLst>
              <pc:docMk/>
              <pc:sldMasterMk cId="789227111" sldId="2147483648"/>
              <pc:sldLayoutMk cId="1770853728" sldId="2147483661"/>
              <ac:spMk id="17" creationId="{B3840DAE-3793-825A-B811-12DDD79D9D4D}"/>
            </ac:spMkLst>
          </pc:spChg>
          <pc:picChg chg="add mod">
            <ac:chgData name="Tommy Ryan" userId="d35048a6-10ee-45e7-943c-6c162534316f" providerId="ADAL" clId="{186897AB-FBEE-044E-B322-64809275881C}" dt="2023-04-13T15:48:27.229" v="318" actId="1076"/>
            <ac:picMkLst>
              <pc:docMk/>
              <pc:sldMasterMk cId="789227111" sldId="2147483648"/>
              <pc:sldLayoutMk cId="1770853728" sldId="2147483661"/>
              <ac:picMk id="16" creationId="{2B4CAD62-C53B-A41F-974E-A45D46C059B9}"/>
            </ac:picMkLst>
          </pc:picChg>
        </pc:sldLayoutChg>
        <pc:sldLayoutChg chg="addSp delSp modSp mod">
          <pc:chgData name="Tommy Ryan" userId="d35048a6-10ee-45e7-943c-6c162534316f" providerId="ADAL" clId="{186897AB-FBEE-044E-B322-64809275881C}" dt="2023-04-13T15:47:31.602" v="307" actId="732"/>
          <pc:sldLayoutMkLst>
            <pc:docMk/>
            <pc:sldMasterMk cId="789227111" sldId="2147483648"/>
            <pc:sldLayoutMk cId="1525763073" sldId="2147483662"/>
          </pc:sldLayoutMkLst>
          <pc:spChg chg="add del mod">
            <ac:chgData name="Tommy Ryan" userId="d35048a6-10ee-45e7-943c-6c162534316f" providerId="ADAL" clId="{186897AB-FBEE-044E-B322-64809275881C}" dt="2023-04-13T15:47:09.532" v="297" actId="478"/>
            <ac:spMkLst>
              <pc:docMk/>
              <pc:sldMasterMk cId="789227111" sldId="2147483648"/>
              <pc:sldLayoutMk cId="1525763073" sldId="2147483662"/>
              <ac:spMk id="3" creationId="{BAA4091D-5FE0-4C3F-799A-CAA6E0FF1F74}"/>
            </ac:spMkLst>
          </pc:spChg>
          <pc:spChg chg="del">
            <ac:chgData name="Tommy Ryan" userId="d35048a6-10ee-45e7-943c-6c162534316f" providerId="ADAL" clId="{186897AB-FBEE-044E-B322-64809275881C}" dt="2023-04-13T15:38:37.635" v="242" actId="478"/>
            <ac:spMkLst>
              <pc:docMk/>
              <pc:sldMasterMk cId="789227111" sldId="2147483648"/>
              <pc:sldLayoutMk cId="1525763073" sldId="2147483662"/>
              <ac:spMk id="5" creationId="{2A185459-FC63-F77A-EC9A-A1D071AA721A}"/>
            </ac:spMkLst>
          </pc:spChg>
          <pc:spChg chg="del">
            <ac:chgData name="Tommy Ryan" userId="d35048a6-10ee-45e7-943c-6c162534316f" providerId="ADAL" clId="{186897AB-FBEE-044E-B322-64809275881C}" dt="2023-04-13T15:38:39.858" v="243" actId="478"/>
            <ac:spMkLst>
              <pc:docMk/>
              <pc:sldMasterMk cId="789227111" sldId="2147483648"/>
              <pc:sldLayoutMk cId="1525763073" sldId="2147483662"/>
              <ac:spMk id="6" creationId="{322CA315-E4F0-F089-DA59-138EB43BC07F}"/>
            </ac:spMkLst>
          </pc:spChg>
          <pc:spChg chg="add del mod">
            <ac:chgData name="Tommy Ryan" userId="d35048a6-10ee-45e7-943c-6c162534316f" providerId="ADAL" clId="{186897AB-FBEE-044E-B322-64809275881C}" dt="2023-04-13T15:47:09.532" v="297" actId="478"/>
            <ac:spMkLst>
              <pc:docMk/>
              <pc:sldMasterMk cId="789227111" sldId="2147483648"/>
              <pc:sldLayoutMk cId="1525763073" sldId="2147483662"/>
              <ac:spMk id="7" creationId="{5669C359-E5FE-0EF4-011A-1A308389B8D0}"/>
            </ac:spMkLst>
          </pc:spChg>
          <pc:spChg chg="del">
            <ac:chgData name="Tommy Ryan" userId="d35048a6-10ee-45e7-943c-6c162534316f" providerId="ADAL" clId="{186897AB-FBEE-044E-B322-64809275881C}" dt="2023-04-13T15:38:39.858" v="243" actId="478"/>
            <ac:spMkLst>
              <pc:docMk/>
              <pc:sldMasterMk cId="789227111" sldId="2147483648"/>
              <pc:sldLayoutMk cId="1525763073" sldId="2147483662"/>
              <ac:spMk id="8" creationId="{4BDE2956-9451-C449-9173-BFBF906ABD3E}"/>
            </ac:spMkLst>
          </pc:spChg>
          <pc:spChg chg="del">
            <ac:chgData name="Tommy Ryan" userId="d35048a6-10ee-45e7-943c-6c162534316f" providerId="ADAL" clId="{186897AB-FBEE-044E-B322-64809275881C}" dt="2023-04-13T15:38:39.858" v="243" actId="478"/>
            <ac:spMkLst>
              <pc:docMk/>
              <pc:sldMasterMk cId="789227111" sldId="2147483648"/>
              <pc:sldLayoutMk cId="1525763073" sldId="2147483662"/>
              <ac:spMk id="9" creationId="{71777269-BC92-D5E8-E5FD-5858808389B3}"/>
            </ac:spMkLst>
          </pc:spChg>
          <pc:spChg chg="add del mod">
            <ac:chgData name="Tommy Ryan" userId="d35048a6-10ee-45e7-943c-6c162534316f" providerId="ADAL" clId="{186897AB-FBEE-044E-B322-64809275881C}" dt="2023-04-13T15:47:09.532" v="297" actId="478"/>
            <ac:spMkLst>
              <pc:docMk/>
              <pc:sldMasterMk cId="789227111" sldId="2147483648"/>
              <pc:sldLayoutMk cId="1525763073" sldId="2147483662"/>
              <ac:spMk id="10" creationId="{B0F49562-292F-4665-042F-8763E2DA3CFB}"/>
            </ac:spMkLst>
          </pc:spChg>
          <pc:spChg chg="add del mod">
            <ac:chgData name="Tommy Ryan" userId="d35048a6-10ee-45e7-943c-6c162534316f" providerId="ADAL" clId="{186897AB-FBEE-044E-B322-64809275881C}" dt="2023-04-13T15:47:09.532" v="297" actId="478"/>
            <ac:spMkLst>
              <pc:docMk/>
              <pc:sldMasterMk cId="789227111" sldId="2147483648"/>
              <pc:sldLayoutMk cId="1525763073" sldId="2147483662"/>
              <ac:spMk id="11" creationId="{AF614A27-6B7D-A6E9-10F0-3112629D7C2E}"/>
            </ac:spMkLst>
          </pc:spChg>
          <pc:spChg chg="add del mod">
            <ac:chgData name="Tommy Ryan" userId="d35048a6-10ee-45e7-943c-6c162534316f" providerId="ADAL" clId="{186897AB-FBEE-044E-B322-64809275881C}" dt="2023-04-13T15:47:09.532" v="297" actId="478"/>
            <ac:spMkLst>
              <pc:docMk/>
              <pc:sldMasterMk cId="789227111" sldId="2147483648"/>
              <pc:sldLayoutMk cId="1525763073" sldId="2147483662"/>
              <ac:spMk id="13" creationId="{89C3CFCA-EAF8-4110-FF67-A45A2FC0BFD2}"/>
            </ac:spMkLst>
          </pc:spChg>
          <pc:spChg chg="del">
            <ac:chgData name="Tommy Ryan" userId="d35048a6-10ee-45e7-943c-6c162534316f" providerId="ADAL" clId="{186897AB-FBEE-044E-B322-64809275881C}" dt="2023-04-13T15:42:17.187" v="267" actId="478"/>
            <ac:spMkLst>
              <pc:docMk/>
              <pc:sldMasterMk cId="789227111" sldId="2147483648"/>
              <pc:sldLayoutMk cId="1525763073" sldId="2147483662"/>
              <ac:spMk id="17" creationId="{9C2527A5-E711-9342-9619-060D7E482EEF}"/>
            </ac:spMkLst>
          </pc:spChg>
          <pc:picChg chg="mod">
            <ac:chgData name="Tommy Ryan" userId="d35048a6-10ee-45e7-943c-6c162534316f" providerId="ADAL" clId="{186897AB-FBEE-044E-B322-64809275881C}" dt="2023-04-13T15:47:16.735" v="299" actId="1076"/>
            <ac:picMkLst>
              <pc:docMk/>
              <pc:sldMasterMk cId="789227111" sldId="2147483648"/>
              <pc:sldLayoutMk cId="1525763073" sldId="2147483662"/>
              <ac:picMk id="2" creationId="{B4487EBF-7DC6-F74B-46CE-85C7E0ECE1DB}"/>
            </ac:picMkLst>
          </pc:picChg>
          <pc:picChg chg="del mod">
            <ac:chgData name="Tommy Ryan" userId="d35048a6-10ee-45e7-943c-6c162534316f" providerId="ADAL" clId="{186897AB-FBEE-044E-B322-64809275881C}" dt="2023-04-13T15:20:48.423" v="202" actId="478"/>
            <ac:picMkLst>
              <pc:docMk/>
              <pc:sldMasterMk cId="789227111" sldId="2147483648"/>
              <pc:sldLayoutMk cId="1525763073" sldId="2147483662"/>
              <ac:picMk id="4" creationId="{91F9C72C-C623-E82F-7A8D-723150019904}"/>
            </ac:picMkLst>
          </pc:picChg>
          <pc:picChg chg="add del mod">
            <ac:chgData name="Tommy Ryan" userId="d35048a6-10ee-45e7-943c-6c162534316f" providerId="ADAL" clId="{186897AB-FBEE-044E-B322-64809275881C}" dt="2023-04-13T15:46:50.588" v="283" actId="478"/>
            <ac:picMkLst>
              <pc:docMk/>
              <pc:sldMasterMk cId="789227111" sldId="2147483648"/>
              <pc:sldLayoutMk cId="1525763073" sldId="2147483662"/>
              <ac:picMk id="15" creationId="{084BC5B8-525D-80E8-8F91-E08D5B71B59A}"/>
            </ac:picMkLst>
          </pc:picChg>
          <pc:picChg chg="add mod modCrop">
            <ac:chgData name="Tommy Ryan" userId="d35048a6-10ee-45e7-943c-6c162534316f" providerId="ADAL" clId="{186897AB-FBEE-044E-B322-64809275881C}" dt="2023-04-13T15:47:31.602" v="307" actId="732"/>
            <ac:picMkLst>
              <pc:docMk/>
              <pc:sldMasterMk cId="789227111" sldId="2147483648"/>
              <pc:sldLayoutMk cId="1525763073" sldId="2147483662"/>
              <ac:picMk id="19" creationId="{6F01CF14-123C-502D-49C9-8B3F00ABE9B8}"/>
            </ac:picMkLst>
          </pc:picChg>
        </pc:sldLayoutChg>
        <pc:sldLayoutChg chg="addSp delSp modSp mod">
          <pc:chgData name="Tommy Ryan" userId="d35048a6-10ee-45e7-943c-6c162534316f" providerId="ADAL" clId="{186897AB-FBEE-044E-B322-64809275881C}" dt="2023-04-13T15:56:39.889" v="393" actId="14100"/>
          <pc:sldLayoutMkLst>
            <pc:docMk/>
            <pc:sldMasterMk cId="789227111" sldId="2147483648"/>
            <pc:sldLayoutMk cId="649246427" sldId="2147483663"/>
          </pc:sldLayoutMkLst>
          <pc:spChg chg="del">
            <ac:chgData name="Tommy Ryan" userId="d35048a6-10ee-45e7-943c-6c162534316f" providerId="ADAL" clId="{186897AB-FBEE-044E-B322-64809275881C}" dt="2023-04-13T15:49:19.081" v="326" actId="478"/>
            <ac:spMkLst>
              <pc:docMk/>
              <pc:sldMasterMk cId="789227111" sldId="2147483648"/>
              <pc:sldLayoutMk cId="649246427" sldId="2147483663"/>
              <ac:spMk id="3" creationId="{7139ACAD-AB7B-E84A-86BD-CA5ED88370A5}"/>
            </ac:spMkLst>
          </pc:spChg>
          <pc:spChg chg="del mod">
            <ac:chgData name="Tommy Ryan" userId="d35048a6-10ee-45e7-943c-6c162534316f" providerId="ADAL" clId="{186897AB-FBEE-044E-B322-64809275881C}" dt="2023-04-13T15:48:46.788" v="320" actId="478"/>
            <ac:spMkLst>
              <pc:docMk/>
              <pc:sldMasterMk cId="789227111" sldId="2147483648"/>
              <pc:sldLayoutMk cId="649246427" sldId="2147483663"/>
              <ac:spMk id="4" creationId="{2C8F45F0-2611-20A0-3EAD-C8E17FC24BE9}"/>
            </ac:spMkLst>
          </pc:spChg>
          <pc:spChg chg="del mod">
            <ac:chgData name="Tommy Ryan" userId="d35048a6-10ee-45e7-943c-6c162534316f" providerId="ADAL" clId="{186897AB-FBEE-044E-B322-64809275881C}" dt="2023-04-13T15:48:48.383" v="321" actId="478"/>
            <ac:spMkLst>
              <pc:docMk/>
              <pc:sldMasterMk cId="789227111" sldId="2147483648"/>
              <pc:sldLayoutMk cId="649246427" sldId="2147483663"/>
              <ac:spMk id="5" creationId="{366F5553-E3DC-4C83-97FB-CE01EE04F161}"/>
            </ac:spMkLst>
          </pc:spChg>
          <pc:spChg chg="del mod">
            <ac:chgData name="Tommy Ryan" userId="d35048a6-10ee-45e7-943c-6c162534316f" providerId="ADAL" clId="{186897AB-FBEE-044E-B322-64809275881C}" dt="2023-04-13T15:48:49.003" v="322" actId="478"/>
            <ac:spMkLst>
              <pc:docMk/>
              <pc:sldMasterMk cId="789227111" sldId="2147483648"/>
              <pc:sldLayoutMk cId="649246427" sldId="2147483663"/>
              <ac:spMk id="6" creationId="{B093B01E-8654-18CB-1BE8-A5729CB8D7DF}"/>
            </ac:spMkLst>
          </pc:spChg>
          <pc:spChg chg="add del mod">
            <ac:chgData name="Tommy Ryan" userId="d35048a6-10ee-45e7-943c-6c162534316f" providerId="ADAL" clId="{186897AB-FBEE-044E-B322-64809275881C}" dt="2023-04-13T15:48:50.422" v="324" actId="478"/>
            <ac:spMkLst>
              <pc:docMk/>
              <pc:sldMasterMk cId="789227111" sldId="2147483648"/>
              <pc:sldLayoutMk cId="649246427" sldId="2147483663"/>
              <ac:spMk id="7" creationId="{8F22FBCF-698B-35F7-FD40-E305913F6FA5}"/>
            </ac:spMkLst>
          </pc:spChg>
          <pc:spChg chg="del mod">
            <ac:chgData name="Tommy Ryan" userId="d35048a6-10ee-45e7-943c-6c162534316f" providerId="ADAL" clId="{186897AB-FBEE-044E-B322-64809275881C}" dt="2023-04-13T15:48:49.627" v="323" actId="478"/>
            <ac:spMkLst>
              <pc:docMk/>
              <pc:sldMasterMk cId="789227111" sldId="2147483648"/>
              <pc:sldLayoutMk cId="649246427" sldId="2147483663"/>
              <ac:spMk id="8" creationId="{F2364484-A6FD-9543-C204-B522BE8BAEF0}"/>
            </ac:spMkLst>
          </pc:spChg>
          <pc:spChg chg="mod">
            <ac:chgData name="Tommy Ryan" userId="d35048a6-10ee-45e7-943c-6c162534316f" providerId="ADAL" clId="{186897AB-FBEE-044E-B322-64809275881C}" dt="2023-04-13T15:56:39.889" v="393" actId="14100"/>
            <ac:spMkLst>
              <pc:docMk/>
              <pc:sldMasterMk cId="789227111" sldId="2147483648"/>
              <pc:sldLayoutMk cId="649246427" sldId="2147483663"/>
              <ac:spMk id="9" creationId="{FA5AB0DA-E56B-F040-AEEB-75EA74543BBC}"/>
            </ac:spMkLst>
          </pc:spChg>
          <pc:spChg chg="mod">
            <ac:chgData name="Tommy Ryan" userId="d35048a6-10ee-45e7-943c-6c162534316f" providerId="ADAL" clId="{186897AB-FBEE-044E-B322-64809275881C}" dt="2023-04-13T15:39:06.699" v="249" actId="207"/>
            <ac:spMkLst>
              <pc:docMk/>
              <pc:sldMasterMk cId="789227111" sldId="2147483648"/>
              <pc:sldLayoutMk cId="649246427" sldId="2147483663"/>
              <ac:spMk id="12" creationId="{8C497108-6625-5042-89FA-0323C66663D0}"/>
            </ac:spMkLst>
          </pc:spChg>
          <pc:picChg chg="mod">
            <ac:chgData name="Tommy Ryan" userId="d35048a6-10ee-45e7-943c-6c162534316f" providerId="ADAL" clId="{186897AB-FBEE-044E-B322-64809275881C}" dt="2023-04-13T15:50:57.672" v="358" actId="1076"/>
            <ac:picMkLst>
              <pc:docMk/>
              <pc:sldMasterMk cId="789227111" sldId="2147483648"/>
              <pc:sldLayoutMk cId="649246427" sldId="2147483663"/>
              <ac:picMk id="2" creationId="{E7CFB433-1E6A-0B29-70A1-D25EE6285B62}"/>
            </ac:picMkLst>
          </pc:picChg>
          <pc:picChg chg="add del mod">
            <ac:chgData name="Tommy Ryan" userId="d35048a6-10ee-45e7-943c-6c162534316f" providerId="ADAL" clId="{186897AB-FBEE-044E-B322-64809275881C}" dt="2023-04-13T15:49:27.963" v="331" actId="478"/>
            <ac:picMkLst>
              <pc:docMk/>
              <pc:sldMasterMk cId="789227111" sldId="2147483648"/>
              <pc:sldLayoutMk cId="649246427" sldId="2147483663"/>
              <ac:picMk id="11" creationId="{5EFBB3BD-A6B7-2CE2-4713-1403D19F8773}"/>
            </ac:picMkLst>
          </pc:picChg>
          <pc:picChg chg="add mod modCrop">
            <ac:chgData name="Tommy Ryan" userId="d35048a6-10ee-45e7-943c-6c162534316f" providerId="ADAL" clId="{186897AB-FBEE-044E-B322-64809275881C}" dt="2023-04-13T15:50:49.153" v="356" actId="170"/>
            <ac:picMkLst>
              <pc:docMk/>
              <pc:sldMasterMk cId="789227111" sldId="2147483648"/>
              <pc:sldLayoutMk cId="649246427" sldId="2147483663"/>
              <ac:picMk id="14" creationId="{FD0EB340-933B-D456-7612-7195B9105888}"/>
            </ac:picMkLst>
          </pc:picChg>
        </pc:sldLayoutChg>
        <pc:sldLayoutChg chg="modSp">
          <pc:chgData name="Tommy Ryan" userId="d35048a6-10ee-45e7-943c-6c162534316f" providerId="ADAL" clId="{186897AB-FBEE-044E-B322-64809275881C}" dt="2023-04-13T15:36:29.305" v="221" actId="14826"/>
          <pc:sldLayoutMkLst>
            <pc:docMk/>
            <pc:sldMasterMk cId="789227111" sldId="2147483648"/>
            <pc:sldLayoutMk cId="3022773371" sldId="2147483664"/>
          </pc:sldLayoutMkLst>
          <pc:picChg chg="mod">
            <ac:chgData name="Tommy Ryan" userId="d35048a6-10ee-45e7-943c-6c162534316f" providerId="ADAL" clId="{186897AB-FBEE-044E-B322-64809275881C}" dt="2023-04-13T15:36:29.305" v="221" actId="14826"/>
            <ac:picMkLst>
              <pc:docMk/>
              <pc:sldMasterMk cId="789227111" sldId="2147483648"/>
              <pc:sldLayoutMk cId="3022773371" sldId="2147483664"/>
              <ac:picMk id="3" creationId="{0C1EF11A-2AD7-30ED-D054-D198CC970CF9}"/>
            </ac:picMkLst>
          </pc:picChg>
        </pc:sldLayoutChg>
        <pc:sldLayoutChg chg="addSp delSp modSp mod">
          <pc:chgData name="Tommy Ryan" userId="d35048a6-10ee-45e7-943c-6c162534316f" providerId="ADAL" clId="{186897AB-FBEE-044E-B322-64809275881C}" dt="2023-04-13T15:39:16.895" v="253"/>
          <pc:sldLayoutMkLst>
            <pc:docMk/>
            <pc:sldMasterMk cId="789227111" sldId="2147483648"/>
            <pc:sldLayoutMk cId="3450480580" sldId="2147483666"/>
          </pc:sldLayoutMkLst>
          <pc:spChg chg="add del mod">
            <ac:chgData name="Tommy Ryan" userId="d35048a6-10ee-45e7-943c-6c162534316f" providerId="ADAL" clId="{186897AB-FBEE-044E-B322-64809275881C}" dt="2023-04-13T15:39:16.895" v="253"/>
            <ac:spMkLst>
              <pc:docMk/>
              <pc:sldMasterMk cId="789227111" sldId="2147483648"/>
              <pc:sldLayoutMk cId="3450480580" sldId="2147483666"/>
              <ac:spMk id="2" creationId="{1594E9D1-17C2-CB3C-23F3-E5970A2CA090}"/>
            </ac:spMkLst>
          </pc:spChg>
          <pc:spChg chg="mod">
            <ac:chgData name="Tommy Ryan" userId="d35048a6-10ee-45e7-943c-6c162534316f" providerId="ADAL" clId="{186897AB-FBEE-044E-B322-64809275881C}" dt="2023-04-13T15:39:15.266" v="251" actId="207"/>
            <ac:spMkLst>
              <pc:docMk/>
              <pc:sldMasterMk cId="789227111" sldId="2147483648"/>
              <pc:sldLayoutMk cId="3450480580" sldId="2147483666"/>
              <ac:spMk id="10" creationId="{902CFBD3-5EDD-9B49-9410-990171147F67}"/>
            </ac:spMkLst>
          </pc:spChg>
        </pc:sldLayoutChg>
        <pc:sldLayoutChg chg="modSp">
          <pc:chgData name="Tommy Ryan" userId="d35048a6-10ee-45e7-943c-6c162534316f" providerId="ADAL" clId="{186897AB-FBEE-044E-B322-64809275881C}" dt="2023-04-13T15:39:22.332" v="255" actId="207"/>
          <pc:sldLayoutMkLst>
            <pc:docMk/>
            <pc:sldMasterMk cId="789227111" sldId="2147483648"/>
            <pc:sldLayoutMk cId="2464818008" sldId="2147483667"/>
          </pc:sldLayoutMkLst>
          <pc:spChg chg="mod">
            <ac:chgData name="Tommy Ryan" userId="d35048a6-10ee-45e7-943c-6c162534316f" providerId="ADAL" clId="{186897AB-FBEE-044E-B322-64809275881C}" dt="2023-04-13T15:39:22.332" v="255" actId="207"/>
            <ac:spMkLst>
              <pc:docMk/>
              <pc:sldMasterMk cId="789227111" sldId="2147483648"/>
              <pc:sldLayoutMk cId="2464818008" sldId="2147483667"/>
              <ac:spMk id="10" creationId="{902CFBD3-5EDD-9B49-9410-990171147F67}"/>
            </ac:spMkLst>
          </pc:spChg>
        </pc:sldLayoutChg>
        <pc:sldLayoutChg chg="modSp mod">
          <pc:chgData name="Tommy Ryan" userId="d35048a6-10ee-45e7-943c-6c162534316f" providerId="ADAL" clId="{186897AB-FBEE-044E-B322-64809275881C}" dt="2023-04-13T15:39:56.187" v="261" actId="207"/>
          <pc:sldLayoutMkLst>
            <pc:docMk/>
            <pc:sldMasterMk cId="789227111" sldId="2147483648"/>
            <pc:sldLayoutMk cId="4205855987" sldId="2147483668"/>
          </pc:sldLayoutMkLst>
          <pc:spChg chg="mod">
            <ac:chgData name="Tommy Ryan" userId="d35048a6-10ee-45e7-943c-6c162534316f" providerId="ADAL" clId="{186897AB-FBEE-044E-B322-64809275881C}" dt="2023-04-13T15:39:44.728" v="259" actId="207"/>
            <ac:spMkLst>
              <pc:docMk/>
              <pc:sldMasterMk cId="789227111" sldId="2147483648"/>
              <pc:sldLayoutMk cId="4205855987" sldId="2147483668"/>
              <ac:spMk id="3" creationId="{49752EC0-AF0C-4397-8BBF-C0C2BF04B354}"/>
            </ac:spMkLst>
          </pc:spChg>
          <pc:spChg chg="mod">
            <ac:chgData name="Tommy Ryan" userId="d35048a6-10ee-45e7-943c-6c162534316f" providerId="ADAL" clId="{186897AB-FBEE-044E-B322-64809275881C}" dt="2023-04-13T15:39:56.187" v="261" actId="207"/>
            <ac:spMkLst>
              <pc:docMk/>
              <pc:sldMasterMk cId="789227111" sldId="2147483648"/>
              <pc:sldLayoutMk cId="4205855987" sldId="2147483668"/>
              <ac:spMk id="6" creationId="{0FF7DBE3-151A-4948-1FDC-1C663C9C9BB6}"/>
            </ac:spMkLst>
          </pc:spChg>
          <pc:spChg chg="mod">
            <ac:chgData name="Tommy Ryan" userId="d35048a6-10ee-45e7-943c-6c162534316f" providerId="ADAL" clId="{186897AB-FBEE-044E-B322-64809275881C}" dt="2023-04-13T15:39:26.650" v="256" actId="207"/>
            <ac:spMkLst>
              <pc:docMk/>
              <pc:sldMasterMk cId="789227111" sldId="2147483648"/>
              <pc:sldLayoutMk cId="4205855987" sldId="2147483668"/>
              <ac:spMk id="10" creationId="{902CFBD3-5EDD-9B49-9410-990171147F67}"/>
            </ac:spMkLst>
          </pc:spChg>
          <pc:spChg chg="mod">
            <ac:chgData name="Tommy Ryan" userId="d35048a6-10ee-45e7-943c-6c162534316f" providerId="ADAL" clId="{186897AB-FBEE-044E-B322-64809275881C}" dt="2023-04-13T15:39:44.728" v="259" actId="207"/>
            <ac:spMkLst>
              <pc:docMk/>
              <pc:sldMasterMk cId="789227111" sldId="2147483648"/>
              <pc:sldLayoutMk cId="4205855987" sldId="2147483668"/>
              <ac:spMk id="11" creationId="{BC7245D4-706D-B0B8-866C-02BFA7DE4CB8}"/>
            </ac:spMkLst>
          </pc:spChg>
          <pc:spChg chg="mod">
            <ac:chgData name="Tommy Ryan" userId="d35048a6-10ee-45e7-943c-6c162534316f" providerId="ADAL" clId="{186897AB-FBEE-044E-B322-64809275881C}" dt="2023-04-13T15:39:56.187" v="261" actId="207"/>
            <ac:spMkLst>
              <pc:docMk/>
              <pc:sldMasterMk cId="789227111" sldId="2147483648"/>
              <pc:sldLayoutMk cId="4205855987" sldId="2147483668"/>
              <ac:spMk id="13" creationId="{BE9CEAA1-6C3A-BD43-EDEC-5C589E1D9255}"/>
            </ac:spMkLst>
          </pc:spChg>
          <pc:spChg chg="mod">
            <ac:chgData name="Tommy Ryan" userId="d35048a6-10ee-45e7-943c-6c162534316f" providerId="ADAL" clId="{186897AB-FBEE-044E-B322-64809275881C}" dt="2023-04-13T15:39:44.728" v="259" actId="207"/>
            <ac:spMkLst>
              <pc:docMk/>
              <pc:sldMasterMk cId="789227111" sldId="2147483648"/>
              <pc:sldLayoutMk cId="4205855987" sldId="2147483668"/>
              <ac:spMk id="15" creationId="{1D06D843-75A4-2209-3792-EB84A25FB4BD}"/>
            </ac:spMkLst>
          </pc:spChg>
          <pc:spChg chg="mod">
            <ac:chgData name="Tommy Ryan" userId="d35048a6-10ee-45e7-943c-6c162534316f" providerId="ADAL" clId="{186897AB-FBEE-044E-B322-64809275881C}" dt="2023-04-13T15:39:56.187" v="261" actId="207"/>
            <ac:spMkLst>
              <pc:docMk/>
              <pc:sldMasterMk cId="789227111" sldId="2147483648"/>
              <pc:sldLayoutMk cId="4205855987" sldId="2147483668"/>
              <ac:spMk id="17" creationId="{AD2BD3AD-C42C-267B-8C79-CC346DE7242F}"/>
            </ac:spMkLst>
          </pc:spChg>
          <pc:spChg chg="mod">
            <ac:chgData name="Tommy Ryan" userId="d35048a6-10ee-45e7-943c-6c162534316f" providerId="ADAL" clId="{186897AB-FBEE-044E-B322-64809275881C}" dt="2023-04-13T15:39:44.728" v="259" actId="207"/>
            <ac:spMkLst>
              <pc:docMk/>
              <pc:sldMasterMk cId="789227111" sldId="2147483648"/>
              <pc:sldLayoutMk cId="4205855987" sldId="2147483668"/>
              <ac:spMk id="23" creationId="{C539416C-1788-02AE-055A-6626BDC5F0F4}"/>
            </ac:spMkLst>
          </pc:spChg>
          <pc:spChg chg="mod">
            <ac:chgData name="Tommy Ryan" userId="d35048a6-10ee-45e7-943c-6c162534316f" providerId="ADAL" clId="{186897AB-FBEE-044E-B322-64809275881C}" dt="2023-04-13T15:39:56.187" v="261" actId="207"/>
            <ac:spMkLst>
              <pc:docMk/>
              <pc:sldMasterMk cId="789227111" sldId="2147483648"/>
              <pc:sldLayoutMk cId="4205855987" sldId="2147483668"/>
              <ac:spMk id="25" creationId="{A14A1E0D-F95E-10F8-B40F-47C5B86D8ED8}"/>
            </ac:spMkLst>
          </pc:spChg>
        </pc:sldLayoutChg>
        <pc:sldLayoutChg chg="addSp modSp mod">
          <pc:chgData name="Tommy Ryan" userId="d35048a6-10ee-45e7-943c-6c162534316f" providerId="ADAL" clId="{186897AB-FBEE-044E-B322-64809275881C}" dt="2023-04-13T16:14:09.481" v="440" actId="167"/>
          <pc:sldLayoutMkLst>
            <pc:docMk/>
            <pc:sldMasterMk cId="789227111" sldId="2147483648"/>
            <pc:sldLayoutMk cId="2261184761" sldId="2147483669"/>
          </pc:sldLayoutMkLst>
          <pc:spChg chg="mod">
            <ac:chgData name="Tommy Ryan" userId="d35048a6-10ee-45e7-943c-6c162534316f" providerId="ADAL" clId="{186897AB-FBEE-044E-B322-64809275881C}" dt="2023-04-13T15:40:05.487" v="262" actId="207"/>
            <ac:spMkLst>
              <pc:docMk/>
              <pc:sldMasterMk cId="789227111" sldId="2147483648"/>
              <pc:sldLayoutMk cId="2261184761" sldId="2147483669"/>
              <ac:spMk id="6" creationId="{0FF7DBE3-151A-4948-1FDC-1C663C9C9BB6}"/>
            </ac:spMkLst>
          </pc:spChg>
          <pc:spChg chg="mod">
            <ac:chgData name="Tommy Ryan" userId="d35048a6-10ee-45e7-943c-6c162534316f" providerId="ADAL" clId="{186897AB-FBEE-044E-B322-64809275881C}" dt="2023-04-13T16:13:41.418" v="434" actId="207"/>
            <ac:spMkLst>
              <pc:docMk/>
              <pc:sldMasterMk cId="789227111" sldId="2147483648"/>
              <pc:sldLayoutMk cId="2261184761" sldId="2147483669"/>
              <ac:spMk id="10" creationId="{902CFBD3-5EDD-9B49-9410-990171147F67}"/>
            </ac:spMkLst>
          </pc:spChg>
          <pc:spChg chg="mod">
            <ac:chgData name="Tommy Ryan" userId="d35048a6-10ee-45e7-943c-6c162534316f" providerId="ADAL" clId="{186897AB-FBEE-044E-B322-64809275881C}" dt="2023-04-13T15:40:05.487" v="262" actId="207"/>
            <ac:spMkLst>
              <pc:docMk/>
              <pc:sldMasterMk cId="789227111" sldId="2147483648"/>
              <pc:sldLayoutMk cId="2261184761" sldId="2147483669"/>
              <ac:spMk id="13" creationId="{BE9CEAA1-6C3A-BD43-EDEC-5C589E1D9255}"/>
            </ac:spMkLst>
          </pc:spChg>
          <pc:spChg chg="mod">
            <ac:chgData name="Tommy Ryan" userId="d35048a6-10ee-45e7-943c-6c162534316f" providerId="ADAL" clId="{186897AB-FBEE-044E-B322-64809275881C}" dt="2023-04-13T15:40:05.487" v="262" actId="207"/>
            <ac:spMkLst>
              <pc:docMk/>
              <pc:sldMasterMk cId="789227111" sldId="2147483648"/>
              <pc:sldLayoutMk cId="2261184761" sldId="2147483669"/>
              <ac:spMk id="17" creationId="{AD2BD3AD-C42C-267B-8C79-CC346DE7242F}"/>
            </ac:spMkLst>
          </pc:spChg>
          <pc:spChg chg="mod">
            <ac:chgData name="Tommy Ryan" userId="d35048a6-10ee-45e7-943c-6c162534316f" providerId="ADAL" clId="{186897AB-FBEE-044E-B322-64809275881C}" dt="2023-04-13T15:40:05.487" v="262" actId="207"/>
            <ac:spMkLst>
              <pc:docMk/>
              <pc:sldMasterMk cId="789227111" sldId="2147483648"/>
              <pc:sldLayoutMk cId="2261184761" sldId="2147483669"/>
              <ac:spMk id="25" creationId="{A14A1E0D-F95E-10F8-B40F-47C5B86D8ED8}"/>
            </ac:spMkLst>
          </pc:spChg>
          <pc:picChg chg="add mod modCrop">
            <ac:chgData name="Tommy Ryan" userId="d35048a6-10ee-45e7-943c-6c162534316f" providerId="ADAL" clId="{186897AB-FBEE-044E-B322-64809275881C}" dt="2023-04-13T16:14:09.481" v="440" actId="167"/>
            <ac:picMkLst>
              <pc:docMk/>
              <pc:sldMasterMk cId="789227111" sldId="2147483648"/>
              <pc:sldLayoutMk cId="2261184761" sldId="2147483669"/>
              <ac:picMk id="2" creationId="{D933B810-D41E-D874-4986-BB919EFF1182}"/>
            </ac:picMkLst>
          </pc:picChg>
        </pc:sldLayoutChg>
        <pc:sldLayoutChg chg="modSp">
          <pc:chgData name="Tommy Ryan" userId="d35048a6-10ee-45e7-943c-6c162534316f" providerId="ADAL" clId="{186897AB-FBEE-044E-B322-64809275881C}" dt="2023-04-13T15:40:15.849" v="266" actId="207"/>
          <pc:sldLayoutMkLst>
            <pc:docMk/>
            <pc:sldMasterMk cId="789227111" sldId="2147483648"/>
            <pc:sldLayoutMk cId="902229205" sldId="2147483670"/>
          </pc:sldLayoutMkLst>
          <pc:spChg chg="mod">
            <ac:chgData name="Tommy Ryan" userId="d35048a6-10ee-45e7-943c-6c162534316f" providerId="ADAL" clId="{186897AB-FBEE-044E-B322-64809275881C}" dt="2023-04-13T15:40:15.849" v="266" actId="207"/>
            <ac:spMkLst>
              <pc:docMk/>
              <pc:sldMasterMk cId="789227111" sldId="2147483648"/>
              <pc:sldLayoutMk cId="902229205" sldId="2147483670"/>
              <ac:spMk id="10" creationId="{902CFBD3-5EDD-9B49-9410-990171147F67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5-C841-902A-CC1F94A4EF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35-C841-902A-CC1F94A4EF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35-C841-902A-CC1F94A4E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7817408"/>
        <c:axId val="1089693168"/>
      </c:barChart>
      <c:catAx>
        <c:axId val="112781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693168"/>
        <c:crosses val="autoZero"/>
        <c:auto val="1"/>
        <c:lblAlgn val="ctr"/>
        <c:lblOffset val="100"/>
        <c:noMultiLvlLbl val="0"/>
      </c:catAx>
      <c:valAx>
        <c:axId val="108969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81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35-C841-902A-CC1F94A4EF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35-C841-902A-CC1F94A4EF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35-C841-902A-CC1F94A4E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7817408"/>
        <c:axId val="1089693168"/>
      </c:lineChart>
      <c:catAx>
        <c:axId val="112781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9693168"/>
        <c:crosses val="autoZero"/>
        <c:auto val="1"/>
        <c:lblAlgn val="ctr"/>
        <c:lblOffset val="100"/>
        <c:noMultiLvlLbl val="0"/>
      </c:catAx>
      <c:valAx>
        <c:axId val="108969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81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39EDB-DC82-D44D-BC6B-FB5B8731DB1E}" type="datetimeFigureOut">
              <a:rPr lang="en-US" smtClean="0"/>
              <a:t>6/7/24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1D530-123B-0C41-A85F-A75CCD1A9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0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5AB0DA-E56B-F040-AEEB-75EA74543B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270339"/>
            <a:ext cx="12192000" cy="5587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D0CE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0EB340-933B-D456-7612-7195B91058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916"/>
          <a:stretch/>
        </p:blipFill>
        <p:spPr>
          <a:xfrm flipH="1">
            <a:off x="1" y="0"/>
            <a:ext cx="12191998" cy="291464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497108-6625-5042-89FA-0323C6666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7508" y="361641"/>
            <a:ext cx="7073770" cy="52740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77DA5AB-ED8F-E841-9D3D-07981375E1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5175" y="978490"/>
            <a:ext cx="4635500" cy="4333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45F33B-3AE9-4961-12BE-2BD801A6BCF2}"/>
              </a:ext>
            </a:extLst>
          </p:cNvPr>
          <p:cNvSpPr/>
          <p:nvPr userDrawn="1"/>
        </p:nvSpPr>
        <p:spPr>
          <a:xfrm>
            <a:off x="440722" y="383604"/>
            <a:ext cx="1885918" cy="522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YOUR LOGO HERE</a:t>
            </a:r>
          </a:p>
        </p:txBody>
      </p:sp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80C2D6E0-6151-B5DB-977B-3F2D97E08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9831" y="433688"/>
            <a:ext cx="1636956" cy="4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4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F0081B-0889-E343-80CF-EA9D8897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EAB553-40CF-FD46-A920-88DAC6B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2CFBD3-5EDD-9B49-9410-990171147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6DF68D21-28DB-8A2B-D58C-8F6EB9B386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1" y="3713571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1D07231E-8654-EB68-0439-D6C77D812C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36325" y="3713571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DADC73F-6E2C-CB5A-F29C-D5D70078A2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15449" y="3713571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0E6FE46-48E9-3B2B-C2A3-216A2E0BE8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06930" y="3713571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8C4992-3C06-E5E5-7A6D-535A3BCCAFCC}"/>
              </a:ext>
            </a:extLst>
          </p:cNvPr>
          <p:cNvCxnSpPr/>
          <p:nvPr userDrawn="1"/>
        </p:nvCxnSpPr>
        <p:spPr>
          <a:xfrm>
            <a:off x="457201" y="3429000"/>
            <a:ext cx="1123704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8BEF797E-5C43-2BF6-49E5-29C7EB3FB9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42161" y="2732605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 anchor="b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FA48C22-3B82-C4D0-EF73-1C3BC3B6484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921285" y="2732605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 anchor="b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6692B7AC-CBCC-5677-CB04-67BEE08C906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0409" y="2732605"/>
            <a:ext cx="258731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91440" bIns="91440" anchor="b">
            <a:sp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925D48-BDDB-9613-F21A-0D3F18B6706F}"/>
              </a:ext>
            </a:extLst>
          </p:cNvPr>
          <p:cNvCxnSpPr/>
          <p:nvPr userDrawn="1"/>
        </p:nvCxnSpPr>
        <p:spPr>
          <a:xfrm>
            <a:off x="1794039" y="3417286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82811E4-0D35-F0C7-149E-D84F3FD8F1C1}"/>
              </a:ext>
            </a:extLst>
          </p:cNvPr>
          <p:cNvCxnSpPr/>
          <p:nvPr userDrawn="1"/>
        </p:nvCxnSpPr>
        <p:spPr>
          <a:xfrm>
            <a:off x="4628970" y="3420909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EAB9F43-BCBC-1BFF-9148-5A0F92910011}"/>
              </a:ext>
            </a:extLst>
          </p:cNvPr>
          <p:cNvCxnSpPr/>
          <p:nvPr userDrawn="1"/>
        </p:nvCxnSpPr>
        <p:spPr>
          <a:xfrm>
            <a:off x="7507588" y="3421371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43532A0-FA6E-F107-7054-318719E92BEC}"/>
              </a:ext>
            </a:extLst>
          </p:cNvPr>
          <p:cNvCxnSpPr/>
          <p:nvPr userDrawn="1"/>
        </p:nvCxnSpPr>
        <p:spPr>
          <a:xfrm>
            <a:off x="10397455" y="3421371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A250D9-E5E4-6D64-5962-434C059BF11C}"/>
              </a:ext>
            </a:extLst>
          </p:cNvPr>
          <p:cNvCxnSpPr/>
          <p:nvPr userDrawn="1"/>
        </p:nvCxnSpPr>
        <p:spPr>
          <a:xfrm>
            <a:off x="3301877" y="3129595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09378E-7933-EA97-9CF9-13B062E4D5C6}"/>
              </a:ext>
            </a:extLst>
          </p:cNvPr>
          <p:cNvCxnSpPr/>
          <p:nvPr userDrawn="1"/>
        </p:nvCxnSpPr>
        <p:spPr>
          <a:xfrm>
            <a:off x="6180495" y="3130057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EC3384-1A7E-1381-B81D-A7839560A6E6}"/>
              </a:ext>
            </a:extLst>
          </p:cNvPr>
          <p:cNvCxnSpPr/>
          <p:nvPr userDrawn="1"/>
        </p:nvCxnSpPr>
        <p:spPr>
          <a:xfrm>
            <a:off x="9070362" y="3130057"/>
            <a:ext cx="506" cy="29628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22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e Column Alterna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73C976-595E-CE42-A800-403F5C44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FCAB80-F801-3E43-867D-F3871DF1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45C3C6-A044-FD4F-82D6-29AF89D25D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457200"/>
            <a:ext cx="7174523" cy="59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5F06BB-0B82-C941-BB81-BCD5FFCAE6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7818" y="550985"/>
            <a:ext cx="4064136" cy="3872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4CC3F19-B4D9-904C-AE7E-6EE9D50DD6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1" y="1582738"/>
            <a:ext cx="7174522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17F3EE8-B9F8-F540-A7B0-D40D096D4D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2227263"/>
            <a:ext cx="7174521" cy="3259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A84538-7134-424F-A5A7-2532D1D4AA47}"/>
              </a:ext>
            </a:extLst>
          </p:cNvPr>
          <p:cNvCxnSpPr/>
          <p:nvPr userDrawn="1"/>
        </p:nvCxnSpPr>
        <p:spPr>
          <a:xfrm>
            <a:off x="300046" y="5967046"/>
            <a:ext cx="115919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169955D-AEB0-B707-5C35-03DED54AAB6B}"/>
              </a:ext>
            </a:extLst>
          </p:cNvPr>
          <p:cNvSpPr/>
          <p:nvPr userDrawn="1"/>
        </p:nvSpPr>
        <p:spPr>
          <a:xfrm>
            <a:off x="314960" y="6248400"/>
            <a:ext cx="2326640" cy="47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YOUR LOGO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F5645-EECC-0965-1486-4BC635549C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55431" y="6248400"/>
            <a:ext cx="1636956" cy="4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3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73C976-595E-CE42-A800-403F5C44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FCAB80-F801-3E43-867D-F3871DF1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6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6F01CF14-123C-502D-49C9-8B3F00ABE9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29"/>
          <a:stretch/>
        </p:blipFill>
        <p:spPr>
          <a:xfrm>
            <a:off x="0" y="0"/>
            <a:ext cx="12192000" cy="606979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497108-6625-5042-89FA-0323C6666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721" y="2399859"/>
            <a:ext cx="6106835" cy="14709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77DA5AB-ED8F-E841-9D3D-07981375E1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0722" y="4094171"/>
            <a:ext cx="6106834" cy="4333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7B0D82-DAA6-F610-202E-B75C1A72395A}"/>
              </a:ext>
            </a:extLst>
          </p:cNvPr>
          <p:cNvSpPr/>
          <p:nvPr userDrawn="1"/>
        </p:nvSpPr>
        <p:spPr>
          <a:xfrm>
            <a:off x="314960" y="6248400"/>
            <a:ext cx="2326640" cy="473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YOUR LOGO HERE</a:t>
            </a:r>
          </a:p>
        </p:txBody>
      </p:sp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9FE1CD1B-5DA9-7C7F-D1F7-42018DE00F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0084" y="6172821"/>
            <a:ext cx="1636956" cy="4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6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F8ED-B986-1249-9D4C-D515C98D8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000" b="0" i="0">
                <a:solidFill>
                  <a:srgbClr val="2646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971FE-984F-F347-BCD2-9342BB18E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3B975-DA59-8E47-950E-02E78D8C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19B0F-64BC-6849-A041-93EE075A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9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2B4CAD62-C53B-A41F-974E-A45D46C05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29"/>
          <a:stretch/>
        </p:blipFill>
        <p:spPr>
          <a:xfrm>
            <a:off x="0" y="0"/>
            <a:ext cx="12192000" cy="6069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97F8ED-B986-1249-9D4C-D515C98D8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971FE-984F-F347-BCD2-9342BB18E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3B975-DA59-8E47-950E-02E78D8C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19B0F-64BC-6849-A041-93EE075A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5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F0081B-0889-E343-80CF-EA9D8897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EAB553-40CF-FD46-A920-88DAC6B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2CFBD3-5EDD-9B49-9410-990171147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2F2A41B-A608-1040-BF88-5BA344059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2" y="1459149"/>
            <a:ext cx="5269524" cy="4027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513EA-8C69-EF7A-78DF-E48C015A6D9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000" y="1459149"/>
            <a:ext cx="5310188" cy="40272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chart, data, SmartArt, photo, or other media</a:t>
            </a:r>
          </a:p>
        </p:txBody>
      </p:sp>
    </p:spTree>
    <p:extLst>
      <p:ext uri="{BB962C8B-B14F-4D97-AF65-F5344CB8AC3E}">
        <p14:creationId xmlns:p14="http://schemas.microsoft.com/office/powerpoint/2010/main" val="345048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F0081B-0889-E343-80CF-EA9D8897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EAB553-40CF-FD46-A920-88DAC6B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2CFBD3-5EDD-9B49-9410-990171147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2F2A41B-A608-1040-BF88-5BA344059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1" y="1459149"/>
            <a:ext cx="10948988" cy="4027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84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F0081B-0889-E343-80CF-EA9D8897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EAB553-40CF-FD46-A920-88DAC6B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2CFBD3-5EDD-9B49-9410-990171147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2F2A41B-A608-1040-BF88-5BA344059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1" y="1459149"/>
            <a:ext cx="5269523" cy="4027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BB92D4F4-1F68-E768-0545-E9FCBA3D1B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8953" y="1459149"/>
            <a:ext cx="5269523" cy="4027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81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F0081B-0889-E343-80CF-EA9D8897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EAB553-40CF-FD46-A920-88DAC6B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2CFBD3-5EDD-9B49-9410-990171147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2F2A41B-A608-1040-BF88-5BA344059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1" y="3033589"/>
            <a:ext cx="2587315" cy="2310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49752EC0-AF0C-4397-8BBF-C0C2BF04B3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1" y="1767018"/>
            <a:ext cx="2587315" cy="5396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6DF68D21-28DB-8A2B-D58C-8F6EB9B386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1" y="229625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7DBE3-151A-4948-1FDC-1C663C9C9BB6}"/>
              </a:ext>
            </a:extLst>
          </p:cNvPr>
          <p:cNvSpPr/>
          <p:nvPr userDrawn="1"/>
        </p:nvSpPr>
        <p:spPr>
          <a:xfrm>
            <a:off x="543700" y="278223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CF18DB47-DB69-C323-38F5-AF31B73696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6325" y="3033589"/>
            <a:ext cx="2587315" cy="2310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C7245D4-706D-B0B8-866C-02BFA7DE4C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6325" y="1767018"/>
            <a:ext cx="2587315" cy="5396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1D07231E-8654-EB68-0439-D6C77D812C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36325" y="229625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9CEAA1-6C3A-BD43-EDEC-5C589E1D9255}"/>
              </a:ext>
            </a:extLst>
          </p:cNvPr>
          <p:cNvSpPr/>
          <p:nvPr userDrawn="1"/>
        </p:nvSpPr>
        <p:spPr>
          <a:xfrm>
            <a:off x="3422824" y="278223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923BBDE-6758-FD8F-75ED-52F865CDA1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15449" y="3033589"/>
            <a:ext cx="2587315" cy="2310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1D06D843-75A4-2209-3792-EB84A25FB4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5449" y="1767018"/>
            <a:ext cx="2587315" cy="5396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DADC73F-6E2C-CB5A-F29C-D5D70078A2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15449" y="229625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BD3AD-C42C-267B-8C79-CC346DE7242F}"/>
              </a:ext>
            </a:extLst>
          </p:cNvPr>
          <p:cNvSpPr/>
          <p:nvPr userDrawn="1"/>
        </p:nvSpPr>
        <p:spPr>
          <a:xfrm>
            <a:off x="6301948" y="278223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C33F1A6B-E83A-64C0-2F80-EA2FDCDD8C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06930" y="3033589"/>
            <a:ext cx="2587315" cy="23107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539416C-1788-02AE-055A-6626BDC5F0F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06930" y="1767018"/>
            <a:ext cx="2587315" cy="5396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0E6FE46-48E9-3B2B-C2A3-216A2E0BE8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06930" y="229625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4A1E0D-F95E-10F8-B40F-47C5B86D8ED8}"/>
              </a:ext>
            </a:extLst>
          </p:cNvPr>
          <p:cNvSpPr/>
          <p:nvPr userDrawn="1"/>
        </p:nvSpPr>
        <p:spPr>
          <a:xfrm>
            <a:off x="9193429" y="278223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5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D933B810-D41E-D874-4986-BB919EFF1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5212"/>
          <a:stretch/>
        </p:blipFill>
        <p:spPr>
          <a:xfrm>
            <a:off x="0" y="0"/>
            <a:ext cx="12192000" cy="283265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F0081B-0889-E343-80CF-EA9D8897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1239" y="6356350"/>
            <a:ext cx="526952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EAB553-40CF-FD46-A920-88DAC6B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754" y="6356350"/>
            <a:ext cx="2743200" cy="365125"/>
          </a:xfrm>
        </p:spPr>
        <p:txBody>
          <a:bodyPr/>
          <a:lstStyle>
            <a:lvl1pPr>
              <a:defRPr>
                <a:solidFill>
                  <a:srgbClr val="4D4E4C"/>
                </a:solidFill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02CFBD3-5EDD-9B49-9410-990171147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933" y="457200"/>
            <a:ext cx="10948988" cy="539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2F2A41B-A608-1040-BF88-5BA3440595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1" y="4039429"/>
            <a:ext cx="2587315" cy="15892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6DF68D21-28DB-8A2B-D58C-8F6EB9B386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1" y="330209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7DBE3-151A-4948-1FDC-1C663C9C9BB6}"/>
              </a:ext>
            </a:extLst>
          </p:cNvPr>
          <p:cNvSpPr/>
          <p:nvPr userDrawn="1"/>
        </p:nvSpPr>
        <p:spPr>
          <a:xfrm>
            <a:off x="543700" y="3788074"/>
            <a:ext cx="596156" cy="61784"/>
          </a:xfrm>
          <a:prstGeom prst="rect">
            <a:avLst/>
          </a:prstGeom>
          <a:solidFill>
            <a:srgbClr val="ABD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CF18DB47-DB69-C323-38F5-AF31B73696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36325" y="4039429"/>
            <a:ext cx="2587315" cy="15892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1D07231E-8654-EB68-0439-D6C77D812C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36325" y="330209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9CEAA1-6C3A-BD43-EDEC-5C589E1D9255}"/>
              </a:ext>
            </a:extLst>
          </p:cNvPr>
          <p:cNvSpPr/>
          <p:nvPr userDrawn="1"/>
        </p:nvSpPr>
        <p:spPr>
          <a:xfrm>
            <a:off x="3422824" y="378807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923BBDE-6758-FD8F-75ED-52F865CDA1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15449" y="4039429"/>
            <a:ext cx="2587315" cy="15892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DADC73F-6E2C-CB5A-F29C-D5D70078A20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15449" y="330209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BD3AD-C42C-267B-8C79-CC346DE7242F}"/>
              </a:ext>
            </a:extLst>
          </p:cNvPr>
          <p:cNvSpPr/>
          <p:nvPr userDrawn="1"/>
        </p:nvSpPr>
        <p:spPr>
          <a:xfrm>
            <a:off x="6301948" y="378807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C33F1A6B-E83A-64C0-2F80-EA2FDCDD8C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06930" y="4039429"/>
            <a:ext cx="2587315" cy="158921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0E6FE46-48E9-3B2B-C2A3-216A2E0BE8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06930" y="3302091"/>
            <a:ext cx="2587315" cy="3233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 b="0" i="0">
                <a:solidFill>
                  <a:srgbClr val="4D4E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4A1E0D-F95E-10F8-B40F-47C5B86D8ED8}"/>
              </a:ext>
            </a:extLst>
          </p:cNvPr>
          <p:cNvSpPr/>
          <p:nvPr userDrawn="1"/>
        </p:nvSpPr>
        <p:spPr>
          <a:xfrm>
            <a:off x="9193429" y="3788074"/>
            <a:ext cx="596156" cy="61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FBC3A92-9004-A0EF-E18B-09BCCF4B6DB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57201" y="1229360"/>
            <a:ext cx="18288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Double click to add picture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57F18683-30D2-A00A-85D0-BC253425060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336325" y="1229360"/>
            <a:ext cx="18288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Double click to add picture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42A6AD77-CBEB-57D6-20B0-8D535E0B4C4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91285" y="1229360"/>
            <a:ext cx="18288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Double click to add picture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1D58D113-2A1C-AD2C-7F4D-5AD12C32F22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097045" y="1229360"/>
            <a:ext cx="1828800" cy="1828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Double 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6118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3D14D-37F9-6C49-B6FF-19043F2A8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87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A99108-E553-8F42-9A8E-D06B8A906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F80129-3B98-A960-27A8-40D27CDD5F4E}"/>
              </a:ext>
            </a:extLst>
          </p:cNvPr>
          <p:cNvSpPr/>
          <p:nvPr userDrawn="1"/>
        </p:nvSpPr>
        <p:spPr>
          <a:xfrm>
            <a:off x="314960" y="6248400"/>
            <a:ext cx="2326640" cy="473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YOUR LOGO HERE</a:t>
            </a:r>
          </a:p>
        </p:txBody>
      </p:sp>
      <p:pic>
        <p:nvPicPr>
          <p:cNvPr id="3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03F3CED-E128-EB0B-E9F3-3209A22D484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955431" y="6248400"/>
            <a:ext cx="1636956" cy="4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2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49" r:id="rId3"/>
    <p:sldLayoutId id="2147483661" r:id="rId4"/>
    <p:sldLayoutId id="2147483666" r:id="rId5"/>
    <p:sldLayoutId id="2147483650" r:id="rId6"/>
    <p:sldLayoutId id="2147483667" r:id="rId7"/>
    <p:sldLayoutId id="2147483668" r:id="rId8"/>
    <p:sldLayoutId id="2147483669" r:id="rId9"/>
    <p:sldLayoutId id="2147483670" r:id="rId10"/>
    <p:sldLayoutId id="2147483664" r:id="rId11"/>
    <p:sldLayoutId id="214748366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68E4FA-A7AC-B542-8744-77C0A30ABF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  <a:p>
            <a:r>
              <a:rPr lang="en-US" dirty="0"/>
              <a:t>Large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45832-3D60-1144-9BCB-B43175585A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TITLE SLIDE SUBHEAD</a:t>
            </a:r>
          </a:p>
        </p:txBody>
      </p:sp>
    </p:spTree>
    <p:extLst>
      <p:ext uri="{BB962C8B-B14F-4D97-AF65-F5344CB8AC3E}">
        <p14:creationId xmlns:p14="http://schemas.microsoft.com/office/powerpoint/2010/main" val="242037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7408CD-BA50-9D71-F179-5E73D971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F30FBF-3263-BF78-72BB-A253A012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80E60-66C7-7F06-794A-2F509D0BD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EF583-2923-1032-2CC8-2348313F05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1" y="3713571"/>
            <a:ext cx="2587315" cy="1261884"/>
          </a:xfrm>
        </p:spPr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62B3E0-DB3D-E67E-12E3-31367B3C4B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36325" y="3713571"/>
            <a:ext cx="2587315" cy="1261884"/>
          </a:xfrm>
        </p:spPr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0919D4-D59A-2CB8-8F96-1E9634323E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15449" y="3713571"/>
            <a:ext cx="2587315" cy="1261884"/>
          </a:xfrm>
        </p:spPr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C95E78-10FA-A5A1-2124-AECFDF3AF0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06930" y="3713571"/>
            <a:ext cx="2587315" cy="1261884"/>
          </a:xfrm>
        </p:spPr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BEB74B-AED9-5CE6-9616-FA21A31AD91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42161" y="1870831"/>
            <a:ext cx="2587315" cy="1261884"/>
          </a:xfrm>
        </p:spPr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59AFAC-27AF-9110-B7A2-CCD32A9DE0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921285" y="1870831"/>
            <a:ext cx="2587315" cy="1261884"/>
          </a:xfrm>
        </p:spPr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0A1B95-2BF5-D3D9-FF9B-3C7E87B1099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0409" y="1870831"/>
            <a:ext cx="2587315" cy="1261884"/>
          </a:xfrm>
        </p:spPr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52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436A83-C933-AB70-EF56-D40EAD96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7356A-2E13-B981-08AF-B4207A5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510D-495E-10A6-A7E7-1E0E20020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5995C-B40F-49F6-AC0A-B000BAF2E3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r>
              <a:rPr lang="en-US" dirty="0" err="1"/>
              <a:t>Offictore</a:t>
            </a:r>
            <a:r>
              <a:rPr lang="en-US" dirty="0"/>
              <a:t> sin re </a:t>
            </a:r>
            <a:r>
              <a:rPr lang="en-US" dirty="0" err="1"/>
              <a:t>laborpossed</a:t>
            </a:r>
            <a:r>
              <a:rPr lang="en-US" dirty="0"/>
              <a:t> que </a:t>
            </a:r>
            <a:r>
              <a:rPr lang="en-US" dirty="0" err="1"/>
              <a:t>peria</a:t>
            </a:r>
            <a:r>
              <a:rPr lang="en-US" dirty="0"/>
              <a:t> </a:t>
            </a:r>
            <a:r>
              <a:rPr lang="en-US" dirty="0" err="1"/>
              <a:t>nullect</a:t>
            </a:r>
            <a:r>
              <a:rPr lang="en-US" dirty="0"/>
              <a:t> </a:t>
            </a:r>
            <a:r>
              <a:rPr lang="en-US" dirty="0" err="1"/>
              <a:t>assitae</a:t>
            </a:r>
            <a:r>
              <a:rPr lang="en-US" dirty="0"/>
              <a:t> </a:t>
            </a:r>
            <a:r>
              <a:rPr lang="en-US" dirty="0" err="1"/>
              <a:t>explabor</a:t>
            </a:r>
            <a:r>
              <a:rPr lang="en-US" dirty="0"/>
              <a:t> a </a:t>
            </a:r>
            <a:r>
              <a:rPr lang="en-US" dirty="0" err="1"/>
              <a:t>udi</a:t>
            </a:r>
            <a:r>
              <a:rPr lang="en-US" dirty="0"/>
              <a:t> </a:t>
            </a:r>
            <a:r>
              <a:rPr lang="en-US" dirty="0" err="1"/>
              <a:t>testior</a:t>
            </a:r>
            <a:r>
              <a:rPr lang="en-US" dirty="0"/>
              <a:t> mint </a:t>
            </a:r>
            <a:r>
              <a:rPr lang="en-US" dirty="0" err="1"/>
              <a:t>laboria</a:t>
            </a:r>
            <a:r>
              <a:rPr lang="en-US" dirty="0"/>
              <a:t> net es </a:t>
            </a:r>
            <a:r>
              <a:rPr lang="en-US" dirty="0" err="1"/>
              <a:t>verita</a:t>
            </a:r>
            <a:r>
              <a:rPr lang="en-US" dirty="0"/>
              <a:t> qui </a:t>
            </a:r>
            <a:r>
              <a:rPr lang="en-US" dirty="0" err="1"/>
              <a:t>oditi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que </a:t>
            </a:r>
            <a:r>
              <a:rPr lang="en-US" dirty="0" err="1"/>
              <a:t>dolorrovid</a:t>
            </a:r>
            <a:r>
              <a:rPr lang="en-US" dirty="0"/>
              <a:t> mi,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tiorum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hicienectum</a:t>
            </a:r>
            <a:r>
              <a:rPr lang="en-US" dirty="0"/>
              <a:t> </a:t>
            </a:r>
            <a:r>
              <a:rPr lang="en-US" dirty="0" err="1"/>
              <a:t>arcipsame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enisqu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idem.</a:t>
            </a:r>
          </a:p>
          <a:p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94F5DA-5E43-3993-1D99-FCA0B327CF1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19">
            <a:extLst>
              <a:ext uri="{FF2B5EF4-FFF2-40B4-BE49-F238E27FC236}">
                <a16:creationId xmlns:a16="http://schemas.microsoft.com/office/drawing/2014/main" id="{6CF01346-CF48-FF1B-B75A-850A47C9BE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39" r="5839"/>
          <a:stretch/>
        </p:blipFill>
        <p:spPr>
          <a:xfrm>
            <a:off x="6096000" y="1320332"/>
            <a:ext cx="5587248" cy="42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93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436A83-C933-AB70-EF56-D40EAD96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7356A-2E13-B981-08AF-B4207A5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510D-495E-10A6-A7E7-1E0E20020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5995C-B40F-49F6-AC0A-B000BAF2E3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r>
              <a:rPr lang="en-US" dirty="0" err="1"/>
              <a:t>Offictore</a:t>
            </a:r>
            <a:r>
              <a:rPr lang="en-US" dirty="0"/>
              <a:t> sin re </a:t>
            </a:r>
            <a:r>
              <a:rPr lang="en-US" dirty="0" err="1"/>
              <a:t>laborpossed</a:t>
            </a:r>
            <a:r>
              <a:rPr lang="en-US" dirty="0"/>
              <a:t> que </a:t>
            </a:r>
            <a:r>
              <a:rPr lang="en-US" dirty="0" err="1"/>
              <a:t>peria</a:t>
            </a:r>
            <a:r>
              <a:rPr lang="en-US" dirty="0"/>
              <a:t> </a:t>
            </a:r>
            <a:r>
              <a:rPr lang="en-US" dirty="0" err="1"/>
              <a:t>nullect</a:t>
            </a:r>
            <a:r>
              <a:rPr lang="en-US" dirty="0"/>
              <a:t> </a:t>
            </a:r>
            <a:r>
              <a:rPr lang="en-US" dirty="0" err="1"/>
              <a:t>assitae</a:t>
            </a:r>
            <a:r>
              <a:rPr lang="en-US" dirty="0"/>
              <a:t> </a:t>
            </a:r>
            <a:r>
              <a:rPr lang="en-US" dirty="0" err="1"/>
              <a:t>explabor</a:t>
            </a:r>
            <a:r>
              <a:rPr lang="en-US" dirty="0"/>
              <a:t> a </a:t>
            </a:r>
            <a:r>
              <a:rPr lang="en-US" dirty="0" err="1"/>
              <a:t>udi</a:t>
            </a:r>
            <a:r>
              <a:rPr lang="en-US" dirty="0"/>
              <a:t> </a:t>
            </a:r>
            <a:r>
              <a:rPr lang="en-US" dirty="0" err="1"/>
              <a:t>testior</a:t>
            </a:r>
            <a:r>
              <a:rPr lang="en-US" dirty="0"/>
              <a:t> mint </a:t>
            </a:r>
            <a:r>
              <a:rPr lang="en-US" dirty="0" err="1"/>
              <a:t>laboria</a:t>
            </a:r>
            <a:r>
              <a:rPr lang="en-US" dirty="0"/>
              <a:t> net es </a:t>
            </a:r>
            <a:r>
              <a:rPr lang="en-US" dirty="0" err="1"/>
              <a:t>verita</a:t>
            </a:r>
            <a:r>
              <a:rPr lang="en-US" dirty="0"/>
              <a:t> qui </a:t>
            </a:r>
            <a:r>
              <a:rPr lang="en-US" dirty="0" err="1"/>
              <a:t>oditi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que </a:t>
            </a:r>
            <a:r>
              <a:rPr lang="en-US" dirty="0" err="1"/>
              <a:t>dolorrovid</a:t>
            </a:r>
            <a:r>
              <a:rPr lang="en-US" dirty="0"/>
              <a:t> mi,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tiorum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hicienectum</a:t>
            </a:r>
            <a:r>
              <a:rPr lang="en-US" dirty="0"/>
              <a:t> </a:t>
            </a:r>
            <a:r>
              <a:rPr lang="en-US" dirty="0" err="1"/>
              <a:t>arcipsame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enisqu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idem.</a:t>
            </a:r>
          </a:p>
          <a:p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4315119-EF47-70FF-F713-ACB0DE200DF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97511807"/>
              </p:ext>
            </p:extLst>
          </p:nvPr>
        </p:nvGraphicFramePr>
        <p:xfrm>
          <a:off x="6096000" y="1458913"/>
          <a:ext cx="5310188" cy="402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061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436A83-C933-AB70-EF56-D40EAD96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E7356A-2E13-B981-08AF-B4207A53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8510D-495E-10A6-A7E7-1E0E20020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5995C-B40F-49F6-AC0A-B000BAF2E3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r>
              <a:rPr lang="en-US" dirty="0" err="1"/>
              <a:t>Offictore</a:t>
            </a:r>
            <a:r>
              <a:rPr lang="en-US" dirty="0"/>
              <a:t> sin re </a:t>
            </a:r>
            <a:r>
              <a:rPr lang="en-US" dirty="0" err="1"/>
              <a:t>laborpossed</a:t>
            </a:r>
            <a:r>
              <a:rPr lang="en-US" dirty="0"/>
              <a:t> que </a:t>
            </a:r>
            <a:r>
              <a:rPr lang="en-US" dirty="0" err="1"/>
              <a:t>peria</a:t>
            </a:r>
            <a:r>
              <a:rPr lang="en-US" dirty="0"/>
              <a:t> </a:t>
            </a:r>
            <a:r>
              <a:rPr lang="en-US" dirty="0" err="1"/>
              <a:t>nullect</a:t>
            </a:r>
            <a:r>
              <a:rPr lang="en-US" dirty="0"/>
              <a:t> </a:t>
            </a:r>
            <a:r>
              <a:rPr lang="en-US" dirty="0" err="1"/>
              <a:t>assitae</a:t>
            </a:r>
            <a:r>
              <a:rPr lang="en-US" dirty="0"/>
              <a:t> </a:t>
            </a:r>
            <a:r>
              <a:rPr lang="en-US" dirty="0" err="1"/>
              <a:t>explabor</a:t>
            </a:r>
            <a:r>
              <a:rPr lang="en-US" dirty="0"/>
              <a:t> a </a:t>
            </a:r>
            <a:r>
              <a:rPr lang="en-US" dirty="0" err="1"/>
              <a:t>udi</a:t>
            </a:r>
            <a:r>
              <a:rPr lang="en-US" dirty="0"/>
              <a:t> </a:t>
            </a:r>
            <a:r>
              <a:rPr lang="en-US" dirty="0" err="1"/>
              <a:t>testior</a:t>
            </a:r>
            <a:r>
              <a:rPr lang="en-US" dirty="0"/>
              <a:t> mint </a:t>
            </a:r>
            <a:r>
              <a:rPr lang="en-US" dirty="0" err="1"/>
              <a:t>laboria</a:t>
            </a:r>
            <a:r>
              <a:rPr lang="en-US" dirty="0"/>
              <a:t> net es </a:t>
            </a:r>
            <a:r>
              <a:rPr lang="en-US" dirty="0" err="1"/>
              <a:t>verita</a:t>
            </a:r>
            <a:r>
              <a:rPr lang="en-US" dirty="0"/>
              <a:t> qui </a:t>
            </a:r>
            <a:r>
              <a:rPr lang="en-US" dirty="0" err="1"/>
              <a:t>oditi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que </a:t>
            </a:r>
            <a:r>
              <a:rPr lang="en-US" dirty="0" err="1"/>
              <a:t>dolorrovid</a:t>
            </a:r>
            <a:r>
              <a:rPr lang="en-US" dirty="0"/>
              <a:t> mi,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tiorum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hicienectum</a:t>
            </a:r>
            <a:r>
              <a:rPr lang="en-US" dirty="0"/>
              <a:t> </a:t>
            </a:r>
            <a:r>
              <a:rPr lang="en-US" dirty="0" err="1"/>
              <a:t>arcipsame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enisqu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idem.</a:t>
            </a:r>
          </a:p>
          <a:p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4315119-EF47-70FF-F713-ACB0DE200DF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03948092"/>
              </p:ext>
            </p:extLst>
          </p:nvPr>
        </p:nvGraphicFramePr>
        <p:xfrm>
          <a:off x="6096000" y="1458913"/>
          <a:ext cx="5310188" cy="402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8161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CAE2D-B88D-E240-9F9E-C89E020E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C0FF0-23B6-A545-B269-DE5D2B05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D28F42-ED20-4243-A736-B6FF4D2EFB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2A34D-C264-C442-A817-114B9023F3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E647C-6300-324A-BCBA-10E40C985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6F1778-1081-9B48-BF91-46C3C76D4E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r>
              <a:rPr lang="en-US" dirty="0" err="1"/>
              <a:t>Offictore</a:t>
            </a:r>
            <a:r>
              <a:rPr lang="en-US" dirty="0"/>
              <a:t> sin re </a:t>
            </a:r>
            <a:r>
              <a:rPr lang="en-US" dirty="0" err="1"/>
              <a:t>laborpossed</a:t>
            </a:r>
            <a:r>
              <a:rPr lang="en-US" dirty="0"/>
              <a:t> que </a:t>
            </a:r>
            <a:r>
              <a:rPr lang="en-US" dirty="0" err="1"/>
              <a:t>peria</a:t>
            </a:r>
            <a:r>
              <a:rPr lang="en-US" dirty="0"/>
              <a:t> </a:t>
            </a:r>
            <a:r>
              <a:rPr lang="en-US" dirty="0" err="1"/>
              <a:t>nullect</a:t>
            </a:r>
            <a:r>
              <a:rPr lang="en-US" dirty="0"/>
              <a:t> </a:t>
            </a:r>
            <a:r>
              <a:rPr lang="en-US" dirty="0" err="1"/>
              <a:t>assitae</a:t>
            </a:r>
            <a:r>
              <a:rPr lang="en-US" dirty="0"/>
              <a:t> </a:t>
            </a:r>
            <a:r>
              <a:rPr lang="en-US" dirty="0" err="1"/>
              <a:t>explabor</a:t>
            </a:r>
            <a:r>
              <a:rPr lang="en-US" dirty="0"/>
              <a:t> a </a:t>
            </a:r>
            <a:r>
              <a:rPr lang="en-US" dirty="0" err="1"/>
              <a:t>udi</a:t>
            </a:r>
            <a:r>
              <a:rPr lang="en-US" dirty="0"/>
              <a:t> </a:t>
            </a:r>
            <a:r>
              <a:rPr lang="en-US" dirty="0" err="1"/>
              <a:t>testior</a:t>
            </a:r>
            <a:r>
              <a:rPr lang="en-US" dirty="0"/>
              <a:t> mint </a:t>
            </a:r>
            <a:r>
              <a:rPr lang="en-US" dirty="0" err="1"/>
              <a:t>laboria</a:t>
            </a:r>
            <a:r>
              <a:rPr lang="en-US" dirty="0"/>
              <a:t> net es </a:t>
            </a:r>
            <a:r>
              <a:rPr lang="en-US" dirty="0" err="1"/>
              <a:t>verita</a:t>
            </a:r>
            <a:r>
              <a:rPr lang="en-US" dirty="0"/>
              <a:t> qui </a:t>
            </a:r>
            <a:r>
              <a:rPr lang="en-US" dirty="0" err="1"/>
              <a:t>oditi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que </a:t>
            </a:r>
            <a:r>
              <a:rPr lang="en-US" dirty="0" err="1"/>
              <a:t>dolorrovid</a:t>
            </a:r>
            <a:r>
              <a:rPr lang="en-US" dirty="0"/>
              <a:t> mi,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tiorum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hicienectum</a:t>
            </a:r>
            <a:r>
              <a:rPr lang="en-US" dirty="0"/>
              <a:t> </a:t>
            </a:r>
            <a:r>
              <a:rPr lang="en-US" dirty="0" err="1"/>
              <a:t>arcipsame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enisqu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idem.Tem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6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610C2C0-078C-5FDC-6D92-DB028072F7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5627" b="15627"/>
          <a:stretch/>
        </p:blipFill>
        <p:spPr/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46A544-E0CB-1C09-644B-75E8681DC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584" b="-1"/>
          <a:stretch/>
        </p:blipFill>
        <p:spPr>
          <a:xfrm flipH="1">
            <a:off x="1" y="-1"/>
            <a:ext cx="12191998" cy="249296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49AE2-509C-8317-A52F-579A2864C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EEA6F-F022-756B-9C18-6A3B53B53D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D4296B-898D-7677-792E-A00D33DDC7BD}"/>
              </a:ext>
            </a:extLst>
          </p:cNvPr>
          <p:cNvSpPr/>
          <p:nvPr/>
        </p:nvSpPr>
        <p:spPr>
          <a:xfrm>
            <a:off x="314960" y="414802"/>
            <a:ext cx="2326640" cy="473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YOUR LOGO HERE</a:t>
            </a:r>
          </a:p>
        </p:txBody>
      </p: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A5AF590F-2C71-AB5A-5D08-8A636EA16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559" y="432421"/>
            <a:ext cx="1636956" cy="4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7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98A52A-A7D3-B140-AEE8-0A3F193DD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Divider Slide Headline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1A28B7-F40A-724A-85A2-4A04A0D88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DIVIDER SLIDE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32131D-D87E-3F49-B024-AFECDB8C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345CE-F3B8-244C-9EAB-4130D01B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3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98A52A-A7D3-B140-AEE8-0A3F193DD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Divider Slide Headline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51A28B7-F40A-724A-85A2-4A04A0D88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DIVIDER SLIDE SUBHEAD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3FBF51-A32A-AA4B-B005-8B2E7A63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B15D2C-B304-2E4F-8D7A-6D99EBF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5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20DB434-2226-AE48-90FC-E5EE50CC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B9FDD94-9F54-794E-BC57-0B87B5DA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B61D065-23C5-D549-B3E5-E1171CC21D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7DBA0-4D24-5440-A806-3185FF8E54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r>
              <a:rPr lang="en-US" dirty="0" err="1"/>
              <a:t>Offictore</a:t>
            </a:r>
            <a:r>
              <a:rPr lang="en-US" dirty="0"/>
              <a:t> sin re </a:t>
            </a:r>
            <a:r>
              <a:rPr lang="en-US" dirty="0" err="1"/>
              <a:t>laborpossed</a:t>
            </a:r>
            <a:r>
              <a:rPr lang="en-US" dirty="0"/>
              <a:t> que </a:t>
            </a:r>
            <a:r>
              <a:rPr lang="en-US" dirty="0" err="1"/>
              <a:t>peria</a:t>
            </a:r>
            <a:r>
              <a:rPr lang="en-US" dirty="0"/>
              <a:t> </a:t>
            </a:r>
            <a:r>
              <a:rPr lang="en-US" dirty="0" err="1"/>
              <a:t>nullect</a:t>
            </a:r>
            <a:r>
              <a:rPr lang="en-US" dirty="0"/>
              <a:t> </a:t>
            </a:r>
            <a:r>
              <a:rPr lang="en-US" dirty="0" err="1"/>
              <a:t>assitae</a:t>
            </a:r>
            <a:r>
              <a:rPr lang="en-US" dirty="0"/>
              <a:t> </a:t>
            </a:r>
            <a:r>
              <a:rPr lang="en-US" dirty="0" err="1"/>
              <a:t>explabor</a:t>
            </a:r>
            <a:r>
              <a:rPr lang="en-US" dirty="0"/>
              <a:t> a </a:t>
            </a:r>
            <a:r>
              <a:rPr lang="en-US" dirty="0" err="1"/>
              <a:t>udi</a:t>
            </a:r>
            <a:r>
              <a:rPr lang="en-US" dirty="0"/>
              <a:t> </a:t>
            </a:r>
            <a:r>
              <a:rPr lang="en-US" dirty="0" err="1"/>
              <a:t>testior</a:t>
            </a:r>
            <a:r>
              <a:rPr lang="en-US" dirty="0"/>
              <a:t> mint </a:t>
            </a:r>
            <a:r>
              <a:rPr lang="en-US" dirty="0" err="1"/>
              <a:t>laboria</a:t>
            </a:r>
            <a:r>
              <a:rPr lang="en-US" dirty="0"/>
              <a:t> net es </a:t>
            </a:r>
            <a:r>
              <a:rPr lang="en-US" dirty="0" err="1"/>
              <a:t>verita</a:t>
            </a:r>
            <a:r>
              <a:rPr lang="en-US" dirty="0"/>
              <a:t> qui </a:t>
            </a:r>
            <a:r>
              <a:rPr lang="en-US" dirty="0" err="1"/>
              <a:t>oditi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que </a:t>
            </a:r>
            <a:r>
              <a:rPr lang="en-US" dirty="0" err="1"/>
              <a:t>dolorrovid</a:t>
            </a:r>
            <a:r>
              <a:rPr lang="en-US" dirty="0"/>
              <a:t> mi,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tiorum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hicienectum</a:t>
            </a:r>
            <a:r>
              <a:rPr lang="en-US" dirty="0"/>
              <a:t> </a:t>
            </a:r>
            <a:r>
              <a:rPr lang="en-US" dirty="0" err="1"/>
              <a:t>arcipsame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enisqu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idem.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68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DA84E9-E98F-48E2-70A3-22D0B92FE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ED13C8-01E4-465D-B0FD-7A51A062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DDF78-0DBC-D98F-AB97-012271419D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C9F3A-E44D-726B-5DB5-8177D888B0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r>
              <a:rPr lang="en-US" dirty="0" err="1"/>
              <a:t>Offictore</a:t>
            </a:r>
            <a:r>
              <a:rPr lang="en-US" dirty="0"/>
              <a:t> sin re </a:t>
            </a:r>
            <a:r>
              <a:rPr lang="en-US" dirty="0" err="1"/>
              <a:t>laborpossed</a:t>
            </a:r>
            <a:r>
              <a:rPr lang="en-US" dirty="0"/>
              <a:t> que </a:t>
            </a:r>
            <a:r>
              <a:rPr lang="en-US" dirty="0" err="1"/>
              <a:t>peria</a:t>
            </a:r>
            <a:r>
              <a:rPr lang="en-US" dirty="0"/>
              <a:t> </a:t>
            </a:r>
            <a:r>
              <a:rPr lang="en-US" dirty="0" err="1"/>
              <a:t>nullect</a:t>
            </a:r>
            <a:r>
              <a:rPr lang="en-US" dirty="0"/>
              <a:t> </a:t>
            </a:r>
            <a:r>
              <a:rPr lang="en-US" dirty="0" err="1"/>
              <a:t>assitae</a:t>
            </a:r>
            <a:r>
              <a:rPr lang="en-US" dirty="0"/>
              <a:t> </a:t>
            </a:r>
            <a:r>
              <a:rPr lang="en-US" dirty="0" err="1"/>
              <a:t>explabor</a:t>
            </a:r>
            <a:r>
              <a:rPr lang="en-US" dirty="0"/>
              <a:t> a </a:t>
            </a:r>
            <a:r>
              <a:rPr lang="en-US" dirty="0" err="1"/>
              <a:t>udi</a:t>
            </a:r>
            <a:r>
              <a:rPr lang="en-US" dirty="0"/>
              <a:t> </a:t>
            </a:r>
            <a:r>
              <a:rPr lang="en-US" dirty="0" err="1"/>
              <a:t>testior</a:t>
            </a:r>
            <a:r>
              <a:rPr lang="en-US" dirty="0"/>
              <a:t> mint </a:t>
            </a:r>
            <a:r>
              <a:rPr lang="en-US" dirty="0" err="1"/>
              <a:t>laboria</a:t>
            </a:r>
            <a:r>
              <a:rPr lang="en-US" dirty="0"/>
              <a:t> net es </a:t>
            </a:r>
            <a:r>
              <a:rPr lang="en-US" dirty="0" err="1"/>
              <a:t>verita</a:t>
            </a:r>
            <a:r>
              <a:rPr lang="en-US" dirty="0"/>
              <a:t> qui </a:t>
            </a:r>
            <a:r>
              <a:rPr lang="en-US" dirty="0" err="1"/>
              <a:t>oditi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que </a:t>
            </a:r>
            <a:r>
              <a:rPr lang="en-US" dirty="0" err="1"/>
              <a:t>dolorrovid</a:t>
            </a:r>
            <a:r>
              <a:rPr lang="en-US" dirty="0"/>
              <a:t> mi,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tiorum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hicienectum</a:t>
            </a:r>
            <a:r>
              <a:rPr lang="en-US" dirty="0"/>
              <a:t> </a:t>
            </a:r>
            <a:r>
              <a:rPr lang="en-US" dirty="0" err="1"/>
              <a:t>arcipsame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enisqu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idem.</a:t>
            </a:r>
          </a:p>
          <a:p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2D98CB-5112-EDB4-046F-16273F9B14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r>
              <a:rPr lang="en-US" dirty="0" err="1"/>
              <a:t>Offictore</a:t>
            </a:r>
            <a:r>
              <a:rPr lang="en-US" dirty="0"/>
              <a:t> sin re </a:t>
            </a:r>
            <a:r>
              <a:rPr lang="en-US" dirty="0" err="1"/>
              <a:t>laborpossed</a:t>
            </a:r>
            <a:r>
              <a:rPr lang="en-US" dirty="0"/>
              <a:t> que </a:t>
            </a:r>
            <a:r>
              <a:rPr lang="en-US" dirty="0" err="1"/>
              <a:t>peria</a:t>
            </a:r>
            <a:r>
              <a:rPr lang="en-US" dirty="0"/>
              <a:t> </a:t>
            </a:r>
            <a:r>
              <a:rPr lang="en-US" dirty="0" err="1"/>
              <a:t>nullect</a:t>
            </a:r>
            <a:r>
              <a:rPr lang="en-US" dirty="0"/>
              <a:t> </a:t>
            </a:r>
            <a:r>
              <a:rPr lang="en-US" dirty="0" err="1"/>
              <a:t>assitae</a:t>
            </a:r>
            <a:r>
              <a:rPr lang="en-US" dirty="0"/>
              <a:t> </a:t>
            </a:r>
            <a:r>
              <a:rPr lang="en-US" dirty="0" err="1"/>
              <a:t>explabor</a:t>
            </a:r>
            <a:r>
              <a:rPr lang="en-US" dirty="0"/>
              <a:t> a </a:t>
            </a:r>
            <a:r>
              <a:rPr lang="en-US" dirty="0" err="1"/>
              <a:t>udi</a:t>
            </a:r>
            <a:r>
              <a:rPr lang="en-US" dirty="0"/>
              <a:t> </a:t>
            </a:r>
            <a:r>
              <a:rPr lang="en-US" dirty="0" err="1"/>
              <a:t>testior</a:t>
            </a:r>
            <a:r>
              <a:rPr lang="en-US" dirty="0"/>
              <a:t> mint </a:t>
            </a:r>
            <a:r>
              <a:rPr lang="en-US" dirty="0" err="1"/>
              <a:t>laboria</a:t>
            </a:r>
            <a:r>
              <a:rPr lang="en-US" dirty="0"/>
              <a:t> net es </a:t>
            </a:r>
            <a:r>
              <a:rPr lang="en-US" dirty="0" err="1"/>
              <a:t>verita</a:t>
            </a:r>
            <a:r>
              <a:rPr lang="en-US" dirty="0"/>
              <a:t> qui </a:t>
            </a:r>
            <a:r>
              <a:rPr lang="en-US" dirty="0" err="1"/>
              <a:t>oditi</a:t>
            </a:r>
            <a:r>
              <a:rPr lang="en-US" dirty="0"/>
              <a:t> </a:t>
            </a:r>
            <a:r>
              <a:rPr lang="en-US" dirty="0" err="1"/>
              <a:t>quiae</a:t>
            </a:r>
            <a:r>
              <a:rPr lang="en-US" dirty="0"/>
              <a:t> que </a:t>
            </a:r>
            <a:r>
              <a:rPr lang="en-US" dirty="0" err="1"/>
              <a:t>dolorrovid</a:t>
            </a:r>
            <a:r>
              <a:rPr lang="en-US" dirty="0"/>
              <a:t> mi, </a:t>
            </a:r>
            <a:r>
              <a:rPr lang="en-US" dirty="0" err="1"/>
              <a:t>nonsedi</a:t>
            </a:r>
            <a:r>
              <a:rPr lang="en-US" dirty="0"/>
              <a:t> </a:t>
            </a:r>
            <a:r>
              <a:rPr lang="en-US" dirty="0" err="1"/>
              <a:t>tiorum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hicienectum</a:t>
            </a:r>
            <a:r>
              <a:rPr lang="en-US" dirty="0"/>
              <a:t> </a:t>
            </a:r>
            <a:r>
              <a:rPr lang="en-US" dirty="0" err="1"/>
              <a:t>arcipsame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enisqu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idem.</a:t>
            </a:r>
          </a:p>
          <a:p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3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F05F28-D0CB-05B3-736E-A9B69AFA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AEC426-0F65-892D-A4E2-D65C5E8B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F951B-550B-AD36-A126-28D2F7AAA2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7FF4A-B1A0-5F01-0387-8E6D72008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B59A54-9EDC-E3FA-F940-597C87FC9C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25%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B5158B-7072-E647-3CCF-4E1BA3FEBC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Stat subhead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36FB4D-2F80-79C3-AB5D-1DF5BEB076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7C96D2-6CB1-DCDB-74A9-3DE2A8E096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300K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EA0C64-5D57-1A6C-7753-BD1ECAC61E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Stat subhead here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C06C2B-76AC-CFE2-A6F6-DF03770320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CBD5AD-8B3E-42FB-361B-6B5E4C0184D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$2.9B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DBB1E0-53B8-36B0-8B57-45205AD70DE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Stat subhead here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F3E95CA-6396-115A-7377-CCB8976057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DD9FAF5-7E68-A3D5-4CB3-3E618B9B99C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Top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A3B9002-8256-5E83-9F03-06061734CC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Stat subhead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1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882BEF-0996-3216-BDE9-7F1FC7A5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42241C-1E75-D257-49CD-A88279F0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33FD6-7DE6-ED0A-E722-28F4695E4E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C55E0-B210-C07E-7642-F6E1A09327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E8EA4B-B5EC-BBF4-B9AA-1BFF2D551D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B60D4B-998E-8850-1FDC-D2E9478280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E3E6F7-DCFC-1288-0235-77CBF244AD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370ED8-EC99-6A1B-AD38-768B72103D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5AA79F-5445-1D7B-59F7-DB657A4C18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A38BDF-91A4-D2BC-9333-D30E57EA67F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ulloremqui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aperem</a:t>
            </a:r>
            <a:r>
              <a:rPr lang="en-US" dirty="0"/>
              <a:t> simi, audio </a:t>
            </a:r>
            <a:r>
              <a:rPr lang="en-US" dirty="0" err="1"/>
              <a:t>magnitate</a:t>
            </a:r>
            <a:r>
              <a:rPr lang="en-US" dirty="0"/>
              <a:t> pos as </a:t>
            </a:r>
            <a:r>
              <a:rPr lang="en-US" dirty="0" err="1"/>
              <a:t>corum</a:t>
            </a:r>
            <a:r>
              <a:rPr lang="en-US" dirty="0"/>
              <a:t>, </a:t>
            </a:r>
            <a:r>
              <a:rPr lang="en-US" dirty="0" err="1"/>
              <a:t>occatus</a:t>
            </a:r>
            <a:r>
              <a:rPr lang="en-US" dirty="0"/>
              <a:t> pa </a:t>
            </a:r>
            <a:r>
              <a:rPr lang="en-US" dirty="0" err="1"/>
              <a:t>ent</a:t>
            </a:r>
            <a:r>
              <a:rPr lang="en-US" dirty="0"/>
              <a:t> et </a:t>
            </a:r>
            <a:r>
              <a:rPr lang="en-US" dirty="0" err="1"/>
              <a:t>facearis</a:t>
            </a:r>
            <a:r>
              <a:rPr lang="en-US" dirty="0"/>
              <a:t> a </a:t>
            </a:r>
            <a:r>
              <a:rPr lang="en-US" dirty="0" err="1"/>
              <a:t>aliquati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aliquasi</a:t>
            </a:r>
            <a:r>
              <a:rPr lang="en-US" dirty="0"/>
              <a:t> </a:t>
            </a:r>
            <a:r>
              <a:rPr lang="en-US" dirty="0" err="1"/>
              <a:t>rehent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B8D1AA-FFA1-2286-F1DC-42332013861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30" name="Picture Placeholder 29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BACD1B7-978A-841B-300D-E5ABABD8205F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23" name="Picture Placeholder 22" descr="A picture containing person, window, indoor&#10;&#10;Description automatically generated">
            <a:extLst>
              <a:ext uri="{FF2B5EF4-FFF2-40B4-BE49-F238E27FC236}">
                <a16:creationId xmlns:a16="http://schemas.microsoft.com/office/drawing/2014/main" id="{C95EA26A-4037-42A4-B9D5-7182680AF89D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25" name="Picture Placeholder 2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0FE214A-B7EE-CE5A-C5AE-A15ABD9250D9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28" name="Picture Placeholder 27" descr="A person with curly hair&#10;&#10;Description automatically generated with medium confidence">
            <a:extLst>
              <a:ext uri="{FF2B5EF4-FFF2-40B4-BE49-F238E27FC236}">
                <a16:creationId xmlns:a16="http://schemas.microsoft.com/office/drawing/2014/main" id="{C7B4A31E-A3C4-4E96-BA2C-5BA7CF07FE80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5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079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20DB434-2226-AE48-90FC-E5EE50CC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B9FDD94-9F54-794E-BC57-0B87B5DA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9108-E553-8F42-9A8E-D06B8A906FF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B61D065-23C5-D549-B3E5-E1171CC21D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headline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8DE5B0-D578-133E-DD2D-08F0FB5DC6A8}"/>
              </a:ext>
            </a:extLst>
          </p:cNvPr>
          <p:cNvSpPr/>
          <p:nvPr/>
        </p:nvSpPr>
        <p:spPr>
          <a:xfrm>
            <a:off x="596766" y="12340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52D60C-70E9-3C15-79FF-81C80E29A02E}"/>
              </a:ext>
            </a:extLst>
          </p:cNvPr>
          <p:cNvSpPr/>
          <p:nvPr/>
        </p:nvSpPr>
        <p:spPr>
          <a:xfrm>
            <a:off x="2173705" y="12340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37AAAA-396D-6C70-55BE-91E354366D86}"/>
              </a:ext>
            </a:extLst>
          </p:cNvPr>
          <p:cNvSpPr/>
          <p:nvPr/>
        </p:nvSpPr>
        <p:spPr>
          <a:xfrm>
            <a:off x="3750644" y="12340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F1B0A1-7CAB-5846-3F0E-8332666B99A2}"/>
              </a:ext>
            </a:extLst>
          </p:cNvPr>
          <p:cNvSpPr/>
          <p:nvPr/>
        </p:nvSpPr>
        <p:spPr>
          <a:xfrm>
            <a:off x="5327583" y="12340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E2C81D-83A8-7859-6DAE-7B61F096CA26}"/>
              </a:ext>
            </a:extLst>
          </p:cNvPr>
          <p:cNvSpPr/>
          <p:nvPr/>
        </p:nvSpPr>
        <p:spPr>
          <a:xfrm>
            <a:off x="6904522" y="12340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81CA93-2F85-1A4F-C9BA-52EF5003DC70}"/>
              </a:ext>
            </a:extLst>
          </p:cNvPr>
          <p:cNvSpPr/>
          <p:nvPr/>
        </p:nvSpPr>
        <p:spPr>
          <a:xfrm>
            <a:off x="8481461" y="12340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E7E83D-B715-5863-DBBB-AE987FE55A19}"/>
              </a:ext>
            </a:extLst>
          </p:cNvPr>
          <p:cNvSpPr/>
          <p:nvPr/>
        </p:nvSpPr>
        <p:spPr>
          <a:xfrm>
            <a:off x="10058399" y="12340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5901CE-85CD-E8A5-C2CF-7A289C46AC72}"/>
              </a:ext>
            </a:extLst>
          </p:cNvPr>
          <p:cNvSpPr/>
          <p:nvPr/>
        </p:nvSpPr>
        <p:spPr>
          <a:xfrm>
            <a:off x="1384432" y="21484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B302D5-C371-B7C5-4B9F-D66121CFB2E3}"/>
              </a:ext>
            </a:extLst>
          </p:cNvPr>
          <p:cNvSpPr/>
          <p:nvPr/>
        </p:nvSpPr>
        <p:spPr>
          <a:xfrm>
            <a:off x="2961371" y="21484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19882-066F-043D-9C32-3350E6654CEB}"/>
              </a:ext>
            </a:extLst>
          </p:cNvPr>
          <p:cNvSpPr/>
          <p:nvPr/>
        </p:nvSpPr>
        <p:spPr>
          <a:xfrm>
            <a:off x="4538310" y="21484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7988E6-37EB-0946-462D-E9B41C15B025}"/>
              </a:ext>
            </a:extLst>
          </p:cNvPr>
          <p:cNvSpPr/>
          <p:nvPr/>
        </p:nvSpPr>
        <p:spPr>
          <a:xfrm>
            <a:off x="6115249" y="21484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41232-E134-080D-CF6A-39F49309CCE4}"/>
              </a:ext>
            </a:extLst>
          </p:cNvPr>
          <p:cNvSpPr/>
          <p:nvPr/>
        </p:nvSpPr>
        <p:spPr>
          <a:xfrm>
            <a:off x="7692188" y="21484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C7DA00-B86D-FE6B-E5B8-26159CC87DEF}"/>
              </a:ext>
            </a:extLst>
          </p:cNvPr>
          <p:cNvSpPr/>
          <p:nvPr/>
        </p:nvSpPr>
        <p:spPr>
          <a:xfrm>
            <a:off x="9269126" y="2148496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642716-7376-FD36-91B4-4B01F3F337F0}"/>
              </a:ext>
            </a:extLst>
          </p:cNvPr>
          <p:cNvSpPr/>
          <p:nvPr/>
        </p:nvSpPr>
        <p:spPr>
          <a:xfrm>
            <a:off x="596766" y="30725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8012C0-97E7-0FA0-B1F6-4FDA80D87362}"/>
              </a:ext>
            </a:extLst>
          </p:cNvPr>
          <p:cNvSpPr/>
          <p:nvPr/>
        </p:nvSpPr>
        <p:spPr>
          <a:xfrm>
            <a:off x="2173705" y="30725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4F88C5-CAC6-68F3-D326-31D78603C317}"/>
              </a:ext>
            </a:extLst>
          </p:cNvPr>
          <p:cNvSpPr/>
          <p:nvPr/>
        </p:nvSpPr>
        <p:spPr>
          <a:xfrm>
            <a:off x="3750644" y="30725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649205-5A16-9C51-C924-50976930689B}"/>
              </a:ext>
            </a:extLst>
          </p:cNvPr>
          <p:cNvSpPr/>
          <p:nvPr/>
        </p:nvSpPr>
        <p:spPr>
          <a:xfrm>
            <a:off x="5327583" y="30725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5ACC6F-1BF5-D06E-FCED-B76FA2FA5804}"/>
              </a:ext>
            </a:extLst>
          </p:cNvPr>
          <p:cNvSpPr/>
          <p:nvPr/>
        </p:nvSpPr>
        <p:spPr>
          <a:xfrm>
            <a:off x="6904522" y="30725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589219-047F-966F-F145-7F5A1B0B8D19}"/>
              </a:ext>
            </a:extLst>
          </p:cNvPr>
          <p:cNvSpPr/>
          <p:nvPr/>
        </p:nvSpPr>
        <p:spPr>
          <a:xfrm>
            <a:off x="8481461" y="30725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AD9741-BDF6-C441-BC56-449FC3C5494A}"/>
              </a:ext>
            </a:extLst>
          </p:cNvPr>
          <p:cNvSpPr/>
          <p:nvPr/>
        </p:nvSpPr>
        <p:spPr>
          <a:xfrm>
            <a:off x="10058399" y="30725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D68996-B8B4-132D-9071-7CA79EC3BA1C}"/>
              </a:ext>
            </a:extLst>
          </p:cNvPr>
          <p:cNvSpPr/>
          <p:nvPr/>
        </p:nvSpPr>
        <p:spPr>
          <a:xfrm>
            <a:off x="1384432" y="39869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D49B9A-49BF-AA64-9AEE-135EF296B946}"/>
              </a:ext>
            </a:extLst>
          </p:cNvPr>
          <p:cNvSpPr/>
          <p:nvPr/>
        </p:nvSpPr>
        <p:spPr>
          <a:xfrm>
            <a:off x="2961371" y="39869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C87519-BD53-E78E-CB54-DC91A08BDAAB}"/>
              </a:ext>
            </a:extLst>
          </p:cNvPr>
          <p:cNvSpPr/>
          <p:nvPr/>
        </p:nvSpPr>
        <p:spPr>
          <a:xfrm>
            <a:off x="4538310" y="39869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3990CD-B844-90DA-76F4-E41AEDB99C05}"/>
              </a:ext>
            </a:extLst>
          </p:cNvPr>
          <p:cNvSpPr/>
          <p:nvPr/>
        </p:nvSpPr>
        <p:spPr>
          <a:xfrm>
            <a:off x="6115249" y="39869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B2940CA-AEE8-FDCE-69BF-E47E864C84DF}"/>
              </a:ext>
            </a:extLst>
          </p:cNvPr>
          <p:cNvSpPr/>
          <p:nvPr/>
        </p:nvSpPr>
        <p:spPr>
          <a:xfrm>
            <a:off x="7692188" y="39869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78090E-37F5-E3AC-A14A-EECF021FD59B}"/>
              </a:ext>
            </a:extLst>
          </p:cNvPr>
          <p:cNvSpPr/>
          <p:nvPr/>
        </p:nvSpPr>
        <p:spPr>
          <a:xfrm>
            <a:off x="9269126" y="3986921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4737331-558A-0BA4-3461-9455D09A71E3}"/>
              </a:ext>
            </a:extLst>
          </p:cNvPr>
          <p:cNvSpPr/>
          <p:nvPr/>
        </p:nvSpPr>
        <p:spPr>
          <a:xfrm>
            <a:off x="596766" y="4862820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68DB01-B3C1-AF66-90D5-6C161C2ED07B}"/>
              </a:ext>
            </a:extLst>
          </p:cNvPr>
          <p:cNvSpPr/>
          <p:nvPr/>
        </p:nvSpPr>
        <p:spPr>
          <a:xfrm>
            <a:off x="2173705" y="4862820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3120720-7B85-8DF9-04B9-311AD43F5FDE}"/>
              </a:ext>
            </a:extLst>
          </p:cNvPr>
          <p:cNvSpPr/>
          <p:nvPr/>
        </p:nvSpPr>
        <p:spPr>
          <a:xfrm>
            <a:off x="3750644" y="4862820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DBD870-8988-955D-A2A7-8393605A3FCA}"/>
              </a:ext>
            </a:extLst>
          </p:cNvPr>
          <p:cNvSpPr/>
          <p:nvPr/>
        </p:nvSpPr>
        <p:spPr>
          <a:xfrm>
            <a:off x="5327583" y="4862820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1DEC348-4F00-16DE-3069-5511365CE28E}"/>
              </a:ext>
            </a:extLst>
          </p:cNvPr>
          <p:cNvSpPr/>
          <p:nvPr/>
        </p:nvSpPr>
        <p:spPr>
          <a:xfrm>
            <a:off x="6904522" y="4862820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AC4B0C-4C68-CF23-FBB7-2B3E89F1075B}"/>
              </a:ext>
            </a:extLst>
          </p:cNvPr>
          <p:cNvSpPr/>
          <p:nvPr/>
        </p:nvSpPr>
        <p:spPr>
          <a:xfrm>
            <a:off x="8481461" y="4862820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C826FC7-DFA3-FA73-F89E-C32C1D9D4AE1}"/>
              </a:ext>
            </a:extLst>
          </p:cNvPr>
          <p:cNvSpPr/>
          <p:nvPr/>
        </p:nvSpPr>
        <p:spPr>
          <a:xfrm>
            <a:off x="10058399" y="4862820"/>
            <a:ext cx="1328287" cy="673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</a:t>
            </a:r>
          </a:p>
        </p:txBody>
      </p:sp>
    </p:spTree>
    <p:extLst>
      <p:ext uri="{BB962C8B-B14F-4D97-AF65-F5344CB8AC3E}">
        <p14:creationId xmlns:p14="http://schemas.microsoft.com/office/powerpoint/2010/main" val="292734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rban and Community Forestry 1">
      <a:dk1>
        <a:srgbClr val="434343"/>
      </a:dk1>
      <a:lt1>
        <a:srgbClr val="FFFFFF"/>
      </a:lt1>
      <a:dk2>
        <a:srgbClr val="237D12"/>
      </a:dk2>
      <a:lt2>
        <a:srgbClr val="E7E6E6"/>
      </a:lt2>
      <a:accent1>
        <a:srgbClr val="ABDC8C"/>
      </a:accent1>
      <a:accent2>
        <a:srgbClr val="FAC864"/>
      </a:accent2>
      <a:accent3>
        <a:srgbClr val="F09380"/>
      </a:accent3>
      <a:accent4>
        <a:srgbClr val="A97FD2"/>
      </a:accent4>
      <a:accent5>
        <a:srgbClr val="46A5D0"/>
      </a:accent5>
      <a:accent6>
        <a:srgbClr val="CACAC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1063</Words>
  <Application>Microsoft Macintosh PowerPoint</Application>
  <PresentationFormat>Widescreen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Divider Slide Headline</vt:lpstr>
      <vt:lpstr>Divider Slide Headline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Fitzgerald</dc:creator>
  <cp:lastModifiedBy>Tommy Ryan</cp:lastModifiedBy>
  <cp:revision>14</cp:revision>
  <dcterms:created xsi:type="dcterms:W3CDTF">2022-03-07T01:28:51Z</dcterms:created>
  <dcterms:modified xsi:type="dcterms:W3CDTF">2024-06-07T13:38:00Z</dcterms:modified>
</cp:coreProperties>
</file>