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4" r:id="rId3"/>
    <p:sldId id="261" r:id="rId4"/>
    <p:sldId id="256" r:id="rId5"/>
    <p:sldId id="257" r:id="rId6"/>
    <p:sldId id="267" r:id="rId7"/>
    <p:sldId id="266" r:id="rId8"/>
    <p:sldId id="269" r:id="rId9"/>
    <p:sldId id="273" r:id="rId10"/>
    <p:sldId id="272" r:id="rId11"/>
    <p:sldId id="268" r:id="rId12"/>
    <p:sldId id="264" r:id="rId13"/>
    <p:sldId id="26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C8C"/>
    <a:srgbClr val="237D12"/>
    <a:srgbClr val="46A5D0"/>
    <a:srgbClr val="A97FD2"/>
    <a:srgbClr val="F09480"/>
    <a:srgbClr val="FAC864"/>
    <a:srgbClr val="1D698C"/>
    <a:srgbClr val="62477D"/>
    <a:srgbClr val="B13B21"/>
    <a:srgbClr val="96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BE9CF-58E9-1142-84D8-DFED4F88EFDB}" v="37" dt="2024-06-07T13:39:39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Ryan" userId="d35048a6-10ee-45e7-943c-6c162534316f" providerId="ADAL" clId="{370BE9CF-58E9-1142-84D8-DFED4F88EFDB}"/>
    <pc:docChg chg="custSel modMainMaster">
      <pc:chgData name="Tommy Ryan" userId="d35048a6-10ee-45e7-943c-6c162534316f" providerId="ADAL" clId="{370BE9CF-58E9-1142-84D8-DFED4F88EFDB}" dt="2024-06-07T13:39:40.846" v="7" actId="1076"/>
      <pc:docMkLst>
        <pc:docMk/>
      </pc:docMkLst>
      <pc:sldMasterChg chg="addSp modSp modSldLayout">
        <pc:chgData name="Tommy Ryan" userId="d35048a6-10ee-45e7-943c-6c162534316f" providerId="ADAL" clId="{370BE9CF-58E9-1142-84D8-DFED4F88EFDB}" dt="2024-06-07T13:39:40.846" v="7" actId="1076"/>
        <pc:sldMasterMkLst>
          <pc:docMk/>
          <pc:sldMasterMk cId="789227111" sldId="2147483648"/>
        </pc:sldMasterMkLst>
        <pc:picChg chg="add mod">
          <ac:chgData name="Tommy Ryan" userId="d35048a6-10ee-45e7-943c-6c162534316f" providerId="ADAL" clId="{370BE9CF-58E9-1142-84D8-DFED4F88EFDB}" dt="2024-06-07T13:38:36.662" v="0"/>
          <ac:picMkLst>
            <pc:docMk/>
            <pc:sldMasterMk cId="789227111" sldId="2147483648"/>
            <ac:picMk id="3" creationId="{434C8135-C18A-6FC9-F8C8-8A22A467A049}"/>
          </ac:picMkLst>
        </pc:picChg>
        <pc:sldLayoutChg chg="addSp modSp mod">
          <pc:chgData name="Tommy Ryan" userId="d35048a6-10ee-45e7-943c-6c162534316f" providerId="ADAL" clId="{370BE9CF-58E9-1142-84D8-DFED4F88EFDB}" dt="2024-06-07T13:38:42.786" v="2" actId="1076"/>
          <pc:sldLayoutMkLst>
            <pc:docMk/>
            <pc:sldMasterMk cId="789227111" sldId="2147483648"/>
            <pc:sldLayoutMk cId="1525763073" sldId="2147483662"/>
          </pc:sldLayoutMkLst>
          <pc:picChg chg="add mod">
            <ac:chgData name="Tommy Ryan" userId="d35048a6-10ee-45e7-943c-6c162534316f" providerId="ADAL" clId="{370BE9CF-58E9-1142-84D8-DFED4F88EFDB}" dt="2024-06-07T13:38:42.786" v="2" actId="1076"/>
            <ac:picMkLst>
              <pc:docMk/>
              <pc:sldMasterMk cId="789227111" sldId="2147483648"/>
              <pc:sldLayoutMk cId="1525763073" sldId="2147483662"/>
              <ac:picMk id="2" creationId="{70EF8D4F-AE5B-4F89-E6CF-40B2E8195524}"/>
            </ac:picMkLst>
          </pc:picChg>
        </pc:sldLayoutChg>
        <pc:sldLayoutChg chg="addSp delSp modSp mod">
          <pc:chgData name="Tommy Ryan" userId="d35048a6-10ee-45e7-943c-6c162534316f" providerId="ADAL" clId="{370BE9CF-58E9-1142-84D8-DFED4F88EFDB}" dt="2024-06-07T13:39:40.846" v="7" actId="1076"/>
          <pc:sldLayoutMkLst>
            <pc:docMk/>
            <pc:sldMasterMk cId="789227111" sldId="2147483648"/>
            <pc:sldLayoutMk cId="649246427" sldId="2147483663"/>
          </pc:sldLayoutMkLst>
          <pc:spChg chg="add mod">
            <ac:chgData name="Tommy Ryan" userId="d35048a6-10ee-45e7-943c-6c162534316f" providerId="ADAL" clId="{370BE9CF-58E9-1142-84D8-DFED4F88EFDB}" dt="2024-06-07T13:39:39.993" v="6"/>
            <ac:spMkLst>
              <pc:docMk/>
              <pc:sldMasterMk cId="789227111" sldId="2147483648"/>
              <pc:sldLayoutMk cId="649246427" sldId="2147483663"/>
              <ac:spMk id="2" creationId="{A1CC924F-FB12-9F3C-367A-B75D3D34FA3A}"/>
            </ac:spMkLst>
          </pc:spChg>
          <pc:spChg chg="del">
            <ac:chgData name="Tommy Ryan" userId="d35048a6-10ee-45e7-943c-6c162534316f" providerId="ADAL" clId="{370BE9CF-58E9-1142-84D8-DFED4F88EFDB}" dt="2024-06-07T13:39:39.718" v="5" actId="478"/>
            <ac:spMkLst>
              <pc:docMk/>
              <pc:sldMasterMk cId="789227111" sldId="2147483648"/>
              <pc:sldLayoutMk cId="649246427" sldId="2147483663"/>
              <ac:spMk id="3" creationId="{5445F33B-3AE9-4961-12BE-2BD801A6BCF2}"/>
            </ac:spMkLst>
          </pc:spChg>
          <pc:picChg chg="add mod">
            <ac:chgData name="Tommy Ryan" userId="d35048a6-10ee-45e7-943c-6c162534316f" providerId="ADAL" clId="{370BE9CF-58E9-1142-84D8-DFED4F88EFDB}" dt="2024-06-07T13:39:39.993" v="6"/>
            <ac:picMkLst>
              <pc:docMk/>
              <pc:sldMasterMk cId="789227111" sldId="2147483648"/>
              <pc:sldLayoutMk cId="649246427" sldId="2147483663"/>
              <ac:picMk id="4" creationId="{2F326142-8AF2-75B6-2959-10819488715D}"/>
            </ac:picMkLst>
          </pc:picChg>
          <pc:picChg chg="mod">
            <ac:chgData name="Tommy Ryan" userId="d35048a6-10ee-45e7-943c-6c162534316f" providerId="ADAL" clId="{370BE9CF-58E9-1142-84D8-DFED4F88EFDB}" dt="2024-06-07T13:39:40.846" v="7" actId="1076"/>
            <ac:picMkLst>
              <pc:docMk/>
              <pc:sldMasterMk cId="789227111" sldId="2147483648"/>
              <pc:sldLayoutMk cId="649246427" sldId="2147483663"/>
              <ac:picMk id="14" creationId="{FD0EB340-933B-D456-7612-7195B9105888}"/>
            </ac:picMkLst>
          </pc:picChg>
        </pc:sldLayoutChg>
        <pc:sldLayoutChg chg="addSp modSp">
          <pc:chgData name="Tommy Ryan" userId="d35048a6-10ee-45e7-943c-6c162534316f" providerId="ADAL" clId="{370BE9CF-58E9-1142-84D8-DFED4F88EFDB}" dt="2024-06-07T13:39:12.641" v="4" actId="14826"/>
          <pc:sldLayoutMkLst>
            <pc:docMk/>
            <pc:sldMasterMk cId="789227111" sldId="2147483648"/>
            <pc:sldLayoutMk cId="3022773371" sldId="2147483664"/>
          </pc:sldLayoutMkLst>
          <pc:picChg chg="add mod">
            <ac:chgData name="Tommy Ryan" userId="d35048a6-10ee-45e7-943c-6c162534316f" providerId="ADAL" clId="{370BE9CF-58E9-1142-84D8-DFED4F88EFDB}" dt="2024-06-07T13:39:12.641" v="4" actId="14826"/>
            <ac:picMkLst>
              <pc:docMk/>
              <pc:sldMasterMk cId="789227111" sldId="2147483648"/>
              <pc:sldLayoutMk cId="3022773371" sldId="2147483664"/>
              <ac:picMk id="3" creationId="{887DA8B0-C252-A41B-FDD8-1E5037AE3DDE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5-C841-902A-CC1F94A4E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5-C841-902A-CC1F94A4E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5-C841-902A-CC1F94A4E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817408"/>
        <c:axId val="1089693168"/>
      </c:barChart>
      <c:catAx>
        <c:axId val="11278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693168"/>
        <c:crosses val="autoZero"/>
        <c:auto val="1"/>
        <c:lblAlgn val="ctr"/>
        <c:lblOffset val="100"/>
        <c:noMultiLvlLbl val="0"/>
      </c:catAx>
      <c:valAx>
        <c:axId val="10896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8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5-C841-902A-CC1F94A4E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5-C841-902A-CC1F94A4E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5000"/>
                </a:schemeClr>
              </a:solidFill>
              <a:ln w="9525">
                <a:solidFill>
                  <a:schemeClr val="accent1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35-C841-902A-CC1F94A4E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817408"/>
        <c:axId val="1089693168"/>
      </c:lineChart>
      <c:catAx>
        <c:axId val="11278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693168"/>
        <c:crosses val="autoZero"/>
        <c:auto val="1"/>
        <c:lblAlgn val="ctr"/>
        <c:lblOffset val="100"/>
        <c:noMultiLvlLbl val="0"/>
      </c:catAx>
      <c:valAx>
        <c:axId val="10896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8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39EDB-DC82-D44D-BC6B-FB5B8731DB1E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D530-123B-0C41-A85F-A75CCD1A9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5AB0DA-E56B-F040-AEEB-75EA74543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270339"/>
            <a:ext cx="12192000" cy="558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D0C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EB340-933B-D456-7612-7195B910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916"/>
          <a:stretch/>
        </p:blipFill>
        <p:spPr>
          <a:xfrm flipH="1">
            <a:off x="-1" y="0"/>
            <a:ext cx="12191998" cy="291464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7508" y="361641"/>
            <a:ext cx="7073770" cy="527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175" y="978490"/>
            <a:ext cx="4635500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C924F-FB12-9F3C-367A-B75D3D34FA3A}"/>
              </a:ext>
            </a:extLst>
          </p:cNvPr>
          <p:cNvSpPr/>
          <p:nvPr userDrawn="1"/>
        </p:nvSpPr>
        <p:spPr>
          <a:xfrm>
            <a:off x="314960" y="414802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2F326142-8AF2-75B6-2959-108194887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6559" y="432421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8C4992-3C06-E5E5-7A6D-535A3BCCAFCC}"/>
              </a:ext>
            </a:extLst>
          </p:cNvPr>
          <p:cNvCxnSpPr/>
          <p:nvPr userDrawn="1"/>
        </p:nvCxnSpPr>
        <p:spPr>
          <a:xfrm>
            <a:off x="457201" y="3429000"/>
            <a:ext cx="1123704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BEF797E-5C43-2BF6-49E5-29C7EB3FB9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2161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FA48C22-3B82-C4D0-EF73-1C3BC3B648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21285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692B7AC-CBCC-5677-CB04-67BEE08C90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0409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925D48-BDDB-9613-F21A-0D3F18B6706F}"/>
              </a:ext>
            </a:extLst>
          </p:cNvPr>
          <p:cNvCxnSpPr/>
          <p:nvPr userDrawn="1"/>
        </p:nvCxnSpPr>
        <p:spPr>
          <a:xfrm>
            <a:off x="1794039" y="3417286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2811E4-0D35-F0C7-149E-D84F3FD8F1C1}"/>
              </a:ext>
            </a:extLst>
          </p:cNvPr>
          <p:cNvCxnSpPr/>
          <p:nvPr userDrawn="1"/>
        </p:nvCxnSpPr>
        <p:spPr>
          <a:xfrm>
            <a:off x="4628970" y="3420909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AB9F43-BCBC-1BFF-9148-5A0F92910011}"/>
              </a:ext>
            </a:extLst>
          </p:cNvPr>
          <p:cNvCxnSpPr/>
          <p:nvPr userDrawn="1"/>
        </p:nvCxnSpPr>
        <p:spPr>
          <a:xfrm>
            <a:off x="7507588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3532A0-FA6E-F107-7054-318719E92BEC}"/>
              </a:ext>
            </a:extLst>
          </p:cNvPr>
          <p:cNvCxnSpPr/>
          <p:nvPr userDrawn="1"/>
        </p:nvCxnSpPr>
        <p:spPr>
          <a:xfrm>
            <a:off x="10397455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A250D9-E5E4-6D64-5962-434C059BF11C}"/>
              </a:ext>
            </a:extLst>
          </p:cNvPr>
          <p:cNvCxnSpPr/>
          <p:nvPr userDrawn="1"/>
        </p:nvCxnSpPr>
        <p:spPr>
          <a:xfrm>
            <a:off x="3301877" y="3129595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09378E-7933-EA97-9CF9-13B062E4D5C6}"/>
              </a:ext>
            </a:extLst>
          </p:cNvPr>
          <p:cNvCxnSpPr/>
          <p:nvPr userDrawn="1"/>
        </p:nvCxnSpPr>
        <p:spPr>
          <a:xfrm>
            <a:off x="6180495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EC3384-1A7E-1381-B81D-A7839560A6E6}"/>
              </a:ext>
            </a:extLst>
          </p:cNvPr>
          <p:cNvCxnSpPr/>
          <p:nvPr userDrawn="1"/>
        </p:nvCxnSpPr>
        <p:spPr>
          <a:xfrm>
            <a:off x="9070362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e Column Altern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45C3C6-A044-FD4F-82D6-29AF89D25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7174523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F06BB-0B82-C941-BB81-BCD5FFCAE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7818" y="550985"/>
            <a:ext cx="4064136" cy="3872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C3F19-B4D9-904C-AE7E-6EE9D50DD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582738"/>
            <a:ext cx="717452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7F3EE8-B9F8-F540-A7B0-D40D096D4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2227263"/>
            <a:ext cx="7174521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A84538-7134-424F-A5A7-2532D1D4AA47}"/>
              </a:ext>
            </a:extLst>
          </p:cNvPr>
          <p:cNvCxnSpPr/>
          <p:nvPr userDrawn="1"/>
        </p:nvCxnSpPr>
        <p:spPr>
          <a:xfrm>
            <a:off x="300046" y="5967046"/>
            <a:ext cx="115919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169955D-AEB0-B707-5C35-03DED54AAB6B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YOUR LOGO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DA8B0-C252-A41B-FDD8-1E5037AE3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55431" y="6248400"/>
            <a:ext cx="1636956" cy="4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E3664F8B-5583-0C84-0AA5-A4FFAC9B4092}"/>
              </a:ext>
            </a:extLst>
          </p:cNvPr>
          <p:cNvSpPr/>
          <p:nvPr userDrawn="1"/>
        </p:nvSpPr>
        <p:spPr>
          <a:xfrm flipV="1">
            <a:off x="0" y="0"/>
            <a:ext cx="12192000" cy="5923280"/>
          </a:xfrm>
          <a:prstGeom prst="round1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721" y="2399859"/>
            <a:ext cx="6106835" cy="14709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722" y="4094171"/>
            <a:ext cx="6106834" cy="433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B0D82-DAA6-F610-202E-B75C1A72395A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70EF8D4F-AE5B-4F89-E6CF-40B2E8195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084" y="6248400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F8ED-B986-1249-9D4C-D515C98D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rgbClr val="2646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971FE-984F-F347-BCD2-9342BB18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B975-DA59-8E47-950E-02E78D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B0F-64BC-6849-A041-93EE075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C6D53600-2248-9ABC-1897-FBC2743A1484}"/>
              </a:ext>
            </a:extLst>
          </p:cNvPr>
          <p:cNvSpPr/>
          <p:nvPr userDrawn="1"/>
        </p:nvSpPr>
        <p:spPr>
          <a:xfrm flipV="1">
            <a:off x="0" y="0"/>
            <a:ext cx="12192000" cy="5923280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7F8ED-B986-1249-9D4C-D515C98D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971FE-984F-F347-BCD2-9342BB18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B975-DA59-8E47-950E-02E78D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B0F-64BC-6849-A041-93EE075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2" y="1459149"/>
            <a:ext cx="5269524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13EA-8C69-EF7A-78DF-E48C015A6D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1459149"/>
            <a:ext cx="5310188" cy="4027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chart, data, SmartArt, photo,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34504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10948988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BB92D4F4-1F68-E768-0545-E9FCBA3D1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8953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1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9752EC0-AF0C-4397-8BBF-C0C2BF04B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1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C7245D4-706D-B0B8-866C-02BFA7DE4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6325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D06D843-75A4-2209-3792-EB84A25FB4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5449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539416C-1788-02AE-055A-6626BDC5F0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06930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81FAC36-237B-ACF7-8D82-E97B2DEE0A87}"/>
              </a:ext>
            </a:extLst>
          </p:cNvPr>
          <p:cNvSpPr/>
          <p:nvPr userDrawn="1"/>
        </p:nvSpPr>
        <p:spPr>
          <a:xfrm flipV="1">
            <a:off x="0" y="0"/>
            <a:ext cx="12192000" cy="215392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3788074"/>
            <a:ext cx="596156" cy="61784"/>
          </a:xfrm>
          <a:prstGeom prst="rect">
            <a:avLst/>
          </a:prstGeom>
          <a:solidFill>
            <a:srgbClr val="ABD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BC3A92-9004-A0EF-E18B-09BCCF4B6DB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1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7F18683-30D2-A00A-85D0-BC253425060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3632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2A6AD77-CBEB-57D6-20B0-8D535E0B4C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9128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D58D113-2A1C-AD2C-7F4D-5AD12C32F2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9704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118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D14D-37F9-6C49-B6FF-19043F2A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F80129-3B98-A960-27A8-40D27CDD5F4E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3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34C8135-C18A-6FC9-F8C8-8A22A467A0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55431" y="6248400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49" r:id="rId3"/>
    <p:sldLayoutId id="214748366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64" r:id="rId11"/>
    <p:sldLayoutId id="21474836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8E4FA-A7AC-B542-8744-77C0A30AB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  <a:p>
            <a:r>
              <a:rPr lang="en-US" dirty="0"/>
              <a:t>Large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45832-3D60-1144-9BCB-B43175585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SLIDE SUBHEAD</a:t>
            </a:r>
          </a:p>
        </p:txBody>
      </p:sp>
    </p:spTree>
    <p:extLst>
      <p:ext uri="{BB962C8B-B14F-4D97-AF65-F5344CB8AC3E}">
        <p14:creationId xmlns:p14="http://schemas.microsoft.com/office/powerpoint/2010/main" val="242037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7408CD-BA50-9D71-F179-5E73D971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30FBF-3263-BF78-72BB-A253A012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80E60-66C7-7F06-794A-2F509D0B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EF583-2923-1032-2CC8-2348313F0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62B3E0-DB3D-E67E-12E3-31367B3C4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0919D4-D59A-2CB8-8F96-1E9634323E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95E78-10FA-A5A1-2124-AECFDF3AF0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BEB74B-AED9-5CE6-9616-FA21A31AD9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2161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59AFAC-27AF-9110-B7A2-CCD32A9DE0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21285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A1B95-2BF5-D3D9-FF9B-3C7E87B109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0409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5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4F5DA-5E43-3993-1D99-FCA0B327CF1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19">
            <a:extLst>
              <a:ext uri="{FF2B5EF4-FFF2-40B4-BE49-F238E27FC236}">
                <a16:creationId xmlns:a16="http://schemas.microsoft.com/office/drawing/2014/main" id="{6CF01346-CF48-FF1B-B75A-850A47C9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9" r="5839"/>
          <a:stretch/>
        </p:blipFill>
        <p:spPr>
          <a:xfrm>
            <a:off x="6096000" y="1320332"/>
            <a:ext cx="5587248" cy="42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315119-EF47-70FF-F713-ACB0DE200DF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1533640"/>
              </p:ext>
            </p:extLst>
          </p:nvPr>
        </p:nvGraphicFramePr>
        <p:xfrm>
          <a:off x="6096000" y="1458913"/>
          <a:ext cx="5310188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61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315119-EF47-70FF-F713-ACB0DE200DF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04016205"/>
              </p:ext>
            </p:extLst>
          </p:nvPr>
        </p:nvGraphicFramePr>
        <p:xfrm>
          <a:off x="6096000" y="1458913"/>
          <a:ext cx="5310188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16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CAE2D-B88D-E240-9F9E-C89E020E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C0FF0-23B6-A545-B269-DE5D2B05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D28F42-ED20-4243-A736-B6FF4D2EF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A34D-C264-C442-A817-114B9023F3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E647C-6300-324A-BCBA-10E40C985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F1778-1081-9B48-BF91-46C3C76D4E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idem.Tem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6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10C2C0-078C-5FDC-6D92-DB028072F7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3616" b="3317"/>
          <a:stretch/>
        </p:blipFill>
        <p:spPr>
          <a:xfrm>
            <a:off x="-1" y="1731981"/>
            <a:ext cx="12192000" cy="512602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49AE2-509C-8317-A52F-579A2864C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EA6F-F022-756B-9C18-6A3B53B53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7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8A52A-A7D3-B140-AEE8-0A3F193D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Divider Slide Headline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1A28B7-F40A-724A-85A2-4A04A0D88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32131D-D87E-3F49-B024-AFECDB8C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345CE-F3B8-244C-9EAB-4130D01B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8A52A-A7D3-B140-AEE8-0A3F193D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Headline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1A28B7-F40A-724A-85A2-4A04A0D88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SUBHEAD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FBF51-A32A-AA4B-B005-8B2E7A63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15D2C-B304-2E4F-8D7A-6D99EB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20DB434-2226-AE48-90FC-E5EE50CC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B9FDD94-9F54-794E-BC57-0B87B5DA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61D065-23C5-D549-B3E5-E1171CC21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7DBA0-4D24-5440-A806-3185FF8E5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8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DA84E9-E98F-48E2-70A3-22D0B92F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D13C8-01E4-465D-B0FD-7A51A062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DDF78-0DBC-D98F-AB97-012271419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9F3A-E44D-726B-5DB5-8177D888B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2D98CB-5112-EDB4-046F-16273F9B14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3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F05F28-D0CB-05B3-736E-A9B69AFA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EC426-0F65-892D-A4E2-D65C5E8B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F951B-550B-AD36-A126-28D2F7AAA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7FF4A-B1A0-5F01-0387-8E6D7200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59A54-9EDC-E3FA-F940-597C87FC9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25%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B5158B-7072-E647-3CCF-4E1BA3FEBC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36FB4D-2F80-79C3-AB5D-1DF5BEB076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7C96D2-6CB1-DCDB-74A9-3DE2A8E096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300K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A0C64-5D57-1A6C-7753-BD1ECAC61E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C06C2B-76AC-CFE2-A6F6-DF03770320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BD5AD-8B3E-42FB-361B-6B5E4C0184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$2.9B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DBB1E0-53B8-36B0-8B57-45205AD70D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3E95CA-6396-115A-7377-CCB897605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D9FAF5-7E68-A3D5-4CB3-3E618B9B99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Top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A3B9002-8256-5E83-9F03-06061734CC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882BEF-0996-3216-BDE9-7F1FC7A5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2241C-1E75-D257-49CD-A88279F0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3FD6-7DE6-ED0A-E722-28F4695E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C55E0-B210-C07E-7642-F6E1A09327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E8EA4B-B5EC-BBF4-B9AA-1BFF2D551D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60D4B-998E-8850-1FDC-D2E9478280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E3E6F7-DCFC-1288-0235-77CBF244AD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370ED8-EC99-6A1B-AD38-768B72103D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5AA79F-5445-1D7B-59F7-DB657A4C18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A38BDF-91A4-D2BC-9333-D30E57EA67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B8D1AA-FFA1-2286-F1DC-4233201386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0" name="Picture Placeholder 2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BACD1B7-978A-841B-300D-E5ABABD8205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3" name="Picture Placeholder 22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C95EA26A-4037-42A4-B9D5-7182680AF89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5" name="Picture Placeholder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0FE214A-B7EE-CE5A-C5AE-A15ABD9250D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8" name="Picture Placeholder 27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C7B4A31E-A3C4-4E96-BA2C-5BA7CF07FE80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079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20DB434-2226-AE48-90FC-E5EE50CC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B9FDD94-9F54-794E-BC57-0B87B5DA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61D065-23C5-D549-B3E5-E1171CC21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DE5B0-D578-133E-DD2D-08F0FB5DC6A8}"/>
              </a:ext>
            </a:extLst>
          </p:cNvPr>
          <p:cNvSpPr/>
          <p:nvPr/>
        </p:nvSpPr>
        <p:spPr>
          <a:xfrm>
            <a:off x="596766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2D60C-70E9-3C15-79FF-81C80E29A02E}"/>
              </a:ext>
            </a:extLst>
          </p:cNvPr>
          <p:cNvSpPr/>
          <p:nvPr/>
        </p:nvSpPr>
        <p:spPr>
          <a:xfrm>
            <a:off x="2173705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7AAAA-396D-6C70-55BE-91E354366D86}"/>
              </a:ext>
            </a:extLst>
          </p:cNvPr>
          <p:cNvSpPr/>
          <p:nvPr/>
        </p:nvSpPr>
        <p:spPr>
          <a:xfrm>
            <a:off x="3750644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1B0A1-7CAB-5846-3F0E-8332666B99A2}"/>
              </a:ext>
            </a:extLst>
          </p:cNvPr>
          <p:cNvSpPr/>
          <p:nvPr/>
        </p:nvSpPr>
        <p:spPr>
          <a:xfrm>
            <a:off x="5327583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2C81D-83A8-7859-6DAE-7B61F096CA26}"/>
              </a:ext>
            </a:extLst>
          </p:cNvPr>
          <p:cNvSpPr/>
          <p:nvPr/>
        </p:nvSpPr>
        <p:spPr>
          <a:xfrm>
            <a:off x="6904522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1CA93-2F85-1A4F-C9BA-52EF5003DC70}"/>
              </a:ext>
            </a:extLst>
          </p:cNvPr>
          <p:cNvSpPr/>
          <p:nvPr/>
        </p:nvSpPr>
        <p:spPr>
          <a:xfrm>
            <a:off x="8481461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7E83D-B715-5863-DBBB-AE987FE55A19}"/>
              </a:ext>
            </a:extLst>
          </p:cNvPr>
          <p:cNvSpPr/>
          <p:nvPr/>
        </p:nvSpPr>
        <p:spPr>
          <a:xfrm>
            <a:off x="10058399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901CE-85CD-E8A5-C2CF-7A289C46AC72}"/>
              </a:ext>
            </a:extLst>
          </p:cNvPr>
          <p:cNvSpPr/>
          <p:nvPr/>
        </p:nvSpPr>
        <p:spPr>
          <a:xfrm>
            <a:off x="1384432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302D5-C371-B7C5-4B9F-D66121CFB2E3}"/>
              </a:ext>
            </a:extLst>
          </p:cNvPr>
          <p:cNvSpPr/>
          <p:nvPr/>
        </p:nvSpPr>
        <p:spPr>
          <a:xfrm>
            <a:off x="2961371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19882-066F-043D-9C32-3350E6654CEB}"/>
              </a:ext>
            </a:extLst>
          </p:cNvPr>
          <p:cNvSpPr/>
          <p:nvPr/>
        </p:nvSpPr>
        <p:spPr>
          <a:xfrm>
            <a:off x="4538310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7988E6-37EB-0946-462D-E9B41C15B025}"/>
              </a:ext>
            </a:extLst>
          </p:cNvPr>
          <p:cNvSpPr/>
          <p:nvPr/>
        </p:nvSpPr>
        <p:spPr>
          <a:xfrm>
            <a:off x="6115249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41232-E134-080D-CF6A-39F49309CCE4}"/>
              </a:ext>
            </a:extLst>
          </p:cNvPr>
          <p:cNvSpPr/>
          <p:nvPr/>
        </p:nvSpPr>
        <p:spPr>
          <a:xfrm>
            <a:off x="7692188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C7DA00-B86D-FE6B-E5B8-26159CC87DEF}"/>
              </a:ext>
            </a:extLst>
          </p:cNvPr>
          <p:cNvSpPr/>
          <p:nvPr/>
        </p:nvSpPr>
        <p:spPr>
          <a:xfrm>
            <a:off x="9269126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642716-7376-FD36-91B4-4B01F3F337F0}"/>
              </a:ext>
            </a:extLst>
          </p:cNvPr>
          <p:cNvSpPr/>
          <p:nvPr/>
        </p:nvSpPr>
        <p:spPr>
          <a:xfrm>
            <a:off x="596766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012C0-97E7-0FA0-B1F6-4FDA80D87362}"/>
              </a:ext>
            </a:extLst>
          </p:cNvPr>
          <p:cNvSpPr/>
          <p:nvPr/>
        </p:nvSpPr>
        <p:spPr>
          <a:xfrm>
            <a:off x="2173705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4F88C5-CAC6-68F3-D326-31D78603C317}"/>
              </a:ext>
            </a:extLst>
          </p:cNvPr>
          <p:cNvSpPr/>
          <p:nvPr/>
        </p:nvSpPr>
        <p:spPr>
          <a:xfrm>
            <a:off x="3750644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649205-5A16-9C51-C924-50976930689B}"/>
              </a:ext>
            </a:extLst>
          </p:cNvPr>
          <p:cNvSpPr/>
          <p:nvPr/>
        </p:nvSpPr>
        <p:spPr>
          <a:xfrm>
            <a:off x="5327583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ACC6F-1BF5-D06E-FCED-B76FA2FA5804}"/>
              </a:ext>
            </a:extLst>
          </p:cNvPr>
          <p:cNvSpPr/>
          <p:nvPr/>
        </p:nvSpPr>
        <p:spPr>
          <a:xfrm>
            <a:off x="6904522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589219-047F-966F-F145-7F5A1B0B8D19}"/>
              </a:ext>
            </a:extLst>
          </p:cNvPr>
          <p:cNvSpPr/>
          <p:nvPr/>
        </p:nvSpPr>
        <p:spPr>
          <a:xfrm>
            <a:off x="8481461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D9741-BDF6-C441-BC56-449FC3C5494A}"/>
              </a:ext>
            </a:extLst>
          </p:cNvPr>
          <p:cNvSpPr/>
          <p:nvPr/>
        </p:nvSpPr>
        <p:spPr>
          <a:xfrm>
            <a:off x="10058399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D68996-B8B4-132D-9071-7CA79EC3BA1C}"/>
              </a:ext>
            </a:extLst>
          </p:cNvPr>
          <p:cNvSpPr/>
          <p:nvPr/>
        </p:nvSpPr>
        <p:spPr>
          <a:xfrm>
            <a:off x="1384432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49B9A-49BF-AA64-9AEE-135EF296B946}"/>
              </a:ext>
            </a:extLst>
          </p:cNvPr>
          <p:cNvSpPr/>
          <p:nvPr/>
        </p:nvSpPr>
        <p:spPr>
          <a:xfrm>
            <a:off x="2961371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C87519-BD53-E78E-CB54-DC91A08BDAAB}"/>
              </a:ext>
            </a:extLst>
          </p:cNvPr>
          <p:cNvSpPr/>
          <p:nvPr/>
        </p:nvSpPr>
        <p:spPr>
          <a:xfrm>
            <a:off x="4538310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3990CD-B844-90DA-76F4-E41AEDB99C05}"/>
              </a:ext>
            </a:extLst>
          </p:cNvPr>
          <p:cNvSpPr/>
          <p:nvPr/>
        </p:nvSpPr>
        <p:spPr>
          <a:xfrm>
            <a:off x="6115249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940CA-AEE8-FDCE-69BF-E47E864C84DF}"/>
              </a:ext>
            </a:extLst>
          </p:cNvPr>
          <p:cNvSpPr/>
          <p:nvPr/>
        </p:nvSpPr>
        <p:spPr>
          <a:xfrm>
            <a:off x="7692188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8090E-37F5-E3AC-A14A-EECF021FD59B}"/>
              </a:ext>
            </a:extLst>
          </p:cNvPr>
          <p:cNvSpPr/>
          <p:nvPr/>
        </p:nvSpPr>
        <p:spPr>
          <a:xfrm>
            <a:off x="9269126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737331-558A-0BA4-3461-9455D09A71E3}"/>
              </a:ext>
            </a:extLst>
          </p:cNvPr>
          <p:cNvSpPr/>
          <p:nvPr/>
        </p:nvSpPr>
        <p:spPr>
          <a:xfrm>
            <a:off x="596766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68DB01-B3C1-AF66-90D5-6C161C2ED07B}"/>
              </a:ext>
            </a:extLst>
          </p:cNvPr>
          <p:cNvSpPr/>
          <p:nvPr/>
        </p:nvSpPr>
        <p:spPr>
          <a:xfrm>
            <a:off x="2173705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120720-7B85-8DF9-04B9-311AD43F5FDE}"/>
              </a:ext>
            </a:extLst>
          </p:cNvPr>
          <p:cNvSpPr/>
          <p:nvPr/>
        </p:nvSpPr>
        <p:spPr>
          <a:xfrm>
            <a:off x="3750644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DBD870-8988-955D-A2A7-8393605A3FCA}"/>
              </a:ext>
            </a:extLst>
          </p:cNvPr>
          <p:cNvSpPr/>
          <p:nvPr/>
        </p:nvSpPr>
        <p:spPr>
          <a:xfrm>
            <a:off x="5327583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DEC348-4F00-16DE-3069-5511365CE28E}"/>
              </a:ext>
            </a:extLst>
          </p:cNvPr>
          <p:cNvSpPr/>
          <p:nvPr/>
        </p:nvSpPr>
        <p:spPr>
          <a:xfrm>
            <a:off x="6904522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AC4B0C-4C68-CF23-FBB7-2B3E89F1075B}"/>
              </a:ext>
            </a:extLst>
          </p:cNvPr>
          <p:cNvSpPr/>
          <p:nvPr/>
        </p:nvSpPr>
        <p:spPr>
          <a:xfrm>
            <a:off x="8481461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826FC7-DFA3-FA73-F89E-C32C1D9D4AE1}"/>
              </a:ext>
            </a:extLst>
          </p:cNvPr>
          <p:cNvSpPr/>
          <p:nvPr/>
        </p:nvSpPr>
        <p:spPr>
          <a:xfrm>
            <a:off x="10058399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</p:spTree>
    <p:extLst>
      <p:ext uri="{BB962C8B-B14F-4D97-AF65-F5344CB8AC3E}">
        <p14:creationId xmlns:p14="http://schemas.microsoft.com/office/powerpoint/2010/main" val="292734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1060</Words>
  <Application>Microsoft Macintosh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Divider Slide Headline</vt:lpstr>
      <vt:lpstr>Divider Slide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Fitzgerald</dc:creator>
  <cp:lastModifiedBy>Tommy Ryan</cp:lastModifiedBy>
  <cp:revision>15</cp:revision>
  <dcterms:created xsi:type="dcterms:W3CDTF">2022-03-07T01:28:51Z</dcterms:created>
  <dcterms:modified xsi:type="dcterms:W3CDTF">2024-06-07T13:39:49Z</dcterms:modified>
</cp:coreProperties>
</file>