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50" b="0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398462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574" y="4366765"/>
            <a:ext cx="10932160" cy="2458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23296" y="10353476"/>
            <a:ext cx="2381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26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8736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Guía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recursos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la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acción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comunitaria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620574" y="1498774"/>
            <a:ext cx="10598785" cy="245808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Nacional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  <a:spcBef>
                <a:spcPts val="430"/>
              </a:spcBef>
            </a:pP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nacional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brinda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el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apoyo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necesitan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ampliar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comunitarios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convertirlos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verdes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prósperos.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Creemos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poder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cambio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impulsado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Plantando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árboles,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cultivando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y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uniendo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vecindarios,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ciudades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más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saludables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felices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disfrutemos.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Únase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nosotrosen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este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movimiento.</a:t>
            </a:r>
            <a:endParaRPr sz="1950">
              <a:latin typeface="Arial"/>
              <a:cs typeface="Arial"/>
            </a:endParaRPr>
          </a:p>
          <a:p>
            <a:pPr marL="12700" marR="493395">
              <a:lnSpc>
                <a:spcPct val="101499"/>
              </a:lnSpc>
            </a:pP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nuestras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ciudades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sean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equitativas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resilientes,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un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árbol</a:t>
            </a:r>
            <a:r>
              <a:rPr dirty="0" sz="1950" spc="-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-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950" spc="-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planta</a:t>
            </a:r>
            <a:r>
              <a:rPr dirty="0" sz="1950" spc="-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-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950" spc="-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vez.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/>
              <a:t>Iniciativa</a:t>
            </a:r>
            <a:r>
              <a:rPr dirty="0" spc="215"/>
              <a:t> </a:t>
            </a:r>
            <a:r>
              <a:rPr dirty="0" spc="-10"/>
              <a:t>comunitaria</a:t>
            </a:r>
          </a:p>
          <a:p>
            <a:pPr marL="12700" marR="5080">
              <a:lnSpc>
                <a:spcPct val="101499"/>
              </a:lnSpc>
              <a:spcBef>
                <a:spcPts val="430"/>
              </a:spcBef>
            </a:pPr>
            <a:r>
              <a:rPr dirty="0" sz="1950" spc="-30" b="1" i="1">
                <a:latin typeface="Arial"/>
                <a:cs typeface="Arial"/>
              </a:rPr>
              <a:t>Spreading</a:t>
            </a:r>
            <a:r>
              <a:rPr dirty="0" sz="1950" spc="-75" b="1" i="1">
                <a:latin typeface="Arial"/>
                <a:cs typeface="Arial"/>
              </a:rPr>
              <a:t> </a:t>
            </a:r>
            <a:r>
              <a:rPr dirty="0" sz="1950" spc="-85" b="1" i="1">
                <a:latin typeface="Arial"/>
                <a:cs typeface="Arial"/>
              </a:rPr>
              <a:t>Roots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65" b="1" i="1">
                <a:latin typeface="Arial"/>
                <a:cs typeface="Arial"/>
              </a:rPr>
              <a:t>es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50" b="1" i="1">
                <a:latin typeface="Arial"/>
                <a:cs typeface="Arial"/>
              </a:rPr>
              <a:t>una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50" b="1" i="1">
                <a:latin typeface="Arial"/>
                <a:cs typeface="Arial"/>
              </a:rPr>
              <a:t>iniciativa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40" b="1" i="1">
                <a:latin typeface="Arial"/>
                <a:cs typeface="Arial"/>
              </a:rPr>
              <a:t>nacional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40" b="1" i="1">
                <a:latin typeface="Arial"/>
                <a:cs typeface="Arial"/>
              </a:rPr>
              <a:t>que</a:t>
            </a:r>
            <a:r>
              <a:rPr dirty="0" sz="1950" spc="-70" b="1" i="1">
                <a:latin typeface="Arial"/>
                <a:cs typeface="Arial"/>
              </a:rPr>
              <a:t> apoya </a:t>
            </a:r>
            <a:r>
              <a:rPr dirty="0" sz="1950" b="1" i="1">
                <a:latin typeface="Arial"/>
                <a:cs typeface="Arial"/>
              </a:rPr>
              <a:t>la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50" b="1" i="1">
                <a:latin typeface="Arial"/>
                <a:cs typeface="Arial"/>
              </a:rPr>
              <a:t>gestión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b="1" i="1">
                <a:latin typeface="Arial"/>
                <a:cs typeface="Arial"/>
              </a:rPr>
              <a:t>de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75" b="1" i="1">
                <a:latin typeface="Arial"/>
                <a:cs typeface="Arial"/>
              </a:rPr>
              <a:t>bosques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65" b="1" i="1">
                <a:latin typeface="Arial"/>
                <a:cs typeface="Arial"/>
              </a:rPr>
              <a:t>urbanos</a:t>
            </a:r>
            <a:r>
              <a:rPr dirty="0" sz="1950" spc="-70" b="1" i="1">
                <a:latin typeface="Arial"/>
                <a:cs typeface="Arial"/>
              </a:rPr>
              <a:t> </a:t>
            </a:r>
            <a:r>
              <a:rPr dirty="0" sz="1950" spc="-50" b="1" i="1">
                <a:latin typeface="Arial"/>
                <a:cs typeface="Arial"/>
              </a:rPr>
              <a:t>y </a:t>
            </a:r>
            <a:r>
              <a:rPr dirty="0" sz="1950" spc="-55" b="1" i="1">
                <a:latin typeface="Arial"/>
                <a:cs typeface="Arial"/>
              </a:rPr>
              <a:t>comunitarios,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spc="-25" b="1" i="1">
                <a:latin typeface="Arial"/>
                <a:cs typeface="Arial"/>
              </a:rPr>
              <a:t>liderada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spc="-45" b="1" i="1">
                <a:latin typeface="Arial"/>
                <a:cs typeface="Arial"/>
              </a:rPr>
              <a:t>por</a:t>
            </a:r>
            <a:r>
              <a:rPr dirty="0" sz="1950" spc="-25" b="1" i="1">
                <a:latin typeface="Arial"/>
                <a:cs typeface="Arial"/>
              </a:rPr>
              <a:t> </a:t>
            </a:r>
            <a:r>
              <a:rPr dirty="0" sz="1950" b="1" i="1">
                <a:latin typeface="Arial"/>
                <a:cs typeface="Arial"/>
              </a:rPr>
              <a:t>la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spc="-10" b="1" i="1">
                <a:latin typeface="Arial"/>
                <a:cs typeface="Arial"/>
              </a:rPr>
              <a:t>gente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b="1" i="1">
                <a:latin typeface="Arial"/>
                <a:cs typeface="Arial"/>
              </a:rPr>
              <a:t>y</a:t>
            </a:r>
            <a:r>
              <a:rPr dirty="0" sz="1950" spc="-25" b="1" i="1">
                <a:latin typeface="Arial"/>
                <a:cs typeface="Arial"/>
              </a:rPr>
              <a:t> </a:t>
            </a:r>
            <a:r>
              <a:rPr dirty="0" sz="1950" spc="-35" b="1" i="1">
                <a:latin typeface="Arial"/>
                <a:cs typeface="Arial"/>
              </a:rPr>
              <a:t>para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b="1" i="1">
                <a:latin typeface="Arial"/>
                <a:cs typeface="Arial"/>
              </a:rPr>
              <a:t>la</a:t>
            </a:r>
            <a:r>
              <a:rPr dirty="0" sz="1950" spc="-30" b="1" i="1">
                <a:latin typeface="Arial"/>
                <a:cs typeface="Arial"/>
              </a:rPr>
              <a:t> </a:t>
            </a:r>
            <a:r>
              <a:rPr dirty="0" sz="1950" spc="-20" b="1" i="1">
                <a:latin typeface="Arial"/>
                <a:cs typeface="Arial"/>
              </a:rPr>
              <a:t>gente. </a:t>
            </a:r>
            <a:r>
              <a:rPr dirty="0" sz="1950">
                <a:solidFill>
                  <a:srgbClr val="4D4D4D"/>
                </a:solidFill>
              </a:rPr>
              <a:t>Ayudamos</a:t>
            </a:r>
            <a:r>
              <a:rPr dirty="0" sz="1950" spc="-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a</a:t>
            </a:r>
            <a:r>
              <a:rPr dirty="0" sz="1950" spc="-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las</a:t>
            </a:r>
            <a:r>
              <a:rPr dirty="0" sz="1950" spc="-1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personas</a:t>
            </a:r>
            <a:r>
              <a:rPr dirty="0" sz="1950" spc="-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cuando</a:t>
            </a:r>
            <a:r>
              <a:rPr dirty="0" sz="1950" spc="-5">
                <a:solidFill>
                  <a:srgbClr val="4D4D4D"/>
                </a:solidFill>
              </a:rPr>
              <a:t> </a:t>
            </a:r>
            <a:r>
              <a:rPr dirty="0" sz="1950" spc="-10">
                <a:solidFill>
                  <a:srgbClr val="4D4D4D"/>
                </a:solidFill>
              </a:rPr>
              <a:t>quieren </a:t>
            </a:r>
            <a:r>
              <a:rPr dirty="0" sz="1950" spc="50">
                <a:solidFill>
                  <a:srgbClr val="4D4D4D"/>
                </a:solidFill>
              </a:rPr>
              <a:t>ampliar</a:t>
            </a:r>
            <a:r>
              <a:rPr dirty="0" sz="1950" spc="10">
                <a:solidFill>
                  <a:srgbClr val="4D4D4D"/>
                </a:solidFill>
              </a:rPr>
              <a:t> su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45">
                <a:solidFill>
                  <a:srgbClr val="4D4D4D"/>
                </a:solidFill>
              </a:rPr>
              <a:t>entorno</a:t>
            </a:r>
            <a:r>
              <a:rPr dirty="0" sz="1950" spc="10">
                <a:solidFill>
                  <a:srgbClr val="4D4D4D"/>
                </a:solidFill>
              </a:rPr>
              <a:t> urbano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10">
                <a:solidFill>
                  <a:srgbClr val="4D4D4D"/>
                </a:solidFill>
              </a:rPr>
              <a:t>sus espacios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10">
                <a:solidFill>
                  <a:srgbClr val="4D4D4D"/>
                </a:solidFill>
              </a:rPr>
              <a:t>comunitarios,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45">
                <a:solidFill>
                  <a:srgbClr val="4D4D4D"/>
                </a:solidFill>
              </a:rPr>
              <a:t>convertirlos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10">
                <a:solidFill>
                  <a:srgbClr val="4D4D4D"/>
                </a:solidFill>
              </a:rPr>
              <a:t>en espacios</a:t>
            </a:r>
            <a:r>
              <a:rPr dirty="0" sz="1950" spc="15">
                <a:solidFill>
                  <a:srgbClr val="4D4D4D"/>
                </a:solidFill>
              </a:rPr>
              <a:t> </a:t>
            </a:r>
            <a:r>
              <a:rPr dirty="0" sz="1950" spc="-10">
                <a:solidFill>
                  <a:srgbClr val="4D4D4D"/>
                </a:solidFill>
              </a:rPr>
              <a:t>verdes </a:t>
            </a:r>
            <a:r>
              <a:rPr dirty="0" sz="1950">
                <a:solidFill>
                  <a:srgbClr val="4D4D4D"/>
                </a:solidFill>
              </a:rPr>
              <a:t>prósperos.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Plantando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árboles,</a:t>
            </a:r>
            <a:r>
              <a:rPr dirty="0" sz="1950" spc="105">
                <a:solidFill>
                  <a:srgbClr val="4D4D4D"/>
                </a:solidFill>
              </a:rPr>
              <a:t> </a:t>
            </a:r>
            <a:r>
              <a:rPr dirty="0" sz="1950" spc="45">
                <a:solidFill>
                  <a:srgbClr val="4D4D4D"/>
                </a:solidFill>
              </a:rPr>
              <a:t>cultivando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espacios</a:t>
            </a:r>
            <a:r>
              <a:rPr dirty="0" sz="1950" spc="10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verdes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uniendo</a:t>
            </a:r>
            <a:r>
              <a:rPr dirty="0" sz="1950" spc="10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a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los</a:t>
            </a:r>
            <a:r>
              <a:rPr dirty="0" sz="1950" spc="10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vecindarios,</a:t>
            </a:r>
            <a:r>
              <a:rPr dirty="0" sz="1950" spc="100">
                <a:solidFill>
                  <a:srgbClr val="4D4D4D"/>
                </a:solidFill>
              </a:rPr>
              <a:t> </a:t>
            </a:r>
            <a:r>
              <a:rPr dirty="0" sz="1950" spc="-10">
                <a:solidFill>
                  <a:srgbClr val="4D4D4D"/>
                </a:solidFill>
              </a:rPr>
              <a:t>podemos </a:t>
            </a:r>
            <a:r>
              <a:rPr dirty="0" sz="1950" spc="50">
                <a:solidFill>
                  <a:srgbClr val="4D4D4D"/>
                </a:solidFill>
              </a:rPr>
              <a:t>crear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ciudades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más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saludables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 spc="60">
                <a:solidFill>
                  <a:srgbClr val="4D4D4D"/>
                </a:solidFill>
              </a:rPr>
              <a:t>felices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para</a:t>
            </a:r>
            <a:r>
              <a:rPr dirty="0" sz="1950" spc="4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que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 spc="55">
                <a:solidFill>
                  <a:srgbClr val="4D4D4D"/>
                </a:solidFill>
              </a:rPr>
              <a:t>todos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las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 spc="50">
                <a:solidFill>
                  <a:srgbClr val="4D4D4D"/>
                </a:solidFill>
              </a:rPr>
              <a:t>disfrutemos.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Únase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a</a:t>
            </a:r>
            <a:r>
              <a:rPr dirty="0" sz="1950" spc="4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nosotros</a:t>
            </a:r>
            <a:r>
              <a:rPr dirty="0" sz="1950" spc="45">
                <a:solidFill>
                  <a:srgbClr val="4D4D4D"/>
                </a:solidFill>
              </a:rPr>
              <a:t> </a:t>
            </a:r>
            <a:r>
              <a:rPr dirty="0" sz="1950" spc="-25">
                <a:solidFill>
                  <a:srgbClr val="4D4D4D"/>
                </a:solidFill>
              </a:rPr>
              <a:t>en </a:t>
            </a:r>
            <a:r>
              <a:rPr dirty="0" sz="1950">
                <a:solidFill>
                  <a:srgbClr val="4D4D4D"/>
                </a:solidFill>
              </a:rPr>
              <a:t>este</a:t>
            </a:r>
            <a:r>
              <a:rPr dirty="0" sz="1950" spc="12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movimiento.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Juntos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podemos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hacer</a:t>
            </a:r>
            <a:r>
              <a:rPr dirty="0" sz="1950" spc="12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que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nuestras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ciudades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sean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más</a:t>
            </a:r>
            <a:r>
              <a:rPr dirty="0" sz="1950" spc="120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equitativas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125">
                <a:solidFill>
                  <a:srgbClr val="4D4D4D"/>
                </a:solidFill>
              </a:rPr>
              <a:t> </a:t>
            </a:r>
            <a:r>
              <a:rPr dirty="0" sz="1950" spc="-25">
                <a:solidFill>
                  <a:srgbClr val="4D4D4D"/>
                </a:solidFill>
              </a:rPr>
              <a:t>más </a:t>
            </a:r>
            <a:r>
              <a:rPr dirty="0" sz="1950">
                <a:solidFill>
                  <a:srgbClr val="4D4D4D"/>
                </a:solidFill>
              </a:rPr>
              <a:t>resilientes,</a:t>
            </a:r>
            <a:r>
              <a:rPr dirty="0" sz="1950" spc="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un</a:t>
            </a:r>
            <a:r>
              <a:rPr dirty="0" sz="1950" spc="5">
                <a:solidFill>
                  <a:srgbClr val="4D4D4D"/>
                </a:solidFill>
              </a:rPr>
              <a:t> </a:t>
            </a:r>
            <a:r>
              <a:rPr dirty="0" sz="1950" spc="60">
                <a:solidFill>
                  <a:srgbClr val="4D4D4D"/>
                </a:solidFill>
              </a:rPr>
              <a:t>árbol</a:t>
            </a:r>
            <a:r>
              <a:rPr dirty="0" sz="1950" spc="10">
                <a:solidFill>
                  <a:srgbClr val="4D4D4D"/>
                </a:solidFill>
              </a:rPr>
              <a:t> </a:t>
            </a:r>
            <a:r>
              <a:rPr dirty="0" sz="1950" spc="75">
                <a:solidFill>
                  <a:srgbClr val="4D4D4D"/>
                </a:solidFill>
              </a:rPr>
              <a:t>y</a:t>
            </a:r>
            <a:r>
              <a:rPr dirty="0" sz="1950" spc="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una</a:t>
            </a:r>
            <a:r>
              <a:rPr dirty="0" sz="1950" spc="10">
                <a:solidFill>
                  <a:srgbClr val="4D4D4D"/>
                </a:solidFill>
              </a:rPr>
              <a:t> </a:t>
            </a:r>
            <a:r>
              <a:rPr dirty="0" sz="1950" spc="60">
                <a:solidFill>
                  <a:srgbClr val="4D4D4D"/>
                </a:solidFill>
              </a:rPr>
              <a:t>planta</a:t>
            </a:r>
            <a:r>
              <a:rPr dirty="0" sz="1950" spc="5">
                <a:solidFill>
                  <a:srgbClr val="4D4D4D"/>
                </a:solidFill>
              </a:rPr>
              <a:t> </a:t>
            </a:r>
            <a:r>
              <a:rPr dirty="0" sz="1950">
                <a:solidFill>
                  <a:srgbClr val="4D4D4D"/>
                </a:solidFill>
              </a:rPr>
              <a:t>a</a:t>
            </a:r>
            <a:r>
              <a:rPr dirty="0" sz="1950" spc="5">
                <a:solidFill>
                  <a:srgbClr val="4D4D4D"/>
                </a:solidFill>
              </a:rPr>
              <a:t> </a:t>
            </a:r>
            <a:r>
              <a:rPr dirty="0" sz="1950" spc="65">
                <a:solidFill>
                  <a:srgbClr val="4D4D4D"/>
                </a:solidFill>
              </a:rPr>
              <a:t>la</a:t>
            </a:r>
            <a:r>
              <a:rPr dirty="0" sz="1950" spc="10">
                <a:solidFill>
                  <a:srgbClr val="4D4D4D"/>
                </a:solidFill>
              </a:rPr>
              <a:t> </a:t>
            </a:r>
            <a:r>
              <a:rPr dirty="0" sz="1950" spc="-20">
                <a:solidFill>
                  <a:srgbClr val="4D4D4D"/>
                </a:solidFill>
              </a:rPr>
              <a:t>vez.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620574" y="7234945"/>
            <a:ext cx="10450195" cy="245808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65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237D12"/>
                </a:solidFill>
                <a:latin typeface="Arial"/>
                <a:cs typeface="Arial"/>
              </a:rPr>
              <a:t>amplia</a:t>
            </a:r>
            <a:r>
              <a:rPr dirty="0" sz="1450" spc="7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237D12"/>
                </a:solidFill>
                <a:latin typeface="Arial"/>
                <a:cs typeface="Arial"/>
              </a:rPr>
              <a:t>cobertura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  <a:spcBef>
                <a:spcPts val="425"/>
              </a:spcBef>
            </a:pPr>
            <a:r>
              <a:rPr dirty="0" sz="1950" spc="-55" b="1" i="1">
                <a:solidFill>
                  <a:srgbClr val="237D12"/>
                </a:solidFill>
                <a:latin typeface="Arial"/>
                <a:cs typeface="Arial"/>
              </a:rPr>
              <a:t>&lt;NOMBRE&gt;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65" b="1" i="1">
                <a:solidFill>
                  <a:srgbClr val="237D12"/>
                </a:solidFill>
                <a:latin typeface="Arial"/>
                <a:cs typeface="Arial"/>
              </a:rPr>
              <a:t>es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la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40" b="1" i="1">
                <a:solidFill>
                  <a:srgbClr val="237D12"/>
                </a:solidFill>
                <a:latin typeface="Arial"/>
                <a:cs typeface="Arial"/>
              </a:rPr>
              <a:t>rama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20" b="1" i="1">
                <a:solidFill>
                  <a:srgbClr val="237D12"/>
                </a:solidFill>
                <a:latin typeface="Arial"/>
                <a:cs typeface="Arial"/>
              </a:rPr>
              <a:t>local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0" b="1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950" spc="-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75" b="1" i="1">
                <a:solidFill>
                  <a:srgbClr val="237D12"/>
                </a:solidFill>
                <a:latin typeface="Arial"/>
                <a:cs typeface="Arial"/>
              </a:rPr>
              <a:t>Roots,</a:t>
            </a:r>
            <a:r>
              <a:rPr dirty="0" sz="1950" spc="1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nacional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brinda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las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apoyo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necesitan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ampliar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comunitarios,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convertirlos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en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prósperos.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Creemos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poder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cambio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impulsado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dirty="0" sz="19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comunidad.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Plantando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árboles,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cultivando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uniendo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vecindarios,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crear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ciudades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saludables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felices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disfrutemos.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Únase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nosotros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9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este</a:t>
            </a:r>
            <a:r>
              <a:rPr dirty="0" sz="19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movimiento.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podemos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9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nuestras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ciudades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sean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dirty="0" sz="19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equitativas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más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resilientes,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árbol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planta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vez.</a:t>
            </a:r>
            <a:endParaRPr sz="19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41204" y="1792544"/>
            <a:ext cx="4827270" cy="3957954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281305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discursos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ascensor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comunican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mensaje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conciso,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convincente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memorable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puede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transmitir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muy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poco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tiempo,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lo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se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tarda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trayecto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ascensor.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menudo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primer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punto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contacto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entre</a:t>
            </a:r>
            <a:r>
              <a:rPr dirty="0" sz="1450" spc="-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 campañas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probablemente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no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conocen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su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iniciativa.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discurso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bien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elaborado</a:t>
            </a:r>
            <a:r>
              <a:rPr dirty="0" sz="1450" spc="1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genera</a:t>
            </a:r>
            <a:r>
              <a:rPr dirty="0" sz="1450" spc="1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una</a:t>
            </a:r>
            <a:endParaRPr sz="1450">
              <a:latin typeface="Arial"/>
              <a:cs typeface="Arial"/>
            </a:endParaRPr>
          </a:p>
          <a:p>
            <a:pPr marL="12700" marR="113030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primera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impresión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positiva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conciencia</a:t>
            </a:r>
            <a:r>
              <a:rPr dirty="0" sz="1450" spc="1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sus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objetivos.</a:t>
            </a:r>
            <a:endParaRPr sz="1450">
              <a:latin typeface="Arial"/>
              <a:cs typeface="Arial"/>
            </a:endParaRPr>
          </a:p>
          <a:p>
            <a:pPr marL="12700" marR="296545">
              <a:lnSpc>
                <a:spcPct val="104200"/>
              </a:lnSpc>
              <a:spcBef>
                <a:spcPts val="99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fin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lograr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mayor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difusión,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también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en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caso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hemos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explorado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varios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posicionamientos: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movimiento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nacional,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componente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crucial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movimiento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nacional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campaña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impulsada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endParaRPr sz="1450">
              <a:latin typeface="Arial"/>
              <a:cs typeface="Arial"/>
            </a:endParaRPr>
          </a:p>
          <a:p>
            <a:pPr marL="12700" marR="495300">
              <a:lnSpc>
                <a:spcPct val="104200"/>
              </a:lnSpc>
              <a:spcBef>
                <a:spcPts val="99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palabras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negrita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específicas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cada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discurso</a:t>
            </a:r>
            <a:r>
              <a:rPr dirty="0" sz="1450" spc="1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4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ascensor.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41204" y="731425"/>
            <a:ext cx="22028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educar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70"/>
              <a:t>Discursos</a:t>
            </a:r>
            <a:r>
              <a:rPr dirty="0" spc="-130"/>
              <a:t> </a:t>
            </a:r>
            <a:r>
              <a:rPr dirty="0"/>
              <a:t>de</a:t>
            </a:r>
            <a:r>
              <a:rPr dirty="0" spc="-125"/>
              <a:t> </a:t>
            </a:r>
            <a:r>
              <a:rPr dirty="0" spc="-30"/>
              <a:t>ascensor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2025-03-28T19:31:45Z</dcterms:created>
  <dcterms:modified xsi:type="dcterms:W3CDTF">2025-03-28T19:31:45Z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