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3123565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22071" y="10353476"/>
            <a:ext cx="240029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29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8736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Guía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recursos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la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acción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comunitaria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145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610237" y="1040989"/>
            <a:ext cx="11007090" cy="9335770"/>
            <a:chOff x="7610237" y="1040989"/>
            <a:chExt cx="11007090" cy="9335770"/>
          </a:xfrm>
        </p:grpSpPr>
        <p:sp>
          <p:nvSpPr>
            <p:cNvPr id="5" name="object 5" descr=""/>
            <p:cNvSpPr/>
            <p:nvPr/>
          </p:nvSpPr>
          <p:spPr>
            <a:xfrm>
              <a:off x="15410257" y="4603917"/>
              <a:ext cx="3116580" cy="3116580"/>
            </a:xfrm>
            <a:custGeom>
              <a:avLst/>
              <a:gdLst/>
              <a:ahLst/>
              <a:cxnLst/>
              <a:rect l="l" t="t" r="r" b="b"/>
              <a:pathLst>
                <a:path w="3116580" h="3116579">
                  <a:moveTo>
                    <a:pt x="1558193" y="0"/>
                  </a:moveTo>
                  <a:lnTo>
                    <a:pt x="1509659" y="741"/>
                  </a:lnTo>
                  <a:lnTo>
                    <a:pt x="1461495" y="2951"/>
                  </a:lnTo>
                  <a:lnTo>
                    <a:pt x="1413721" y="6608"/>
                  </a:lnTo>
                  <a:lnTo>
                    <a:pt x="1366361" y="11691"/>
                  </a:lnTo>
                  <a:lnTo>
                    <a:pt x="1319435" y="18177"/>
                  </a:lnTo>
                  <a:lnTo>
                    <a:pt x="1272964" y="26046"/>
                  </a:lnTo>
                  <a:lnTo>
                    <a:pt x="1226971" y="35276"/>
                  </a:lnTo>
                  <a:lnTo>
                    <a:pt x="1181477" y="45844"/>
                  </a:lnTo>
                  <a:lnTo>
                    <a:pt x="1136503" y="57731"/>
                  </a:lnTo>
                  <a:lnTo>
                    <a:pt x="1092072" y="70914"/>
                  </a:lnTo>
                  <a:lnTo>
                    <a:pt x="1048203" y="85371"/>
                  </a:lnTo>
                  <a:lnTo>
                    <a:pt x="1004920" y="101082"/>
                  </a:lnTo>
                  <a:lnTo>
                    <a:pt x="962244" y="118024"/>
                  </a:lnTo>
                  <a:lnTo>
                    <a:pt x="920195" y="136176"/>
                  </a:lnTo>
                  <a:lnTo>
                    <a:pt x="878797" y="155517"/>
                  </a:lnTo>
                  <a:lnTo>
                    <a:pt x="838070" y="176024"/>
                  </a:lnTo>
                  <a:lnTo>
                    <a:pt x="798035" y="197677"/>
                  </a:lnTo>
                  <a:lnTo>
                    <a:pt x="758715" y="220453"/>
                  </a:lnTo>
                  <a:lnTo>
                    <a:pt x="720131" y="244332"/>
                  </a:lnTo>
                  <a:lnTo>
                    <a:pt x="682304" y="269292"/>
                  </a:lnTo>
                  <a:lnTo>
                    <a:pt x="645256" y="295310"/>
                  </a:lnTo>
                  <a:lnTo>
                    <a:pt x="609009" y="322367"/>
                  </a:lnTo>
                  <a:lnTo>
                    <a:pt x="573584" y="350439"/>
                  </a:lnTo>
                  <a:lnTo>
                    <a:pt x="539003" y="379506"/>
                  </a:lnTo>
                  <a:lnTo>
                    <a:pt x="505287" y="409545"/>
                  </a:lnTo>
                  <a:lnTo>
                    <a:pt x="472458" y="440537"/>
                  </a:lnTo>
                  <a:lnTo>
                    <a:pt x="440537" y="472458"/>
                  </a:lnTo>
                  <a:lnTo>
                    <a:pt x="409545" y="505287"/>
                  </a:lnTo>
                  <a:lnTo>
                    <a:pt x="379506" y="539003"/>
                  </a:lnTo>
                  <a:lnTo>
                    <a:pt x="350439" y="573584"/>
                  </a:lnTo>
                  <a:lnTo>
                    <a:pt x="322367" y="609009"/>
                  </a:lnTo>
                  <a:lnTo>
                    <a:pt x="295310" y="645256"/>
                  </a:lnTo>
                  <a:lnTo>
                    <a:pt x="269292" y="682304"/>
                  </a:lnTo>
                  <a:lnTo>
                    <a:pt x="244332" y="720131"/>
                  </a:lnTo>
                  <a:lnTo>
                    <a:pt x="220453" y="758715"/>
                  </a:lnTo>
                  <a:lnTo>
                    <a:pt x="197677" y="798035"/>
                  </a:lnTo>
                  <a:lnTo>
                    <a:pt x="176024" y="838070"/>
                  </a:lnTo>
                  <a:lnTo>
                    <a:pt x="155517" y="878797"/>
                  </a:lnTo>
                  <a:lnTo>
                    <a:pt x="136176" y="920195"/>
                  </a:lnTo>
                  <a:lnTo>
                    <a:pt x="118024" y="962244"/>
                  </a:lnTo>
                  <a:lnTo>
                    <a:pt x="101082" y="1004920"/>
                  </a:lnTo>
                  <a:lnTo>
                    <a:pt x="85371" y="1048203"/>
                  </a:lnTo>
                  <a:lnTo>
                    <a:pt x="70914" y="1092072"/>
                  </a:lnTo>
                  <a:lnTo>
                    <a:pt x="57731" y="1136503"/>
                  </a:lnTo>
                  <a:lnTo>
                    <a:pt x="45844" y="1181477"/>
                  </a:lnTo>
                  <a:lnTo>
                    <a:pt x="35276" y="1226971"/>
                  </a:lnTo>
                  <a:lnTo>
                    <a:pt x="26046" y="1272964"/>
                  </a:lnTo>
                  <a:lnTo>
                    <a:pt x="18177" y="1319435"/>
                  </a:lnTo>
                  <a:lnTo>
                    <a:pt x="11691" y="1366361"/>
                  </a:lnTo>
                  <a:lnTo>
                    <a:pt x="6608" y="1413721"/>
                  </a:lnTo>
                  <a:lnTo>
                    <a:pt x="2951" y="1461495"/>
                  </a:lnTo>
                  <a:lnTo>
                    <a:pt x="741" y="1509659"/>
                  </a:lnTo>
                  <a:lnTo>
                    <a:pt x="0" y="1558193"/>
                  </a:lnTo>
                  <a:lnTo>
                    <a:pt x="741" y="1606726"/>
                  </a:lnTo>
                  <a:lnTo>
                    <a:pt x="2951" y="1654890"/>
                  </a:lnTo>
                  <a:lnTo>
                    <a:pt x="6608" y="1702663"/>
                  </a:lnTo>
                  <a:lnTo>
                    <a:pt x="11691" y="1750023"/>
                  </a:lnTo>
                  <a:lnTo>
                    <a:pt x="18177" y="1796949"/>
                  </a:lnTo>
                  <a:lnTo>
                    <a:pt x="26046" y="1843419"/>
                  </a:lnTo>
                  <a:lnTo>
                    <a:pt x="35276" y="1889411"/>
                  </a:lnTo>
                  <a:lnTo>
                    <a:pt x="45844" y="1934905"/>
                  </a:lnTo>
                  <a:lnTo>
                    <a:pt x="57731" y="1979879"/>
                  </a:lnTo>
                  <a:lnTo>
                    <a:pt x="70914" y="2024310"/>
                  </a:lnTo>
                  <a:lnTo>
                    <a:pt x="85371" y="2068178"/>
                  </a:lnTo>
                  <a:lnTo>
                    <a:pt x="101082" y="2111461"/>
                  </a:lnTo>
                  <a:lnTo>
                    <a:pt x="118024" y="2154138"/>
                  </a:lnTo>
                  <a:lnTo>
                    <a:pt x="136176" y="2196186"/>
                  </a:lnTo>
                  <a:lnTo>
                    <a:pt x="155517" y="2237584"/>
                  </a:lnTo>
                  <a:lnTo>
                    <a:pt x="176024" y="2278312"/>
                  </a:lnTo>
                  <a:lnTo>
                    <a:pt x="197677" y="2318346"/>
                  </a:lnTo>
                  <a:lnTo>
                    <a:pt x="220453" y="2357666"/>
                  </a:lnTo>
                  <a:lnTo>
                    <a:pt x="244332" y="2396250"/>
                  </a:lnTo>
                  <a:lnTo>
                    <a:pt x="269292" y="2434077"/>
                  </a:lnTo>
                  <a:lnTo>
                    <a:pt x="295310" y="2471125"/>
                  </a:lnTo>
                  <a:lnTo>
                    <a:pt x="322367" y="2507372"/>
                  </a:lnTo>
                  <a:lnTo>
                    <a:pt x="350439" y="2542797"/>
                  </a:lnTo>
                  <a:lnTo>
                    <a:pt x="379506" y="2577378"/>
                  </a:lnTo>
                  <a:lnTo>
                    <a:pt x="409545" y="2611095"/>
                  </a:lnTo>
                  <a:lnTo>
                    <a:pt x="440537" y="2643924"/>
                  </a:lnTo>
                  <a:lnTo>
                    <a:pt x="472458" y="2675845"/>
                  </a:lnTo>
                  <a:lnTo>
                    <a:pt x="505287" y="2706837"/>
                  </a:lnTo>
                  <a:lnTo>
                    <a:pt x="539003" y="2736877"/>
                  </a:lnTo>
                  <a:lnTo>
                    <a:pt x="573584" y="2765944"/>
                  </a:lnTo>
                  <a:lnTo>
                    <a:pt x="609009" y="2794016"/>
                  </a:lnTo>
                  <a:lnTo>
                    <a:pt x="645256" y="2821073"/>
                  </a:lnTo>
                  <a:lnTo>
                    <a:pt x="682304" y="2847091"/>
                  </a:lnTo>
                  <a:lnTo>
                    <a:pt x="720131" y="2872051"/>
                  </a:lnTo>
                  <a:lnTo>
                    <a:pt x="758715" y="2895930"/>
                  </a:lnTo>
                  <a:lnTo>
                    <a:pt x="798035" y="2918707"/>
                  </a:lnTo>
                  <a:lnTo>
                    <a:pt x="838070" y="2940360"/>
                  </a:lnTo>
                  <a:lnTo>
                    <a:pt x="878797" y="2960867"/>
                  </a:lnTo>
                  <a:lnTo>
                    <a:pt x="920195" y="2980208"/>
                  </a:lnTo>
                  <a:lnTo>
                    <a:pt x="962244" y="2998360"/>
                  </a:lnTo>
                  <a:lnTo>
                    <a:pt x="1004920" y="3015303"/>
                  </a:lnTo>
                  <a:lnTo>
                    <a:pt x="1048203" y="3031013"/>
                  </a:lnTo>
                  <a:lnTo>
                    <a:pt x="1092072" y="3045471"/>
                  </a:lnTo>
                  <a:lnTo>
                    <a:pt x="1136503" y="3058654"/>
                  </a:lnTo>
                  <a:lnTo>
                    <a:pt x="1181477" y="3070541"/>
                  </a:lnTo>
                  <a:lnTo>
                    <a:pt x="1226971" y="3081110"/>
                  </a:lnTo>
                  <a:lnTo>
                    <a:pt x="1272964" y="3090340"/>
                  </a:lnTo>
                  <a:lnTo>
                    <a:pt x="1319435" y="3098209"/>
                  </a:lnTo>
                  <a:lnTo>
                    <a:pt x="1366361" y="3104695"/>
                  </a:lnTo>
                  <a:lnTo>
                    <a:pt x="1413721" y="3109778"/>
                  </a:lnTo>
                  <a:lnTo>
                    <a:pt x="1461495" y="3113435"/>
                  </a:lnTo>
                  <a:lnTo>
                    <a:pt x="1509659" y="3115645"/>
                  </a:lnTo>
                  <a:lnTo>
                    <a:pt x="1558193" y="3116386"/>
                  </a:lnTo>
                  <a:lnTo>
                    <a:pt x="1606727" y="3115645"/>
                  </a:lnTo>
                  <a:lnTo>
                    <a:pt x="1654891" y="3113435"/>
                  </a:lnTo>
                  <a:lnTo>
                    <a:pt x="1702664" y="3109778"/>
                  </a:lnTo>
                  <a:lnTo>
                    <a:pt x="1750025" y="3104695"/>
                  </a:lnTo>
                  <a:lnTo>
                    <a:pt x="1796951" y="3098209"/>
                  </a:lnTo>
                  <a:lnTo>
                    <a:pt x="1843421" y="3090340"/>
                  </a:lnTo>
                  <a:lnTo>
                    <a:pt x="1889415" y="3081110"/>
                  </a:lnTo>
                  <a:lnTo>
                    <a:pt x="1934909" y="3070541"/>
                  </a:lnTo>
                  <a:lnTo>
                    <a:pt x="1979882" y="3058654"/>
                  </a:lnTo>
                  <a:lnTo>
                    <a:pt x="2024314" y="3045471"/>
                  </a:lnTo>
                  <a:lnTo>
                    <a:pt x="2068182" y="3031013"/>
                  </a:lnTo>
                  <a:lnTo>
                    <a:pt x="2111466" y="3015303"/>
                  </a:lnTo>
                  <a:lnTo>
                    <a:pt x="2154142" y="2998360"/>
                  </a:lnTo>
                  <a:lnTo>
                    <a:pt x="2196190" y="2980208"/>
                  </a:lnTo>
                  <a:lnTo>
                    <a:pt x="2237589" y="2960867"/>
                  </a:lnTo>
                  <a:lnTo>
                    <a:pt x="2278316" y="2940360"/>
                  </a:lnTo>
                  <a:lnTo>
                    <a:pt x="2318351" y="2918707"/>
                  </a:lnTo>
                  <a:lnTo>
                    <a:pt x="2357671" y="2895930"/>
                  </a:lnTo>
                  <a:lnTo>
                    <a:pt x="2396255" y="2872051"/>
                  </a:lnTo>
                  <a:lnTo>
                    <a:pt x="2434082" y="2847091"/>
                  </a:lnTo>
                  <a:lnTo>
                    <a:pt x="2471129" y="2821073"/>
                  </a:lnTo>
                  <a:lnTo>
                    <a:pt x="2507376" y="2794016"/>
                  </a:lnTo>
                  <a:lnTo>
                    <a:pt x="2542801" y="2765944"/>
                  </a:lnTo>
                  <a:lnTo>
                    <a:pt x="2577383" y="2736877"/>
                  </a:lnTo>
                  <a:lnTo>
                    <a:pt x="2611099" y="2706837"/>
                  </a:lnTo>
                  <a:lnTo>
                    <a:pt x="2643928" y="2675845"/>
                  </a:lnTo>
                  <a:lnTo>
                    <a:pt x="2675849" y="2643924"/>
                  </a:lnTo>
                  <a:lnTo>
                    <a:pt x="2706840" y="2611095"/>
                  </a:lnTo>
                  <a:lnTo>
                    <a:pt x="2736880" y="2577378"/>
                  </a:lnTo>
                  <a:lnTo>
                    <a:pt x="2765947" y="2542797"/>
                  </a:lnTo>
                  <a:lnTo>
                    <a:pt x="2794019" y="2507372"/>
                  </a:lnTo>
                  <a:lnTo>
                    <a:pt x="2821075" y="2471125"/>
                  </a:lnTo>
                  <a:lnTo>
                    <a:pt x="2847094" y="2434077"/>
                  </a:lnTo>
                  <a:lnTo>
                    <a:pt x="2872054" y="2396250"/>
                  </a:lnTo>
                  <a:lnTo>
                    <a:pt x="2895932" y="2357666"/>
                  </a:lnTo>
                  <a:lnTo>
                    <a:pt x="2918709" y="2318346"/>
                  </a:lnTo>
                  <a:lnTo>
                    <a:pt x="2940362" y="2278312"/>
                  </a:lnTo>
                  <a:lnTo>
                    <a:pt x="2960869" y="2237584"/>
                  </a:lnTo>
                  <a:lnTo>
                    <a:pt x="2980210" y="2196186"/>
                  </a:lnTo>
                  <a:lnTo>
                    <a:pt x="2998362" y="2154138"/>
                  </a:lnTo>
                  <a:lnTo>
                    <a:pt x="3015304" y="2111461"/>
                  </a:lnTo>
                  <a:lnTo>
                    <a:pt x="3031014" y="2068178"/>
                  </a:lnTo>
                  <a:lnTo>
                    <a:pt x="3045472" y="2024310"/>
                  </a:lnTo>
                  <a:lnTo>
                    <a:pt x="3058655" y="1979879"/>
                  </a:lnTo>
                  <a:lnTo>
                    <a:pt x="3070541" y="1934905"/>
                  </a:lnTo>
                  <a:lnTo>
                    <a:pt x="3081110" y="1889411"/>
                  </a:lnTo>
                  <a:lnTo>
                    <a:pt x="3090340" y="1843419"/>
                  </a:lnTo>
                  <a:lnTo>
                    <a:pt x="3098209" y="1796949"/>
                  </a:lnTo>
                  <a:lnTo>
                    <a:pt x="3104695" y="1750023"/>
                  </a:lnTo>
                  <a:lnTo>
                    <a:pt x="3109778" y="1702663"/>
                  </a:lnTo>
                  <a:lnTo>
                    <a:pt x="3113435" y="1654890"/>
                  </a:lnTo>
                  <a:lnTo>
                    <a:pt x="3115645" y="1606726"/>
                  </a:lnTo>
                  <a:lnTo>
                    <a:pt x="3116386" y="1558193"/>
                  </a:lnTo>
                  <a:lnTo>
                    <a:pt x="3115645" y="1509659"/>
                  </a:lnTo>
                  <a:lnTo>
                    <a:pt x="3113435" y="1461495"/>
                  </a:lnTo>
                  <a:lnTo>
                    <a:pt x="3109778" y="1413721"/>
                  </a:lnTo>
                  <a:lnTo>
                    <a:pt x="3104695" y="1366361"/>
                  </a:lnTo>
                  <a:lnTo>
                    <a:pt x="3098209" y="1319435"/>
                  </a:lnTo>
                  <a:lnTo>
                    <a:pt x="3090340" y="1272964"/>
                  </a:lnTo>
                  <a:lnTo>
                    <a:pt x="3081110" y="1226971"/>
                  </a:lnTo>
                  <a:lnTo>
                    <a:pt x="3070541" y="1181477"/>
                  </a:lnTo>
                  <a:lnTo>
                    <a:pt x="3058655" y="1136503"/>
                  </a:lnTo>
                  <a:lnTo>
                    <a:pt x="3045472" y="1092072"/>
                  </a:lnTo>
                  <a:lnTo>
                    <a:pt x="3031014" y="1048203"/>
                  </a:lnTo>
                  <a:lnTo>
                    <a:pt x="3015304" y="1004920"/>
                  </a:lnTo>
                  <a:lnTo>
                    <a:pt x="2998362" y="962244"/>
                  </a:lnTo>
                  <a:lnTo>
                    <a:pt x="2980210" y="920195"/>
                  </a:lnTo>
                  <a:lnTo>
                    <a:pt x="2960869" y="878797"/>
                  </a:lnTo>
                  <a:lnTo>
                    <a:pt x="2940362" y="838070"/>
                  </a:lnTo>
                  <a:lnTo>
                    <a:pt x="2918709" y="798035"/>
                  </a:lnTo>
                  <a:lnTo>
                    <a:pt x="2895932" y="758715"/>
                  </a:lnTo>
                  <a:lnTo>
                    <a:pt x="2872054" y="720131"/>
                  </a:lnTo>
                  <a:lnTo>
                    <a:pt x="2847094" y="682304"/>
                  </a:lnTo>
                  <a:lnTo>
                    <a:pt x="2821075" y="645256"/>
                  </a:lnTo>
                  <a:lnTo>
                    <a:pt x="2794019" y="609009"/>
                  </a:lnTo>
                  <a:lnTo>
                    <a:pt x="2765947" y="573584"/>
                  </a:lnTo>
                  <a:lnTo>
                    <a:pt x="2736880" y="539003"/>
                  </a:lnTo>
                  <a:lnTo>
                    <a:pt x="2706840" y="505287"/>
                  </a:lnTo>
                  <a:lnTo>
                    <a:pt x="2675849" y="472458"/>
                  </a:lnTo>
                  <a:lnTo>
                    <a:pt x="2643928" y="440537"/>
                  </a:lnTo>
                  <a:lnTo>
                    <a:pt x="2611099" y="409545"/>
                  </a:lnTo>
                  <a:lnTo>
                    <a:pt x="2577383" y="379506"/>
                  </a:lnTo>
                  <a:lnTo>
                    <a:pt x="2542801" y="350439"/>
                  </a:lnTo>
                  <a:lnTo>
                    <a:pt x="2507376" y="322367"/>
                  </a:lnTo>
                  <a:lnTo>
                    <a:pt x="2471129" y="295310"/>
                  </a:lnTo>
                  <a:lnTo>
                    <a:pt x="2434082" y="269292"/>
                  </a:lnTo>
                  <a:lnTo>
                    <a:pt x="2396255" y="244332"/>
                  </a:lnTo>
                  <a:lnTo>
                    <a:pt x="2357671" y="220453"/>
                  </a:lnTo>
                  <a:lnTo>
                    <a:pt x="2318351" y="197677"/>
                  </a:lnTo>
                  <a:lnTo>
                    <a:pt x="2278316" y="176024"/>
                  </a:lnTo>
                  <a:lnTo>
                    <a:pt x="2237589" y="155517"/>
                  </a:lnTo>
                  <a:lnTo>
                    <a:pt x="2196190" y="136176"/>
                  </a:lnTo>
                  <a:lnTo>
                    <a:pt x="2154142" y="118024"/>
                  </a:lnTo>
                  <a:lnTo>
                    <a:pt x="2111466" y="101082"/>
                  </a:lnTo>
                  <a:lnTo>
                    <a:pt x="2068182" y="85371"/>
                  </a:lnTo>
                  <a:lnTo>
                    <a:pt x="2024314" y="70914"/>
                  </a:lnTo>
                  <a:lnTo>
                    <a:pt x="1979882" y="57731"/>
                  </a:lnTo>
                  <a:lnTo>
                    <a:pt x="1934909" y="45844"/>
                  </a:lnTo>
                  <a:lnTo>
                    <a:pt x="1889415" y="35276"/>
                  </a:lnTo>
                  <a:lnTo>
                    <a:pt x="1843421" y="26046"/>
                  </a:lnTo>
                  <a:lnTo>
                    <a:pt x="1796951" y="18177"/>
                  </a:lnTo>
                  <a:lnTo>
                    <a:pt x="1750025" y="11691"/>
                  </a:lnTo>
                  <a:lnTo>
                    <a:pt x="1702664" y="6608"/>
                  </a:lnTo>
                  <a:lnTo>
                    <a:pt x="1654891" y="2951"/>
                  </a:lnTo>
                  <a:lnTo>
                    <a:pt x="1606727" y="741"/>
                  </a:lnTo>
                  <a:lnTo>
                    <a:pt x="1558193" y="0"/>
                  </a:lnTo>
                  <a:close/>
                </a:path>
              </a:pathLst>
            </a:custGeom>
            <a:solidFill>
              <a:srgbClr val="FCEEE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999755" y="2196081"/>
              <a:ext cx="6752590" cy="6752590"/>
            </a:xfrm>
            <a:custGeom>
              <a:avLst/>
              <a:gdLst/>
              <a:ahLst/>
              <a:cxnLst/>
              <a:rect l="l" t="t" r="r" b="b"/>
              <a:pathLst>
                <a:path w="6752590" h="6752590">
                  <a:moveTo>
                    <a:pt x="3376263" y="0"/>
                  </a:moveTo>
                  <a:lnTo>
                    <a:pt x="3327701" y="342"/>
                  </a:lnTo>
                  <a:lnTo>
                    <a:pt x="3279303" y="1365"/>
                  </a:lnTo>
                  <a:lnTo>
                    <a:pt x="3231075" y="3065"/>
                  </a:lnTo>
                  <a:lnTo>
                    <a:pt x="3183021" y="5437"/>
                  </a:lnTo>
                  <a:lnTo>
                    <a:pt x="3135145" y="8477"/>
                  </a:lnTo>
                  <a:lnTo>
                    <a:pt x="3087452" y="12179"/>
                  </a:lnTo>
                  <a:lnTo>
                    <a:pt x="3039946" y="16540"/>
                  </a:lnTo>
                  <a:lnTo>
                    <a:pt x="2992633" y="21555"/>
                  </a:lnTo>
                  <a:lnTo>
                    <a:pt x="2945517" y="27219"/>
                  </a:lnTo>
                  <a:lnTo>
                    <a:pt x="2898602" y="33528"/>
                  </a:lnTo>
                  <a:lnTo>
                    <a:pt x="2851893" y="40476"/>
                  </a:lnTo>
                  <a:lnTo>
                    <a:pt x="2805394" y="48060"/>
                  </a:lnTo>
                  <a:lnTo>
                    <a:pt x="2759110" y="56276"/>
                  </a:lnTo>
                  <a:lnTo>
                    <a:pt x="2713046" y="65117"/>
                  </a:lnTo>
                  <a:lnTo>
                    <a:pt x="2667206" y="74581"/>
                  </a:lnTo>
                  <a:lnTo>
                    <a:pt x="2621595" y="84661"/>
                  </a:lnTo>
                  <a:lnTo>
                    <a:pt x="2576217" y="95354"/>
                  </a:lnTo>
                  <a:lnTo>
                    <a:pt x="2531077" y="106656"/>
                  </a:lnTo>
                  <a:lnTo>
                    <a:pt x="2486179" y="118561"/>
                  </a:lnTo>
                  <a:lnTo>
                    <a:pt x="2441528" y="131064"/>
                  </a:lnTo>
                  <a:lnTo>
                    <a:pt x="2397129" y="144163"/>
                  </a:lnTo>
                  <a:lnTo>
                    <a:pt x="2352986" y="157851"/>
                  </a:lnTo>
                  <a:lnTo>
                    <a:pt x="2309104" y="172124"/>
                  </a:lnTo>
                  <a:lnTo>
                    <a:pt x="2265487" y="186978"/>
                  </a:lnTo>
                  <a:lnTo>
                    <a:pt x="2222140" y="202408"/>
                  </a:lnTo>
                  <a:lnTo>
                    <a:pt x="2179068" y="218410"/>
                  </a:lnTo>
                  <a:lnTo>
                    <a:pt x="2136274" y="234978"/>
                  </a:lnTo>
                  <a:lnTo>
                    <a:pt x="2093764" y="252109"/>
                  </a:lnTo>
                  <a:lnTo>
                    <a:pt x="2051542" y="269798"/>
                  </a:lnTo>
                  <a:lnTo>
                    <a:pt x="2009613" y="288040"/>
                  </a:lnTo>
                  <a:lnTo>
                    <a:pt x="1967981" y="306830"/>
                  </a:lnTo>
                  <a:lnTo>
                    <a:pt x="1926651" y="326165"/>
                  </a:lnTo>
                  <a:lnTo>
                    <a:pt x="1885628" y="346040"/>
                  </a:lnTo>
                  <a:lnTo>
                    <a:pt x="1844915" y="366449"/>
                  </a:lnTo>
                  <a:lnTo>
                    <a:pt x="1804519" y="387388"/>
                  </a:lnTo>
                  <a:lnTo>
                    <a:pt x="1764442" y="408854"/>
                  </a:lnTo>
                  <a:lnTo>
                    <a:pt x="1724690" y="430841"/>
                  </a:lnTo>
                  <a:lnTo>
                    <a:pt x="1685267" y="453344"/>
                  </a:lnTo>
                  <a:lnTo>
                    <a:pt x="1646178" y="476360"/>
                  </a:lnTo>
                  <a:lnTo>
                    <a:pt x="1607427" y="499883"/>
                  </a:lnTo>
                  <a:lnTo>
                    <a:pt x="1569020" y="523909"/>
                  </a:lnTo>
                  <a:lnTo>
                    <a:pt x="1530960" y="548433"/>
                  </a:lnTo>
                  <a:lnTo>
                    <a:pt x="1493252" y="573452"/>
                  </a:lnTo>
                  <a:lnTo>
                    <a:pt x="1455901" y="598959"/>
                  </a:lnTo>
                  <a:lnTo>
                    <a:pt x="1418911" y="624951"/>
                  </a:lnTo>
                  <a:lnTo>
                    <a:pt x="1382287" y="651424"/>
                  </a:lnTo>
                  <a:lnTo>
                    <a:pt x="1346034" y="678371"/>
                  </a:lnTo>
                  <a:lnTo>
                    <a:pt x="1310155" y="705790"/>
                  </a:lnTo>
                  <a:lnTo>
                    <a:pt x="1274656" y="733676"/>
                  </a:lnTo>
                  <a:lnTo>
                    <a:pt x="1239541" y="762023"/>
                  </a:lnTo>
                  <a:lnTo>
                    <a:pt x="1204815" y="790827"/>
                  </a:lnTo>
                  <a:lnTo>
                    <a:pt x="1170482" y="820084"/>
                  </a:lnTo>
                  <a:lnTo>
                    <a:pt x="1136547" y="849789"/>
                  </a:lnTo>
                  <a:lnTo>
                    <a:pt x="1103015" y="879938"/>
                  </a:lnTo>
                  <a:lnTo>
                    <a:pt x="1069889" y="910526"/>
                  </a:lnTo>
                  <a:lnTo>
                    <a:pt x="1037175" y="941548"/>
                  </a:lnTo>
                  <a:lnTo>
                    <a:pt x="1004877" y="973000"/>
                  </a:lnTo>
                  <a:lnTo>
                    <a:pt x="973000" y="1004877"/>
                  </a:lnTo>
                  <a:lnTo>
                    <a:pt x="941548" y="1037175"/>
                  </a:lnTo>
                  <a:lnTo>
                    <a:pt x="910526" y="1069889"/>
                  </a:lnTo>
                  <a:lnTo>
                    <a:pt x="879938" y="1103015"/>
                  </a:lnTo>
                  <a:lnTo>
                    <a:pt x="849789" y="1136547"/>
                  </a:lnTo>
                  <a:lnTo>
                    <a:pt x="820084" y="1170482"/>
                  </a:lnTo>
                  <a:lnTo>
                    <a:pt x="790827" y="1204815"/>
                  </a:lnTo>
                  <a:lnTo>
                    <a:pt x="762023" y="1239541"/>
                  </a:lnTo>
                  <a:lnTo>
                    <a:pt x="733676" y="1274656"/>
                  </a:lnTo>
                  <a:lnTo>
                    <a:pt x="705790" y="1310155"/>
                  </a:lnTo>
                  <a:lnTo>
                    <a:pt x="678371" y="1346034"/>
                  </a:lnTo>
                  <a:lnTo>
                    <a:pt x="651424" y="1382287"/>
                  </a:lnTo>
                  <a:lnTo>
                    <a:pt x="624951" y="1418911"/>
                  </a:lnTo>
                  <a:lnTo>
                    <a:pt x="598959" y="1455901"/>
                  </a:lnTo>
                  <a:lnTo>
                    <a:pt x="573452" y="1493252"/>
                  </a:lnTo>
                  <a:lnTo>
                    <a:pt x="548433" y="1530960"/>
                  </a:lnTo>
                  <a:lnTo>
                    <a:pt x="523909" y="1569020"/>
                  </a:lnTo>
                  <a:lnTo>
                    <a:pt x="499883" y="1607427"/>
                  </a:lnTo>
                  <a:lnTo>
                    <a:pt x="476360" y="1646178"/>
                  </a:lnTo>
                  <a:lnTo>
                    <a:pt x="453344" y="1685267"/>
                  </a:lnTo>
                  <a:lnTo>
                    <a:pt x="430841" y="1724690"/>
                  </a:lnTo>
                  <a:lnTo>
                    <a:pt x="408854" y="1764442"/>
                  </a:lnTo>
                  <a:lnTo>
                    <a:pt x="387388" y="1804519"/>
                  </a:lnTo>
                  <a:lnTo>
                    <a:pt x="366449" y="1844915"/>
                  </a:lnTo>
                  <a:lnTo>
                    <a:pt x="346040" y="1885628"/>
                  </a:lnTo>
                  <a:lnTo>
                    <a:pt x="326165" y="1926651"/>
                  </a:lnTo>
                  <a:lnTo>
                    <a:pt x="306830" y="1967981"/>
                  </a:lnTo>
                  <a:lnTo>
                    <a:pt x="288040" y="2009613"/>
                  </a:lnTo>
                  <a:lnTo>
                    <a:pt x="269798" y="2051542"/>
                  </a:lnTo>
                  <a:lnTo>
                    <a:pt x="252109" y="2093764"/>
                  </a:lnTo>
                  <a:lnTo>
                    <a:pt x="234978" y="2136274"/>
                  </a:lnTo>
                  <a:lnTo>
                    <a:pt x="218410" y="2179068"/>
                  </a:lnTo>
                  <a:lnTo>
                    <a:pt x="202408" y="2222140"/>
                  </a:lnTo>
                  <a:lnTo>
                    <a:pt x="186978" y="2265487"/>
                  </a:lnTo>
                  <a:lnTo>
                    <a:pt x="172124" y="2309104"/>
                  </a:lnTo>
                  <a:lnTo>
                    <a:pt x="157851" y="2352986"/>
                  </a:lnTo>
                  <a:lnTo>
                    <a:pt x="144163" y="2397129"/>
                  </a:lnTo>
                  <a:lnTo>
                    <a:pt x="131064" y="2441528"/>
                  </a:lnTo>
                  <a:lnTo>
                    <a:pt x="118561" y="2486179"/>
                  </a:lnTo>
                  <a:lnTo>
                    <a:pt x="106656" y="2531077"/>
                  </a:lnTo>
                  <a:lnTo>
                    <a:pt x="95354" y="2576217"/>
                  </a:lnTo>
                  <a:lnTo>
                    <a:pt x="84661" y="2621595"/>
                  </a:lnTo>
                  <a:lnTo>
                    <a:pt x="74581" y="2667206"/>
                  </a:lnTo>
                  <a:lnTo>
                    <a:pt x="65117" y="2713046"/>
                  </a:lnTo>
                  <a:lnTo>
                    <a:pt x="56276" y="2759110"/>
                  </a:lnTo>
                  <a:lnTo>
                    <a:pt x="48060" y="2805394"/>
                  </a:lnTo>
                  <a:lnTo>
                    <a:pt x="40476" y="2851893"/>
                  </a:lnTo>
                  <a:lnTo>
                    <a:pt x="33528" y="2898602"/>
                  </a:lnTo>
                  <a:lnTo>
                    <a:pt x="27219" y="2945517"/>
                  </a:lnTo>
                  <a:lnTo>
                    <a:pt x="21555" y="2992633"/>
                  </a:lnTo>
                  <a:lnTo>
                    <a:pt x="16540" y="3039946"/>
                  </a:lnTo>
                  <a:lnTo>
                    <a:pt x="12179" y="3087452"/>
                  </a:lnTo>
                  <a:lnTo>
                    <a:pt x="8477" y="3135145"/>
                  </a:lnTo>
                  <a:lnTo>
                    <a:pt x="5437" y="3183021"/>
                  </a:lnTo>
                  <a:lnTo>
                    <a:pt x="3065" y="3231075"/>
                  </a:lnTo>
                  <a:lnTo>
                    <a:pt x="1365" y="3279303"/>
                  </a:lnTo>
                  <a:lnTo>
                    <a:pt x="342" y="3327701"/>
                  </a:lnTo>
                  <a:lnTo>
                    <a:pt x="0" y="3376263"/>
                  </a:lnTo>
                  <a:lnTo>
                    <a:pt x="342" y="3424826"/>
                  </a:lnTo>
                  <a:lnTo>
                    <a:pt x="1365" y="3473223"/>
                  </a:lnTo>
                  <a:lnTo>
                    <a:pt x="3065" y="3521451"/>
                  </a:lnTo>
                  <a:lnTo>
                    <a:pt x="5437" y="3569506"/>
                  </a:lnTo>
                  <a:lnTo>
                    <a:pt x="8477" y="3617382"/>
                  </a:lnTo>
                  <a:lnTo>
                    <a:pt x="12179" y="3665075"/>
                  </a:lnTo>
                  <a:lnTo>
                    <a:pt x="16540" y="3712580"/>
                  </a:lnTo>
                  <a:lnTo>
                    <a:pt x="21555" y="3759893"/>
                  </a:lnTo>
                  <a:lnTo>
                    <a:pt x="27219" y="3807009"/>
                  </a:lnTo>
                  <a:lnTo>
                    <a:pt x="33528" y="3853924"/>
                  </a:lnTo>
                  <a:lnTo>
                    <a:pt x="40476" y="3900634"/>
                  </a:lnTo>
                  <a:lnTo>
                    <a:pt x="48060" y="3947132"/>
                  </a:lnTo>
                  <a:lnTo>
                    <a:pt x="56276" y="3993416"/>
                  </a:lnTo>
                  <a:lnTo>
                    <a:pt x="65117" y="4039480"/>
                  </a:lnTo>
                  <a:lnTo>
                    <a:pt x="74581" y="4085320"/>
                  </a:lnTo>
                  <a:lnTo>
                    <a:pt x="84661" y="4130931"/>
                  </a:lnTo>
                  <a:lnTo>
                    <a:pt x="95354" y="4176309"/>
                  </a:lnTo>
                  <a:lnTo>
                    <a:pt x="106656" y="4221449"/>
                  </a:lnTo>
                  <a:lnTo>
                    <a:pt x="118561" y="4266347"/>
                  </a:lnTo>
                  <a:lnTo>
                    <a:pt x="131064" y="4310997"/>
                  </a:lnTo>
                  <a:lnTo>
                    <a:pt x="144163" y="4355396"/>
                  </a:lnTo>
                  <a:lnTo>
                    <a:pt x="157851" y="4399539"/>
                  </a:lnTo>
                  <a:lnTo>
                    <a:pt x="172124" y="4443421"/>
                  </a:lnTo>
                  <a:lnTo>
                    <a:pt x="186978" y="4487038"/>
                  </a:lnTo>
                  <a:lnTo>
                    <a:pt x="202408" y="4530385"/>
                  </a:lnTo>
                  <a:lnTo>
                    <a:pt x="218410" y="4573457"/>
                  </a:lnTo>
                  <a:lnTo>
                    <a:pt x="234978" y="4616251"/>
                  </a:lnTo>
                  <a:lnTo>
                    <a:pt x="252109" y="4658761"/>
                  </a:lnTo>
                  <a:lnTo>
                    <a:pt x="269798" y="4700982"/>
                  </a:lnTo>
                  <a:lnTo>
                    <a:pt x="288040" y="4742911"/>
                  </a:lnTo>
                  <a:lnTo>
                    <a:pt x="306830" y="4784543"/>
                  </a:lnTo>
                  <a:lnTo>
                    <a:pt x="326165" y="4825873"/>
                  </a:lnTo>
                  <a:lnTo>
                    <a:pt x="346040" y="4866896"/>
                  </a:lnTo>
                  <a:lnTo>
                    <a:pt x="366449" y="4907609"/>
                  </a:lnTo>
                  <a:lnTo>
                    <a:pt x="387388" y="4948006"/>
                  </a:lnTo>
                  <a:lnTo>
                    <a:pt x="408854" y="4988082"/>
                  </a:lnTo>
                  <a:lnTo>
                    <a:pt x="430841" y="5027834"/>
                  </a:lnTo>
                  <a:lnTo>
                    <a:pt x="453344" y="5067257"/>
                  </a:lnTo>
                  <a:lnTo>
                    <a:pt x="476360" y="5106346"/>
                  </a:lnTo>
                  <a:lnTo>
                    <a:pt x="499883" y="5145096"/>
                  </a:lnTo>
                  <a:lnTo>
                    <a:pt x="523909" y="5183503"/>
                  </a:lnTo>
                  <a:lnTo>
                    <a:pt x="548433" y="5221563"/>
                  </a:lnTo>
                  <a:lnTo>
                    <a:pt x="573452" y="5259271"/>
                  </a:lnTo>
                  <a:lnTo>
                    <a:pt x="598959" y="5296622"/>
                  </a:lnTo>
                  <a:lnTo>
                    <a:pt x="624951" y="5333612"/>
                  </a:lnTo>
                  <a:lnTo>
                    <a:pt x="651424" y="5370235"/>
                  </a:lnTo>
                  <a:lnTo>
                    <a:pt x="678371" y="5406489"/>
                  </a:lnTo>
                  <a:lnTo>
                    <a:pt x="705790" y="5442367"/>
                  </a:lnTo>
                  <a:lnTo>
                    <a:pt x="733676" y="5477866"/>
                  </a:lnTo>
                  <a:lnTo>
                    <a:pt x="762023" y="5512981"/>
                  </a:lnTo>
                  <a:lnTo>
                    <a:pt x="790827" y="5547707"/>
                  </a:lnTo>
                  <a:lnTo>
                    <a:pt x="820084" y="5582040"/>
                  </a:lnTo>
                  <a:lnTo>
                    <a:pt x="849789" y="5615974"/>
                  </a:lnTo>
                  <a:lnTo>
                    <a:pt x="879938" y="5649507"/>
                  </a:lnTo>
                  <a:lnTo>
                    <a:pt x="910526" y="5682632"/>
                  </a:lnTo>
                  <a:lnTo>
                    <a:pt x="941548" y="5715346"/>
                  </a:lnTo>
                  <a:lnTo>
                    <a:pt x="973000" y="5747644"/>
                  </a:lnTo>
                  <a:lnTo>
                    <a:pt x="1004877" y="5779521"/>
                  </a:lnTo>
                  <a:lnTo>
                    <a:pt x="1037175" y="5810973"/>
                  </a:lnTo>
                  <a:lnTo>
                    <a:pt x="1069889" y="5841995"/>
                  </a:lnTo>
                  <a:lnTo>
                    <a:pt x="1103015" y="5872583"/>
                  </a:lnTo>
                  <a:lnTo>
                    <a:pt x="1136547" y="5902731"/>
                  </a:lnTo>
                  <a:lnTo>
                    <a:pt x="1170482" y="5932436"/>
                  </a:lnTo>
                  <a:lnTo>
                    <a:pt x="1204815" y="5961693"/>
                  </a:lnTo>
                  <a:lnTo>
                    <a:pt x="1239541" y="5990497"/>
                  </a:lnTo>
                  <a:lnTo>
                    <a:pt x="1274656" y="6018844"/>
                  </a:lnTo>
                  <a:lnTo>
                    <a:pt x="1310155" y="6046730"/>
                  </a:lnTo>
                  <a:lnTo>
                    <a:pt x="1346034" y="6074148"/>
                  </a:lnTo>
                  <a:lnTo>
                    <a:pt x="1382287" y="6101096"/>
                  </a:lnTo>
                  <a:lnTo>
                    <a:pt x="1418911" y="6127568"/>
                  </a:lnTo>
                  <a:lnTo>
                    <a:pt x="1455901" y="6153560"/>
                  </a:lnTo>
                  <a:lnTo>
                    <a:pt x="1493252" y="6179068"/>
                  </a:lnTo>
                  <a:lnTo>
                    <a:pt x="1530960" y="6204086"/>
                  </a:lnTo>
                  <a:lnTo>
                    <a:pt x="1569020" y="6228610"/>
                  </a:lnTo>
                  <a:lnTo>
                    <a:pt x="1607427" y="6252636"/>
                  </a:lnTo>
                  <a:lnTo>
                    <a:pt x="1646178" y="6276159"/>
                  </a:lnTo>
                  <a:lnTo>
                    <a:pt x="1685267" y="6299174"/>
                  </a:lnTo>
                  <a:lnTo>
                    <a:pt x="1724690" y="6321678"/>
                  </a:lnTo>
                  <a:lnTo>
                    <a:pt x="1764442" y="6343664"/>
                  </a:lnTo>
                  <a:lnTo>
                    <a:pt x="1804519" y="6365130"/>
                  </a:lnTo>
                  <a:lnTo>
                    <a:pt x="1844915" y="6386069"/>
                  </a:lnTo>
                  <a:lnTo>
                    <a:pt x="1885628" y="6406478"/>
                  </a:lnTo>
                  <a:lnTo>
                    <a:pt x="1926651" y="6426353"/>
                  </a:lnTo>
                  <a:lnTo>
                    <a:pt x="1967981" y="6445687"/>
                  </a:lnTo>
                  <a:lnTo>
                    <a:pt x="2009613" y="6464478"/>
                  </a:lnTo>
                  <a:lnTo>
                    <a:pt x="2051542" y="6482720"/>
                  </a:lnTo>
                  <a:lnTo>
                    <a:pt x="2093764" y="6500408"/>
                  </a:lnTo>
                  <a:lnTo>
                    <a:pt x="2136274" y="6517539"/>
                  </a:lnTo>
                  <a:lnTo>
                    <a:pt x="2179068" y="6534108"/>
                  </a:lnTo>
                  <a:lnTo>
                    <a:pt x="2222140" y="6550109"/>
                  </a:lnTo>
                  <a:lnTo>
                    <a:pt x="2265487" y="6565539"/>
                  </a:lnTo>
                  <a:lnTo>
                    <a:pt x="2309104" y="6580393"/>
                  </a:lnTo>
                  <a:lnTo>
                    <a:pt x="2352986" y="6594666"/>
                  </a:lnTo>
                  <a:lnTo>
                    <a:pt x="2397129" y="6608354"/>
                  </a:lnTo>
                  <a:lnTo>
                    <a:pt x="2441528" y="6621452"/>
                  </a:lnTo>
                  <a:lnTo>
                    <a:pt x="2486179" y="6633956"/>
                  </a:lnTo>
                  <a:lnTo>
                    <a:pt x="2531077" y="6645861"/>
                  </a:lnTo>
                  <a:lnTo>
                    <a:pt x="2576217" y="6657162"/>
                  </a:lnTo>
                  <a:lnTo>
                    <a:pt x="2621595" y="6667855"/>
                  </a:lnTo>
                  <a:lnTo>
                    <a:pt x="2667206" y="6677936"/>
                  </a:lnTo>
                  <a:lnTo>
                    <a:pt x="2713046" y="6687399"/>
                  </a:lnTo>
                  <a:lnTo>
                    <a:pt x="2759110" y="6696241"/>
                  </a:lnTo>
                  <a:lnTo>
                    <a:pt x="2805394" y="6704456"/>
                  </a:lnTo>
                  <a:lnTo>
                    <a:pt x="2851893" y="6712040"/>
                  </a:lnTo>
                  <a:lnTo>
                    <a:pt x="2898602" y="6718989"/>
                  </a:lnTo>
                  <a:lnTo>
                    <a:pt x="2945517" y="6725297"/>
                  </a:lnTo>
                  <a:lnTo>
                    <a:pt x="2992633" y="6730961"/>
                  </a:lnTo>
                  <a:lnTo>
                    <a:pt x="3039946" y="6735976"/>
                  </a:lnTo>
                  <a:lnTo>
                    <a:pt x="3087452" y="6740337"/>
                  </a:lnTo>
                  <a:lnTo>
                    <a:pt x="3135145" y="6744039"/>
                  </a:lnTo>
                  <a:lnTo>
                    <a:pt x="3183021" y="6747079"/>
                  </a:lnTo>
                  <a:lnTo>
                    <a:pt x="3231075" y="6749451"/>
                  </a:lnTo>
                  <a:lnTo>
                    <a:pt x="3279303" y="6751151"/>
                  </a:lnTo>
                  <a:lnTo>
                    <a:pt x="3327701" y="6752174"/>
                  </a:lnTo>
                  <a:lnTo>
                    <a:pt x="3376263" y="6752516"/>
                  </a:lnTo>
                  <a:lnTo>
                    <a:pt x="3424826" y="6752174"/>
                  </a:lnTo>
                  <a:lnTo>
                    <a:pt x="3473223" y="6751151"/>
                  </a:lnTo>
                  <a:lnTo>
                    <a:pt x="3521451" y="6749451"/>
                  </a:lnTo>
                  <a:lnTo>
                    <a:pt x="3569506" y="6747079"/>
                  </a:lnTo>
                  <a:lnTo>
                    <a:pt x="3617382" y="6744039"/>
                  </a:lnTo>
                  <a:lnTo>
                    <a:pt x="3665075" y="6740337"/>
                  </a:lnTo>
                  <a:lnTo>
                    <a:pt x="3712580" y="6735976"/>
                  </a:lnTo>
                  <a:lnTo>
                    <a:pt x="3759893" y="6730961"/>
                  </a:lnTo>
                  <a:lnTo>
                    <a:pt x="3807009" y="6725297"/>
                  </a:lnTo>
                  <a:lnTo>
                    <a:pt x="3853925" y="6718989"/>
                  </a:lnTo>
                  <a:lnTo>
                    <a:pt x="3900634" y="6712040"/>
                  </a:lnTo>
                  <a:lnTo>
                    <a:pt x="3947133" y="6704456"/>
                  </a:lnTo>
                  <a:lnTo>
                    <a:pt x="3993416" y="6696241"/>
                  </a:lnTo>
                  <a:lnTo>
                    <a:pt x="4039481" y="6687399"/>
                  </a:lnTo>
                  <a:lnTo>
                    <a:pt x="4085321" y="6677936"/>
                  </a:lnTo>
                  <a:lnTo>
                    <a:pt x="4130932" y="6667855"/>
                  </a:lnTo>
                  <a:lnTo>
                    <a:pt x="4176310" y="6657162"/>
                  </a:lnTo>
                  <a:lnTo>
                    <a:pt x="4221450" y="6645861"/>
                  </a:lnTo>
                  <a:lnTo>
                    <a:pt x="4266347" y="6633956"/>
                  </a:lnTo>
                  <a:lnTo>
                    <a:pt x="4310998" y="6621452"/>
                  </a:lnTo>
                  <a:lnTo>
                    <a:pt x="4355397" y="6608354"/>
                  </a:lnTo>
                  <a:lnTo>
                    <a:pt x="4399540" y="6594666"/>
                  </a:lnTo>
                  <a:lnTo>
                    <a:pt x="4443422" y="6580393"/>
                  </a:lnTo>
                  <a:lnTo>
                    <a:pt x="4487039" y="6565539"/>
                  </a:lnTo>
                  <a:lnTo>
                    <a:pt x="4530386" y="6550109"/>
                  </a:lnTo>
                  <a:lnTo>
                    <a:pt x="4573459" y="6534108"/>
                  </a:lnTo>
                  <a:lnTo>
                    <a:pt x="4616252" y="6517539"/>
                  </a:lnTo>
                  <a:lnTo>
                    <a:pt x="4658762" y="6500408"/>
                  </a:lnTo>
                  <a:lnTo>
                    <a:pt x="4700984" y="6482720"/>
                  </a:lnTo>
                  <a:lnTo>
                    <a:pt x="4742913" y="6464478"/>
                  </a:lnTo>
                  <a:lnTo>
                    <a:pt x="4784545" y="6445687"/>
                  </a:lnTo>
                  <a:lnTo>
                    <a:pt x="4825875" y="6426353"/>
                  </a:lnTo>
                  <a:lnTo>
                    <a:pt x="4866898" y="6406478"/>
                  </a:lnTo>
                  <a:lnTo>
                    <a:pt x="4907611" y="6386069"/>
                  </a:lnTo>
                  <a:lnTo>
                    <a:pt x="4948008" y="6365130"/>
                  </a:lnTo>
                  <a:lnTo>
                    <a:pt x="4988085" y="6343664"/>
                  </a:lnTo>
                  <a:lnTo>
                    <a:pt x="5027837" y="6321678"/>
                  </a:lnTo>
                  <a:lnTo>
                    <a:pt x="5067260" y="6299174"/>
                  </a:lnTo>
                  <a:lnTo>
                    <a:pt x="5106348" y="6276159"/>
                  </a:lnTo>
                  <a:lnTo>
                    <a:pt x="5145099" y="6252636"/>
                  </a:lnTo>
                  <a:lnTo>
                    <a:pt x="5183506" y="6228610"/>
                  </a:lnTo>
                  <a:lnTo>
                    <a:pt x="5221566" y="6204086"/>
                  </a:lnTo>
                  <a:lnTo>
                    <a:pt x="5259274" y="6179068"/>
                  </a:lnTo>
                  <a:lnTo>
                    <a:pt x="5296625" y="6153560"/>
                  </a:lnTo>
                  <a:lnTo>
                    <a:pt x="5333615" y="6127568"/>
                  </a:lnTo>
                  <a:lnTo>
                    <a:pt x="5370239" y="6101096"/>
                  </a:lnTo>
                  <a:lnTo>
                    <a:pt x="5406493" y="6074148"/>
                  </a:lnTo>
                  <a:lnTo>
                    <a:pt x="5442371" y="6046730"/>
                  </a:lnTo>
                  <a:lnTo>
                    <a:pt x="5477870" y="6018844"/>
                  </a:lnTo>
                  <a:lnTo>
                    <a:pt x="5512985" y="5990497"/>
                  </a:lnTo>
                  <a:lnTo>
                    <a:pt x="5547711" y="5961693"/>
                  </a:lnTo>
                  <a:lnTo>
                    <a:pt x="5582044" y="5932436"/>
                  </a:lnTo>
                  <a:lnTo>
                    <a:pt x="5615979" y="5902731"/>
                  </a:lnTo>
                  <a:lnTo>
                    <a:pt x="5649512" y="5872583"/>
                  </a:lnTo>
                  <a:lnTo>
                    <a:pt x="5682637" y="5841995"/>
                  </a:lnTo>
                  <a:lnTo>
                    <a:pt x="5715351" y="5810973"/>
                  </a:lnTo>
                  <a:lnTo>
                    <a:pt x="5747649" y="5779521"/>
                  </a:lnTo>
                  <a:lnTo>
                    <a:pt x="5779527" y="5747644"/>
                  </a:lnTo>
                  <a:lnTo>
                    <a:pt x="5810978" y="5715346"/>
                  </a:lnTo>
                  <a:lnTo>
                    <a:pt x="5842001" y="5682632"/>
                  </a:lnTo>
                  <a:lnTo>
                    <a:pt x="5872588" y="5649507"/>
                  </a:lnTo>
                  <a:lnTo>
                    <a:pt x="5902737" y="5615974"/>
                  </a:lnTo>
                  <a:lnTo>
                    <a:pt x="5932442" y="5582040"/>
                  </a:lnTo>
                  <a:lnTo>
                    <a:pt x="5961699" y="5547707"/>
                  </a:lnTo>
                  <a:lnTo>
                    <a:pt x="5990504" y="5512981"/>
                  </a:lnTo>
                  <a:lnTo>
                    <a:pt x="6018851" y="5477866"/>
                  </a:lnTo>
                  <a:lnTo>
                    <a:pt x="6046736" y="5442367"/>
                  </a:lnTo>
                  <a:lnTo>
                    <a:pt x="6074155" y="5406489"/>
                  </a:lnTo>
                  <a:lnTo>
                    <a:pt x="6101103" y="5370235"/>
                  </a:lnTo>
                  <a:lnTo>
                    <a:pt x="6127575" y="5333612"/>
                  </a:lnTo>
                  <a:lnTo>
                    <a:pt x="6153567" y="5296622"/>
                  </a:lnTo>
                  <a:lnTo>
                    <a:pt x="6179075" y="5259271"/>
                  </a:lnTo>
                  <a:lnTo>
                    <a:pt x="6204093" y="5221563"/>
                  </a:lnTo>
                  <a:lnTo>
                    <a:pt x="6228618" y="5183503"/>
                  </a:lnTo>
                  <a:lnTo>
                    <a:pt x="6252644" y="5145096"/>
                  </a:lnTo>
                  <a:lnTo>
                    <a:pt x="6276167" y="5106346"/>
                  </a:lnTo>
                  <a:lnTo>
                    <a:pt x="6299182" y="5067257"/>
                  </a:lnTo>
                  <a:lnTo>
                    <a:pt x="6321686" y="5027834"/>
                  </a:lnTo>
                  <a:lnTo>
                    <a:pt x="6343672" y="4988082"/>
                  </a:lnTo>
                  <a:lnTo>
                    <a:pt x="6365138" y="4948006"/>
                  </a:lnTo>
                  <a:lnTo>
                    <a:pt x="6386078" y="4907609"/>
                  </a:lnTo>
                  <a:lnTo>
                    <a:pt x="6406487" y="4866896"/>
                  </a:lnTo>
                  <a:lnTo>
                    <a:pt x="6426361" y="4825873"/>
                  </a:lnTo>
                  <a:lnTo>
                    <a:pt x="6445696" y="4784543"/>
                  </a:lnTo>
                  <a:lnTo>
                    <a:pt x="6464487" y="4742911"/>
                  </a:lnTo>
                  <a:lnTo>
                    <a:pt x="6482729" y="4700982"/>
                  </a:lnTo>
                  <a:lnTo>
                    <a:pt x="6500417" y="4658761"/>
                  </a:lnTo>
                  <a:lnTo>
                    <a:pt x="6517548" y="4616251"/>
                  </a:lnTo>
                  <a:lnTo>
                    <a:pt x="6534117" y="4573457"/>
                  </a:lnTo>
                  <a:lnTo>
                    <a:pt x="6550118" y="4530385"/>
                  </a:lnTo>
                  <a:lnTo>
                    <a:pt x="6565548" y="4487038"/>
                  </a:lnTo>
                  <a:lnTo>
                    <a:pt x="6580402" y="4443421"/>
                  </a:lnTo>
                  <a:lnTo>
                    <a:pt x="6594676" y="4399539"/>
                  </a:lnTo>
                  <a:lnTo>
                    <a:pt x="6608364" y="4355396"/>
                  </a:lnTo>
                  <a:lnTo>
                    <a:pt x="6621462" y="4310997"/>
                  </a:lnTo>
                  <a:lnTo>
                    <a:pt x="6633966" y="4266347"/>
                  </a:lnTo>
                  <a:lnTo>
                    <a:pt x="6645871" y="4221449"/>
                  </a:lnTo>
                  <a:lnTo>
                    <a:pt x="6657172" y="4176309"/>
                  </a:lnTo>
                  <a:lnTo>
                    <a:pt x="6667865" y="4130931"/>
                  </a:lnTo>
                  <a:lnTo>
                    <a:pt x="6677946" y="4085320"/>
                  </a:lnTo>
                  <a:lnTo>
                    <a:pt x="6687409" y="4039480"/>
                  </a:lnTo>
                  <a:lnTo>
                    <a:pt x="6696251" y="3993416"/>
                  </a:lnTo>
                  <a:lnTo>
                    <a:pt x="6704466" y="3947132"/>
                  </a:lnTo>
                  <a:lnTo>
                    <a:pt x="6712050" y="3900634"/>
                  </a:lnTo>
                  <a:lnTo>
                    <a:pt x="6718999" y="3853924"/>
                  </a:lnTo>
                  <a:lnTo>
                    <a:pt x="6725307" y="3807009"/>
                  </a:lnTo>
                  <a:lnTo>
                    <a:pt x="6730971" y="3759893"/>
                  </a:lnTo>
                  <a:lnTo>
                    <a:pt x="6735986" y="3712580"/>
                  </a:lnTo>
                  <a:lnTo>
                    <a:pt x="6740347" y="3665075"/>
                  </a:lnTo>
                  <a:lnTo>
                    <a:pt x="6744050" y="3617382"/>
                  </a:lnTo>
                  <a:lnTo>
                    <a:pt x="6747089" y="3569506"/>
                  </a:lnTo>
                  <a:lnTo>
                    <a:pt x="6749461" y="3521451"/>
                  </a:lnTo>
                  <a:lnTo>
                    <a:pt x="6751161" y="3473223"/>
                  </a:lnTo>
                  <a:lnTo>
                    <a:pt x="6752185" y="3424826"/>
                  </a:lnTo>
                  <a:lnTo>
                    <a:pt x="6752527" y="3376263"/>
                  </a:lnTo>
                  <a:lnTo>
                    <a:pt x="6752185" y="3327701"/>
                  </a:lnTo>
                  <a:lnTo>
                    <a:pt x="6751161" y="3279303"/>
                  </a:lnTo>
                  <a:lnTo>
                    <a:pt x="6749461" y="3231075"/>
                  </a:lnTo>
                  <a:lnTo>
                    <a:pt x="6747089" y="3183021"/>
                  </a:lnTo>
                  <a:lnTo>
                    <a:pt x="6744050" y="3135145"/>
                  </a:lnTo>
                  <a:lnTo>
                    <a:pt x="6740347" y="3087452"/>
                  </a:lnTo>
                  <a:lnTo>
                    <a:pt x="6735986" y="3039946"/>
                  </a:lnTo>
                  <a:lnTo>
                    <a:pt x="6730971" y="2992633"/>
                  </a:lnTo>
                  <a:lnTo>
                    <a:pt x="6725307" y="2945517"/>
                  </a:lnTo>
                  <a:lnTo>
                    <a:pt x="6718999" y="2898602"/>
                  </a:lnTo>
                  <a:lnTo>
                    <a:pt x="6712050" y="2851893"/>
                  </a:lnTo>
                  <a:lnTo>
                    <a:pt x="6704466" y="2805394"/>
                  </a:lnTo>
                  <a:lnTo>
                    <a:pt x="6696251" y="2759110"/>
                  </a:lnTo>
                  <a:lnTo>
                    <a:pt x="6687409" y="2713046"/>
                  </a:lnTo>
                  <a:lnTo>
                    <a:pt x="6677946" y="2667206"/>
                  </a:lnTo>
                  <a:lnTo>
                    <a:pt x="6667865" y="2621595"/>
                  </a:lnTo>
                  <a:lnTo>
                    <a:pt x="6657172" y="2576217"/>
                  </a:lnTo>
                  <a:lnTo>
                    <a:pt x="6645871" y="2531077"/>
                  </a:lnTo>
                  <a:lnTo>
                    <a:pt x="6633966" y="2486179"/>
                  </a:lnTo>
                  <a:lnTo>
                    <a:pt x="6621462" y="2441528"/>
                  </a:lnTo>
                  <a:lnTo>
                    <a:pt x="6608364" y="2397129"/>
                  </a:lnTo>
                  <a:lnTo>
                    <a:pt x="6594676" y="2352986"/>
                  </a:lnTo>
                  <a:lnTo>
                    <a:pt x="6580402" y="2309104"/>
                  </a:lnTo>
                  <a:lnTo>
                    <a:pt x="6565548" y="2265487"/>
                  </a:lnTo>
                  <a:lnTo>
                    <a:pt x="6550118" y="2222140"/>
                  </a:lnTo>
                  <a:lnTo>
                    <a:pt x="6534117" y="2179068"/>
                  </a:lnTo>
                  <a:lnTo>
                    <a:pt x="6517548" y="2136274"/>
                  </a:lnTo>
                  <a:lnTo>
                    <a:pt x="6500417" y="2093764"/>
                  </a:lnTo>
                  <a:lnTo>
                    <a:pt x="6482729" y="2051542"/>
                  </a:lnTo>
                  <a:lnTo>
                    <a:pt x="6464487" y="2009613"/>
                  </a:lnTo>
                  <a:lnTo>
                    <a:pt x="6445696" y="1967981"/>
                  </a:lnTo>
                  <a:lnTo>
                    <a:pt x="6426361" y="1926651"/>
                  </a:lnTo>
                  <a:lnTo>
                    <a:pt x="6406487" y="1885628"/>
                  </a:lnTo>
                  <a:lnTo>
                    <a:pt x="6386078" y="1844915"/>
                  </a:lnTo>
                  <a:lnTo>
                    <a:pt x="6365138" y="1804519"/>
                  </a:lnTo>
                  <a:lnTo>
                    <a:pt x="6343672" y="1764442"/>
                  </a:lnTo>
                  <a:lnTo>
                    <a:pt x="6321686" y="1724690"/>
                  </a:lnTo>
                  <a:lnTo>
                    <a:pt x="6299182" y="1685267"/>
                  </a:lnTo>
                  <a:lnTo>
                    <a:pt x="6276167" y="1646178"/>
                  </a:lnTo>
                  <a:lnTo>
                    <a:pt x="6252644" y="1607427"/>
                  </a:lnTo>
                  <a:lnTo>
                    <a:pt x="6228618" y="1569020"/>
                  </a:lnTo>
                  <a:lnTo>
                    <a:pt x="6204093" y="1530960"/>
                  </a:lnTo>
                  <a:lnTo>
                    <a:pt x="6179075" y="1493252"/>
                  </a:lnTo>
                  <a:lnTo>
                    <a:pt x="6153567" y="1455901"/>
                  </a:lnTo>
                  <a:lnTo>
                    <a:pt x="6127575" y="1418911"/>
                  </a:lnTo>
                  <a:lnTo>
                    <a:pt x="6101103" y="1382287"/>
                  </a:lnTo>
                  <a:lnTo>
                    <a:pt x="6074155" y="1346034"/>
                  </a:lnTo>
                  <a:lnTo>
                    <a:pt x="6046736" y="1310155"/>
                  </a:lnTo>
                  <a:lnTo>
                    <a:pt x="6018851" y="1274656"/>
                  </a:lnTo>
                  <a:lnTo>
                    <a:pt x="5990504" y="1239541"/>
                  </a:lnTo>
                  <a:lnTo>
                    <a:pt x="5961699" y="1204815"/>
                  </a:lnTo>
                  <a:lnTo>
                    <a:pt x="5932442" y="1170482"/>
                  </a:lnTo>
                  <a:lnTo>
                    <a:pt x="5902737" y="1136547"/>
                  </a:lnTo>
                  <a:lnTo>
                    <a:pt x="5872588" y="1103015"/>
                  </a:lnTo>
                  <a:lnTo>
                    <a:pt x="5842001" y="1069889"/>
                  </a:lnTo>
                  <a:lnTo>
                    <a:pt x="5810978" y="1037175"/>
                  </a:lnTo>
                  <a:lnTo>
                    <a:pt x="5779527" y="1004877"/>
                  </a:lnTo>
                  <a:lnTo>
                    <a:pt x="5747649" y="973000"/>
                  </a:lnTo>
                  <a:lnTo>
                    <a:pt x="5715351" y="941548"/>
                  </a:lnTo>
                  <a:lnTo>
                    <a:pt x="5682637" y="910526"/>
                  </a:lnTo>
                  <a:lnTo>
                    <a:pt x="5649512" y="879938"/>
                  </a:lnTo>
                  <a:lnTo>
                    <a:pt x="5615979" y="849789"/>
                  </a:lnTo>
                  <a:lnTo>
                    <a:pt x="5582044" y="820084"/>
                  </a:lnTo>
                  <a:lnTo>
                    <a:pt x="5547711" y="790827"/>
                  </a:lnTo>
                  <a:lnTo>
                    <a:pt x="5512985" y="762023"/>
                  </a:lnTo>
                  <a:lnTo>
                    <a:pt x="5477870" y="733676"/>
                  </a:lnTo>
                  <a:lnTo>
                    <a:pt x="5442371" y="705790"/>
                  </a:lnTo>
                  <a:lnTo>
                    <a:pt x="5406493" y="678371"/>
                  </a:lnTo>
                  <a:lnTo>
                    <a:pt x="5370239" y="651424"/>
                  </a:lnTo>
                  <a:lnTo>
                    <a:pt x="5333615" y="624951"/>
                  </a:lnTo>
                  <a:lnTo>
                    <a:pt x="5296625" y="598959"/>
                  </a:lnTo>
                  <a:lnTo>
                    <a:pt x="5259274" y="573452"/>
                  </a:lnTo>
                  <a:lnTo>
                    <a:pt x="5221566" y="548433"/>
                  </a:lnTo>
                  <a:lnTo>
                    <a:pt x="5183506" y="523909"/>
                  </a:lnTo>
                  <a:lnTo>
                    <a:pt x="5145099" y="499883"/>
                  </a:lnTo>
                  <a:lnTo>
                    <a:pt x="5106348" y="476360"/>
                  </a:lnTo>
                  <a:lnTo>
                    <a:pt x="5067260" y="453344"/>
                  </a:lnTo>
                  <a:lnTo>
                    <a:pt x="5027837" y="430841"/>
                  </a:lnTo>
                  <a:lnTo>
                    <a:pt x="4988085" y="408854"/>
                  </a:lnTo>
                  <a:lnTo>
                    <a:pt x="4948008" y="387388"/>
                  </a:lnTo>
                  <a:lnTo>
                    <a:pt x="4907611" y="366449"/>
                  </a:lnTo>
                  <a:lnTo>
                    <a:pt x="4866898" y="346040"/>
                  </a:lnTo>
                  <a:lnTo>
                    <a:pt x="4825875" y="326165"/>
                  </a:lnTo>
                  <a:lnTo>
                    <a:pt x="4784545" y="306830"/>
                  </a:lnTo>
                  <a:lnTo>
                    <a:pt x="4742913" y="288040"/>
                  </a:lnTo>
                  <a:lnTo>
                    <a:pt x="4700984" y="269798"/>
                  </a:lnTo>
                  <a:lnTo>
                    <a:pt x="4658762" y="252109"/>
                  </a:lnTo>
                  <a:lnTo>
                    <a:pt x="4616252" y="234978"/>
                  </a:lnTo>
                  <a:lnTo>
                    <a:pt x="4573459" y="218410"/>
                  </a:lnTo>
                  <a:lnTo>
                    <a:pt x="4530386" y="202408"/>
                  </a:lnTo>
                  <a:lnTo>
                    <a:pt x="4487039" y="186978"/>
                  </a:lnTo>
                  <a:lnTo>
                    <a:pt x="4443422" y="172124"/>
                  </a:lnTo>
                  <a:lnTo>
                    <a:pt x="4399540" y="157851"/>
                  </a:lnTo>
                  <a:lnTo>
                    <a:pt x="4355397" y="144163"/>
                  </a:lnTo>
                  <a:lnTo>
                    <a:pt x="4310998" y="131064"/>
                  </a:lnTo>
                  <a:lnTo>
                    <a:pt x="4266347" y="118561"/>
                  </a:lnTo>
                  <a:lnTo>
                    <a:pt x="4221450" y="106656"/>
                  </a:lnTo>
                  <a:lnTo>
                    <a:pt x="4176310" y="95354"/>
                  </a:lnTo>
                  <a:lnTo>
                    <a:pt x="4130932" y="84661"/>
                  </a:lnTo>
                  <a:lnTo>
                    <a:pt x="4085321" y="74581"/>
                  </a:lnTo>
                  <a:lnTo>
                    <a:pt x="4039481" y="65117"/>
                  </a:lnTo>
                  <a:lnTo>
                    <a:pt x="3993416" y="56276"/>
                  </a:lnTo>
                  <a:lnTo>
                    <a:pt x="3947133" y="48060"/>
                  </a:lnTo>
                  <a:lnTo>
                    <a:pt x="3900634" y="40476"/>
                  </a:lnTo>
                  <a:lnTo>
                    <a:pt x="3853925" y="33528"/>
                  </a:lnTo>
                  <a:lnTo>
                    <a:pt x="3807009" y="27219"/>
                  </a:lnTo>
                  <a:lnTo>
                    <a:pt x="3759893" y="21555"/>
                  </a:lnTo>
                  <a:lnTo>
                    <a:pt x="3712580" y="16540"/>
                  </a:lnTo>
                  <a:lnTo>
                    <a:pt x="3665075" y="12179"/>
                  </a:lnTo>
                  <a:lnTo>
                    <a:pt x="3617382" y="8477"/>
                  </a:lnTo>
                  <a:lnTo>
                    <a:pt x="3569506" y="5437"/>
                  </a:lnTo>
                  <a:lnTo>
                    <a:pt x="3521451" y="3065"/>
                  </a:lnTo>
                  <a:lnTo>
                    <a:pt x="3473223" y="1365"/>
                  </a:lnTo>
                  <a:lnTo>
                    <a:pt x="3424826" y="342"/>
                  </a:lnTo>
                  <a:lnTo>
                    <a:pt x="3376263" y="0"/>
                  </a:lnTo>
                  <a:close/>
                </a:path>
              </a:pathLst>
            </a:custGeom>
            <a:solidFill>
              <a:srgbClr val="F3EAF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10237" y="2011258"/>
              <a:ext cx="5503488" cy="712216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8551" y="1040989"/>
              <a:ext cx="3428678" cy="443711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695918" y="5939533"/>
              <a:ext cx="3428678" cy="4437113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741203" y="2239587"/>
            <a:ext cx="4878705" cy="287972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207645">
              <a:lnSpc>
                <a:spcPct val="104200"/>
              </a:lnSpc>
              <a:spcBef>
                <a:spcPts val="6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folletos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carteles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componentes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esenciales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apoyar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iniciativas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gestión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bosques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comunitarios.</a:t>
            </a:r>
            <a:r>
              <a:rPr dirty="0" sz="1450" spc="1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Comunican</a:t>
            </a:r>
            <a:r>
              <a:rPr dirty="0" sz="1450" spc="1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eficazmente</a:t>
            </a:r>
            <a:r>
              <a:rPr dirty="0" sz="1450" spc="1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los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mensajes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clave,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promocionan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eventos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involucran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cada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plantillas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se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muestran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aquí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utiliza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elemento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gráfico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diferente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lograr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eco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mayor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cantidad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personas.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74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recomendamos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utilice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estas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plantillas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folletos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incorporando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datos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organización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evento,</a:t>
            </a:r>
            <a:endParaRPr sz="1450">
              <a:latin typeface="Arial"/>
              <a:cs typeface="Arial"/>
            </a:endParaRPr>
          </a:p>
          <a:p>
            <a:pPr marL="12700" marR="319405">
              <a:lnSpc>
                <a:spcPct val="104200"/>
              </a:lnSpc>
            </a:pP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información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extraída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colección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hojas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informativas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y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hojas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datos.</a:t>
            </a:r>
            <a:endParaRPr sz="14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41203" y="731402"/>
            <a:ext cx="235204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 movilizar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dirty="0" spc="-10"/>
              <a:t>Folletos</a:t>
            </a:r>
            <a:r>
              <a:rPr dirty="0" spc="-160"/>
              <a:t> </a:t>
            </a:r>
            <a:r>
              <a:rPr dirty="0"/>
              <a:t>y</a:t>
            </a:r>
            <a:r>
              <a:rPr dirty="0" spc="-160"/>
              <a:t> </a:t>
            </a:r>
            <a:r>
              <a:rPr dirty="0" spc="-35"/>
              <a:t>medios </a:t>
            </a:r>
            <a:r>
              <a:rPr dirty="0" spc="-10"/>
              <a:t>impresos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2025-03-28T16:21:07Z</dcterms:created>
  <dcterms:modified xsi:type="dcterms:W3CDTF">2025-03-28T16:21:07Z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