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2047239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133891" y="10353476"/>
            <a:ext cx="220979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27</a:t>
            </a:r>
            <a:endParaRPr sz="14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23734" y="10353476"/>
            <a:ext cx="487362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Guía</a:t>
            </a:r>
            <a:r>
              <a:rPr dirty="0" sz="1450" spc="-4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recursos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la</a:t>
            </a:r>
            <a:r>
              <a:rPr dirty="0" sz="1450" spc="-4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acción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comunitaria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endParaRPr sz="145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7402915" y="882130"/>
            <a:ext cx="11358245" cy="3754754"/>
            <a:chOff x="7402915" y="882130"/>
            <a:chExt cx="11358245" cy="3754754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33158" y="1218507"/>
              <a:ext cx="5217519" cy="2934549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3533158" y="1218507"/>
              <a:ext cx="5217795" cy="2934970"/>
            </a:xfrm>
            <a:custGeom>
              <a:avLst/>
              <a:gdLst/>
              <a:ahLst/>
              <a:cxnLst/>
              <a:rect l="l" t="t" r="r" b="b"/>
              <a:pathLst>
                <a:path w="5217794" h="2934970">
                  <a:moveTo>
                    <a:pt x="0" y="2934549"/>
                  </a:moveTo>
                  <a:lnTo>
                    <a:pt x="5217516" y="2934549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4549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13386" y="892601"/>
              <a:ext cx="5217520" cy="2937169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7413386" y="892601"/>
              <a:ext cx="5217795" cy="2937510"/>
            </a:xfrm>
            <a:custGeom>
              <a:avLst/>
              <a:gdLst/>
              <a:ahLst/>
              <a:cxnLst/>
              <a:rect l="l" t="t" r="r" b="b"/>
              <a:pathLst>
                <a:path w="5217795" h="2937510">
                  <a:moveTo>
                    <a:pt x="0" y="2937167"/>
                  </a:moveTo>
                  <a:lnTo>
                    <a:pt x="5217516" y="2937167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7167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215551" y="1690189"/>
              <a:ext cx="5217516" cy="293569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9215551" y="1690189"/>
              <a:ext cx="5217795" cy="2936240"/>
            </a:xfrm>
            <a:custGeom>
              <a:avLst/>
              <a:gdLst/>
              <a:ahLst/>
              <a:cxnLst/>
              <a:rect l="l" t="t" r="r" b="b"/>
              <a:pathLst>
                <a:path w="5217794" h="2936240">
                  <a:moveTo>
                    <a:pt x="0" y="2935690"/>
                  </a:moveTo>
                  <a:lnTo>
                    <a:pt x="5217516" y="2935690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5690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7402915" y="5781939"/>
            <a:ext cx="11358245" cy="3787775"/>
            <a:chOff x="7402915" y="5781939"/>
            <a:chExt cx="11358245" cy="3787775"/>
          </a:xfrm>
        </p:grpSpPr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33158" y="6113646"/>
              <a:ext cx="5217519" cy="294502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3533158" y="6113646"/>
              <a:ext cx="5217795" cy="2945130"/>
            </a:xfrm>
            <a:custGeom>
              <a:avLst/>
              <a:gdLst/>
              <a:ahLst/>
              <a:cxnLst/>
              <a:rect l="l" t="t" r="r" b="b"/>
              <a:pathLst>
                <a:path w="5217794" h="2945129">
                  <a:moveTo>
                    <a:pt x="0" y="2945020"/>
                  </a:moveTo>
                  <a:lnTo>
                    <a:pt x="5217516" y="2945020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45020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13386" y="5792410"/>
              <a:ext cx="5217516" cy="2938308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7413386" y="5792410"/>
              <a:ext cx="5217795" cy="2938780"/>
            </a:xfrm>
            <a:custGeom>
              <a:avLst/>
              <a:gdLst/>
              <a:ahLst/>
              <a:cxnLst/>
              <a:rect l="l" t="t" r="r" b="b"/>
              <a:pathLst>
                <a:path w="5217795" h="2938779">
                  <a:moveTo>
                    <a:pt x="0" y="2938308"/>
                  </a:moveTo>
                  <a:lnTo>
                    <a:pt x="5217516" y="2938308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8308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15551" y="6620960"/>
              <a:ext cx="5217516" cy="2937732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9215551" y="6620960"/>
              <a:ext cx="5217795" cy="2938145"/>
            </a:xfrm>
            <a:custGeom>
              <a:avLst/>
              <a:gdLst/>
              <a:ahLst/>
              <a:cxnLst/>
              <a:rect l="l" t="t" r="r" b="b"/>
              <a:pathLst>
                <a:path w="5217794" h="2938145">
                  <a:moveTo>
                    <a:pt x="0" y="2937732"/>
                  </a:moveTo>
                  <a:lnTo>
                    <a:pt x="5217516" y="2937732"/>
                  </a:lnTo>
                  <a:lnTo>
                    <a:pt x="5217516" y="0"/>
                  </a:lnTo>
                  <a:lnTo>
                    <a:pt x="0" y="0"/>
                  </a:lnTo>
                  <a:lnTo>
                    <a:pt x="0" y="2937732"/>
                  </a:lnTo>
                  <a:close/>
                </a:path>
              </a:pathLst>
            </a:custGeom>
            <a:ln w="20941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741203" y="1804511"/>
            <a:ext cx="4805680" cy="264922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142875">
              <a:lnSpc>
                <a:spcPct val="104200"/>
              </a:lnSpc>
              <a:spcBef>
                <a:spcPts val="60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presentaciones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PowerPoint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forma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eficaz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organizar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múltiples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ideas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complejas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un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formato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fácil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comprensión.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Utilice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PowerPoint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para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exponer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planteamientos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partes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interesadas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del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gobierno,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miembros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sus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pares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dentro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del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ecosistema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profesional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gestión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bosques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urbanos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comunitarios.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  <a:spcBef>
                <a:spcPts val="740"/>
              </a:spcBef>
            </a:pP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ha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desarrollado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dos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plantillas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de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PowerPoint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simples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claras.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Mantener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simple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diseño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presentación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permite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público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concentre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lo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realmente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importa: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mensaje.</a:t>
            </a:r>
            <a:endParaRPr sz="14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741203" y="731780"/>
            <a:ext cx="220281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Herramientas</a:t>
            </a:r>
            <a:r>
              <a:rPr dirty="0" sz="1450" spc="-2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para</a:t>
            </a:r>
            <a:r>
              <a:rPr dirty="0" sz="1450" spc="-1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educar</a:t>
            </a:r>
            <a:endParaRPr sz="145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pc="-35"/>
              <a:t>PowerPoint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2025-03-28T16:41:49Z</dcterms:created>
  <dcterms:modified xsi:type="dcterms:W3CDTF">2025-03-28T16:41:49Z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