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223329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hyperlink" Target="http://spreadingroots.org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13779" y="10353476"/>
            <a:ext cx="2508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40" i="1">
                <a:solidFill>
                  <a:srgbClr val="237D12"/>
                </a:solidFill>
                <a:latin typeface="Arial"/>
                <a:cs typeface="Arial"/>
              </a:rPr>
              <a:t>36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34086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Toolkit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Overview</a:t>
            </a:r>
            <a:endParaRPr sz="145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402915" y="882130"/>
            <a:ext cx="11358245" cy="3754754"/>
            <a:chOff x="7402915" y="882130"/>
            <a:chExt cx="11358245" cy="3754754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33158" y="1218507"/>
              <a:ext cx="5217519" cy="293454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3533158" y="1218507"/>
              <a:ext cx="5217795" cy="2934970"/>
            </a:xfrm>
            <a:custGeom>
              <a:avLst/>
              <a:gdLst/>
              <a:ahLst/>
              <a:cxnLst/>
              <a:rect l="l" t="t" r="r" b="b"/>
              <a:pathLst>
                <a:path w="5217794" h="2934970">
                  <a:moveTo>
                    <a:pt x="0" y="2934549"/>
                  </a:moveTo>
                  <a:lnTo>
                    <a:pt x="5217516" y="2934549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4549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13386" y="892601"/>
              <a:ext cx="5217520" cy="293716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7413386" y="892601"/>
              <a:ext cx="5217795" cy="2937510"/>
            </a:xfrm>
            <a:custGeom>
              <a:avLst/>
              <a:gdLst/>
              <a:ahLst/>
              <a:cxnLst/>
              <a:rect l="l" t="t" r="r" b="b"/>
              <a:pathLst>
                <a:path w="5217795" h="2937510">
                  <a:moveTo>
                    <a:pt x="0" y="2937167"/>
                  </a:moveTo>
                  <a:lnTo>
                    <a:pt x="5217516" y="2937167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7167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15551" y="1690189"/>
              <a:ext cx="5217516" cy="293569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9215551" y="1690189"/>
              <a:ext cx="5217795" cy="2936240"/>
            </a:xfrm>
            <a:custGeom>
              <a:avLst/>
              <a:gdLst/>
              <a:ahLst/>
              <a:cxnLst/>
              <a:rect l="l" t="t" r="r" b="b"/>
              <a:pathLst>
                <a:path w="5217794" h="2936240">
                  <a:moveTo>
                    <a:pt x="0" y="2935690"/>
                  </a:moveTo>
                  <a:lnTo>
                    <a:pt x="5217516" y="2935690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5690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7402915" y="5781939"/>
            <a:ext cx="11358245" cy="3787775"/>
            <a:chOff x="7402915" y="5781939"/>
            <a:chExt cx="11358245" cy="378777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33158" y="6113646"/>
              <a:ext cx="5217519" cy="294502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3533158" y="6113646"/>
              <a:ext cx="5217795" cy="2945130"/>
            </a:xfrm>
            <a:custGeom>
              <a:avLst/>
              <a:gdLst/>
              <a:ahLst/>
              <a:cxnLst/>
              <a:rect l="l" t="t" r="r" b="b"/>
              <a:pathLst>
                <a:path w="5217794" h="2945129">
                  <a:moveTo>
                    <a:pt x="0" y="2945020"/>
                  </a:moveTo>
                  <a:lnTo>
                    <a:pt x="5217516" y="2945020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45020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13386" y="5792410"/>
              <a:ext cx="5217516" cy="2938308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7413386" y="5792410"/>
              <a:ext cx="5217795" cy="2938780"/>
            </a:xfrm>
            <a:custGeom>
              <a:avLst/>
              <a:gdLst/>
              <a:ahLst/>
              <a:cxnLst/>
              <a:rect l="l" t="t" r="r" b="b"/>
              <a:pathLst>
                <a:path w="5217795" h="2938779">
                  <a:moveTo>
                    <a:pt x="0" y="2938308"/>
                  </a:moveTo>
                  <a:lnTo>
                    <a:pt x="5217516" y="2938308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8308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15551" y="6620960"/>
              <a:ext cx="5217516" cy="293773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9215551" y="6620960"/>
              <a:ext cx="5217795" cy="2938145"/>
            </a:xfrm>
            <a:custGeom>
              <a:avLst/>
              <a:gdLst/>
              <a:ahLst/>
              <a:cxnLst/>
              <a:rect l="l" t="t" r="r" b="b"/>
              <a:pathLst>
                <a:path w="5217794" h="2938145">
                  <a:moveTo>
                    <a:pt x="0" y="2937732"/>
                  </a:moveTo>
                  <a:lnTo>
                    <a:pt x="5217516" y="2937732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7732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741203" y="1804511"/>
            <a:ext cx="4563110" cy="297370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123189">
              <a:lnSpc>
                <a:spcPct val="104200"/>
              </a:lnSpc>
              <a:spcBef>
                <a:spcPts val="60"/>
              </a:spcBef>
            </a:pP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presentations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effective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way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organizing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multiple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complex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ideas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easily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digestible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format.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presenting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government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stakeholders,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members,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peers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within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forestry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professional</a:t>
            </a:r>
            <a:r>
              <a:rPr dirty="0" sz="1450" spc="20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ecosystem.</a:t>
            </a:r>
            <a:endParaRPr sz="1450">
              <a:latin typeface="Arial"/>
              <a:cs typeface="Arial"/>
            </a:endParaRPr>
          </a:p>
          <a:p>
            <a:pPr marL="12700" marR="154940">
              <a:lnSpc>
                <a:spcPct val="104200"/>
              </a:lnSpc>
              <a:spcBef>
                <a:spcPts val="74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developed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two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simple,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clean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templates.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Keeping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design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presentation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minimal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allows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audiences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focus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truly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matters: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message.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745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templates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at </a:t>
            </a:r>
            <a:r>
              <a:rPr dirty="0" u="heavy" sz="1450" spc="-1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8"/>
              </a:rPr>
              <a:t>spreadingroots.org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41203" y="731780"/>
            <a:ext cx="242760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Resources</a:t>
            </a:r>
            <a:r>
              <a:rPr dirty="0" sz="1450" spc="2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Support</a:t>
            </a:r>
            <a:r>
              <a:rPr dirty="0" sz="1450" spc="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endParaRPr sz="145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45"/>
              <a:t>PowerPoints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2025-03-28T16:40:59Z</dcterms:created>
  <dcterms:modified xsi:type="dcterms:W3CDTF">2025-03-28T16:40:59Z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