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433895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7023734" y="10345937"/>
            <a:ext cx="487362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9119490" y="10345937"/>
            <a:ext cx="281940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490675" y="1180814"/>
            <a:ext cx="8293100" cy="847979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585"/>
              </a:spcBef>
            </a:pP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45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237D12"/>
                </a:solidFill>
                <a:latin typeface="Arial"/>
                <a:cs typeface="Arial"/>
              </a:rPr>
              <a:t>carácter</a:t>
            </a:r>
            <a:r>
              <a:rPr dirty="0" sz="1450" spc="-4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universal</a:t>
            </a:r>
            <a:endParaRPr sz="1450">
              <a:latin typeface="Arial"/>
              <a:cs typeface="Arial"/>
            </a:endParaRPr>
          </a:p>
          <a:p>
            <a:pPr algn="just" marL="12700" marR="316865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huertas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comunitarias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crecen,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ofrecen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sombra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protegen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calidad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agua,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proporcionan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lugar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tranquilo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conexión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introspección.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Además,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cualquier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persona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puede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disfrutar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estos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beneficios.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De</a:t>
            </a:r>
            <a:endParaRPr sz="1450">
              <a:latin typeface="Arial"/>
              <a:cs typeface="Arial"/>
            </a:endParaRPr>
          </a:p>
          <a:p>
            <a:pPr marL="12700" marR="7620">
              <a:lnSpc>
                <a:spcPct val="102299"/>
              </a:lnSpc>
              <a:spcBef>
                <a:spcPts val="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trata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mejorar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comunidades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vida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personas.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Todo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comienza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preservación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protección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vivimos. </a:t>
            </a:r>
            <a:r>
              <a:rPr dirty="0" sz="1450" spc="-7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queremos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nosotros.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Venga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&lt;FECHA&gt;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conocer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sobre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trabajo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cómo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podemos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ayudar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residentes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prosperen.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Profundice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&lt;SITIO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WEB&gt;.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Sabemos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raíces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una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la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mantienen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unida.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Construyamos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base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sólida.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Nos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vemos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 &lt;FECHA&gt;.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Resiliencia</a:t>
            </a:r>
            <a:r>
              <a:rPr dirty="0" sz="1450" spc="16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económica</a:t>
            </a:r>
            <a:endParaRPr sz="1450">
              <a:latin typeface="Arial"/>
              <a:cs typeface="Arial"/>
            </a:endParaRPr>
          </a:p>
          <a:p>
            <a:pPr marL="12700" marR="309245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solo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plantan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cultivan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espacios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verdes,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sino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invierten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conscientemente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vitalidad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Este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lugar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cada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acción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embellecimiento,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desde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cultivo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huerta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comunitaria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hasta</a:t>
            </a:r>
            <a:endParaRPr sz="1450">
              <a:latin typeface="Arial"/>
              <a:cs typeface="Arial"/>
            </a:endParaRPr>
          </a:p>
          <a:p>
            <a:pPr marL="12700" marR="466090">
              <a:lnSpc>
                <a:spcPct val="102299"/>
              </a:lnSpc>
              <a:spcBef>
                <a:spcPts val="5"/>
              </a:spcBef>
            </a:pP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implementación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infraestructura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verde,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cuenta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resiliencia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económica,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desde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la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creación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empleos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ingresos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hasta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ahorro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energía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y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mucho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trata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Tenemos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construir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resiliente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podamos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disfrutar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años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venideros.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queremos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nosotros.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Venga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a</a:t>
            </a:r>
            <a:endParaRPr sz="1450">
              <a:latin typeface="Arial"/>
              <a:cs typeface="Arial"/>
            </a:endParaRPr>
          </a:p>
          <a:p>
            <a:pPr marL="12700" marR="142875">
              <a:lnSpc>
                <a:spcPct val="102299"/>
              </a:lnSpc>
            </a:pP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&lt;FECHA&gt;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conocer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trabajo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cómo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podemos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juntos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ayudar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residentes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prosperen.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Profundice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iniciativa en&lt;SITIO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WEB&gt;.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Sabemos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raíces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mantienen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unida.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Construyamos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base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sólida.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vemos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el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&lt;FECHA&gt;.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Bienestar</a:t>
            </a:r>
            <a:r>
              <a:rPr dirty="0" sz="1450" spc="295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comunitario</a:t>
            </a:r>
            <a:endParaRPr sz="1450">
              <a:latin typeface="Arial"/>
              <a:cs typeface="Arial"/>
            </a:endParaRPr>
          </a:p>
          <a:p>
            <a:pPr marL="12700" marR="261620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residentes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tengan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acceso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naturaleza...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sientan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orgullosas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utilicen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lugares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indispensables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conectarse,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aprender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ycolaborar.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Lugares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pueden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nuevos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amigos,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reunirse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amigos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siempre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simplemente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relajarse.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trata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unir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torno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causa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común</a:t>
            </a:r>
            <a:endParaRPr sz="1450">
              <a:latin typeface="Arial"/>
              <a:cs typeface="Arial"/>
            </a:endParaRPr>
          </a:p>
          <a:p>
            <a:pPr marL="12700" marR="166370">
              <a:lnSpc>
                <a:spcPct val="102299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comunes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enriquezcan,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atraigan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inspiren.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queremos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nosotros.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Acérquese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el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&lt;FECHA&gt;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obtener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información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trabajo.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2299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Profundice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&lt;SITIO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WEB&gt;.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Sabemos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raíces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son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mantienen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unida.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Entonces,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construyamos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base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sólida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conexión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estrecha.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vemos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&lt;FECHA&gt;.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25"/>
              <a:t>31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41245" y="1803915"/>
            <a:ext cx="4999990" cy="186436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434975">
              <a:lnSpc>
                <a:spcPct val="104200"/>
              </a:lnSpc>
              <a:spcBef>
                <a:spcPts val="6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guiones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radio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permiten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contar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historia.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Puede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conciencia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pública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importancia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árboles,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naturaleza,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al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</a:pP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tiempo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informa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programa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promociona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eventos.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Aquí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tiene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tres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plantillas,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cada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cuales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hace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referencia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beneficio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diferente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verdes,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pueda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decidir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cuál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ellas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conecta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audiencia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amplia.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41245" y="731488"/>
            <a:ext cx="235204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Herramientas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para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 movilizar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70"/>
              <a:t>Guiones</a:t>
            </a:r>
            <a:r>
              <a:rPr dirty="0" spc="-135"/>
              <a:t> </a:t>
            </a:r>
            <a:r>
              <a:rPr dirty="0"/>
              <a:t>para</a:t>
            </a:r>
            <a:r>
              <a:rPr dirty="0" spc="-135"/>
              <a:t> </a:t>
            </a:r>
            <a:r>
              <a:rPr dirty="0" spc="-55"/>
              <a:t>los</a:t>
            </a:r>
            <a:r>
              <a:rPr dirty="0" spc="-135"/>
              <a:t> </a:t>
            </a:r>
            <a:r>
              <a:rPr dirty="0" spc="-10"/>
              <a:t>medios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490675" y="2123194"/>
            <a:ext cx="8232775" cy="6896734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endParaRPr sz="1450">
              <a:latin typeface="Arial"/>
              <a:cs typeface="Arial"/>
            </a:endParaRPr>
          </a:p>
          <a:p>
            <a:pPr marL="12700" marR="19050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ciudad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alzan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hacia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alturas,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proporcionan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sombra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aire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fresco...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crecen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jardines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sienten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conectados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suelo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planeta.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eso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trata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mejorar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salud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comunidad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hacerla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feliz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plantando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cuidando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preservando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nuestros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verdes. </a:t>
            </a:r>
            <a:r>
              <a:rPr dirty="0" sz="1450" spc="-7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queremos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nosotros.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Acérquese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&lt;FECHA&gt;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obtener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más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información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trabajo.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Profundice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&lt;SITIO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WEB&gt;.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2299"/>
              </a:lnSpc>
              <a:spcBef>
                <a:spcPts val="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Sabemos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raíces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lo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mantienen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unida.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Construyamos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juntos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base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sólida.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vemos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&lt;FECHA&gt;.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Equidad</a:t>
            </a:r>
            <a:endParaRPr sz="1450">
              <a:latin typeface="Arial"/>
              <a:cs typeface="Arial"/>
            </a:endParaRPr>
          </a:p>
          <a:p>
            <a:pPr marL="12700" marR="342265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ciudad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residentes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tienen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acceso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verdes...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Donde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crecen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jardines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sienten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conectados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suelo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planeta.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eso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trata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desarrollar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plantando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cuidando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preservando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nuestros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verdes.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queremos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nosotros.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Acérquese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&lt;FECHA&gt;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obtener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información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nuestro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trabajo.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Profundice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&lt;SITIO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WEB&gt;.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Sabemos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raíces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una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la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mantienen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unida.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Construyamos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base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sólida.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Nos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vemos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 &lt;FECHA&gt;.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Juventud</a:t>
            </a:r>
            <a:endParaRPr sz="1450">
              <a:latin typeface="Arial"/>
              <a:cs typeface="Arial"/>
            </a:endParaRPr>
          </a:p>
          <a:p>
            <a:pPr marL="12700" marR="104139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ciudad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nuestros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residentes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jóvenes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puedan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experimentar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maravilla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naturaleza...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puedan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cultivar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jardines,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hundir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manos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tierra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aprender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suelo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planeta.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trata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la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es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desarrollar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plantando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cuidando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preservando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nuestros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queremos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nosotros.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Acérquese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&lt;FECHA&gt;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para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obtener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información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trabajo.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Profundice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en</a:t>
            </a:r>
            <a:endParaRPr sz="1450">
              <a:latin typeface="Arial"/>
              <a:cs typeface="Arial"/>
            </a:endParaRPr>
          </a:p>
          <a:p>
            <a:pPr marL="12700" marR="402590">
              <a:lnSpc>
                <a:spcPct val="102299"/>
              </a:lnSpc>
              <a:spcBef>
                <a:spcPts val="5"/>
              </a:spcBef>
            </a:pP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&lt;SITIO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WEB&gt;.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Sabemos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niños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hoy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futuros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líderes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comunidad.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Entonces,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cuidémoslos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juntos.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vemos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&lt;EVENTO&gt;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&lt;FECHA&gt;.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55"/>
              <a:t>Guía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recursos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acción</a:t>
            </a:r>
            <a:r>
              <a:rPr dirty="0" spc="-35"/>
              <a:t> </a:t>
            </a:r>
            <a:r>
              <a:rPr dirty="0"/>
              <a:t>comunitaria</a:t>
            </a:r>
            <a:r>
              <a:rPr dirty="0" spc="-35"/>
              <a:t> </a:t>
            </a:r>
            <a:r>
              <a:rPr dirty="0"/>
              <a:t>Spreading</a:t>
            </a:r>
            <a:r>
              <a:rPr dirty="0" spc="-35"/>
              <a:t> </a:t>
            </a:r>
            <a:r>
              <a:rPr dirty="0" spc="-10"/>
              <a:t>Roots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-25"/>
              <a:t>32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41245" y="1803915"/>
            <a:ext cx="4999990" cy="186436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434975">
              <a:lnSpc>
                <a:spcPct val="104200"/>
              </a:lnSpc>
              <a:spcBef>
                <a:spcPts val="6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guiones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radio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permiten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contar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historia.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Puede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conciencia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pública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importancia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árboles,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naturaleza,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al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</a:pP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tiempo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informa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programa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promociona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eventos.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Aquí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tiene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tres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plantillas,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cada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cuales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hace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referencia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beneficio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diferente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verdes,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pueda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decidir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cuál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ellas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conecta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audiencia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amplia.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41245" y="731488"/>
            <a:ext cx="235204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Herramientas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para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 movilizar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Media</a:t>
            </a:r>
            <a:r>
              <a:rPr dirty="0" spc="35"/>
              <a:t> </a:t>
            </a:r>
            <a:r>
              <a:rPr dirty="0" spc="-10"/>
              <a:t>Scripts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2025-03-28T16:21:44Z</dcterms:created>
  <dcterms:modified xsi:type="dcterms:W3CDTF">2025-03-28T16:21:44Z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