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</p:sldIdLst>
  <p:sldSz cx="20104100" cy="11309350"/>
  <p:notesSz cx="20104100" cy="1130935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3505898"/>
            <a:ext cx="17088486" cy="237496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6333236"/>
            <a:ext cx="14072870" cy="28273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450" b="0" i="1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190"/>
              </a:spcBef>
            </a:pPr>
            <a:r>
              <a:rPr spc="-55" dirty="0"/>
              <a:t>Guía</a:t>
            </a:r>
            <a:r>
              <a:rPr spc="-40" dirty="0"/>
              <a:t> </a:t>
            </a:r>
            <a:r>
              <a:rPr dirty="0"/>
              <a:t>de</a:t>
            </a:r>
            <a:r>
              <a:rPr spc="-35" dirty="0"/>
              <a:t> </a:t>
            </a:r>
            <a:r>
              <a:rPr dirty="0"/>
              <a:t>recursos</a:t>
            </a:r>
            <a:r>
              <a:rPr spc="-35" dirty="0"/>
              <a:t> </a:t>
            </a:r>
            <a:r>
              <a:rPr dirty="0"/>
              <a:t>de</a:t>
            </a:r>
            <a:r>
              <a:rPr spc="-35" dirty="0"/>
              <a:t> </a:t>
            </a:r>
            <a:r>
              <a:rPr dirty="0"/>
              <a:t>la</a:t>
            </a:r>
            <a:r>
              <a:rPr spc="-40" dirty="0"/>
              <a:t> </a:t>
            </a:r>
            <a:r>
              <a:rPr dirty="0"/>
              <a:t>acción</a:t>
            </a:r>
            <a:r>
              <a:rPr spc="-35" dirty="0"/>
              <a:t> </a:t>
            </a:r>
            <a:r>
              <a:rPr dirty="0"/>
              <a:t>comunitaria</a:t>
            </a:r>
            <a:r>
              <a:rPr spc="-35" dirty="0"/>
              <a:t> </a:t>
            </a:r>
            <a:r>
              <a:rPr dirty="0"/>
              <a:t>Spreading</a:t>
            </a:r>
            <a:r>
              <a:rPr spc="-35" dirty="0"/>
              <a:t> </a:t>
            </a:r>
            <a:r>
              <a:rPr spc="-10" dirty="0"/>
              <a:t>Roots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450" b="0" i="1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190"/>
              </a:spcBef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450" b="0" i="1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190"/>
              </a:spcBef>
            </a:pPr>
            <a:r>
              <a:rPr spc="-55" dirty="0"/>
              <a:t>Guía</a:t>
            </a:r>
            <a:r>
              <a:rPr spc="-40" dirty="0"/>
              <a:t> </a:t>
            </a:r>
            <a:r>
              <a:rPr dirty="0"/>
              <a:t>de</a:t>
            </a:r>
            <a:r>
              <a:rPr spc="-35" dirty="0"/>
              <a:t> </a:t>
            </a:r>
            <a:r>
              <a:rPr dirty="0"/>
              <a:t>recursos</a:t>
            </a:r>
            <a:r>
              <a:rPr spc="-35" dirty="0"/>
              <a:t> </a:t>
            </a:r>
            <a:r>
              <a:rPr dirty="0"/>
              <a:t>de</a:t>
            </a:r>
            <a:r>
              <a:rPr spc="-35" dirty="0"/>
              <a:t> </a:t>
            </a:r>
            <a:r>
              <a:rPr dirty="0"/>
              <a:t>la</a:t>
            </a:r>
            <a:r>
              <a:rPr spc="-40" dirty="0"/>
              <a:t> </a:t>
            </a:r>
            <a:r>
              <a:rPr dirty="0"/>
              <a:t>acción</a:t>
            </a:r>
            <a:r>
              <a:rPr spc="-35" dirty="0"/>
              <a:t> </a:t>
            </a:r>
            <a:r>
              <a:rPr dirty="0"/>
              <a:t>comunitaria</a:t>
            </a:r>
            <a:r>
              <a:rPr spc="-35" dirty="0"/>
              <a:t> </a:t>
            </a:r>
            <a:r>
              <a:rPr dirty="0"/>
              <a:t>Spreading</a:t>
            </a:r>
            <a:r>
              <a:rPr spc="-35" dirty="0"/>
              <a:t> </a:t>
            </a:r>
            <a:r>
              <a:rPr spc="-10" dirty="0"/>
              <a:t>Roots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450" b="0" i="1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190"/>
              </a:spcBef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005205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10353611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450" b="0" i="1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190"/>
              </a:spcBef>
            </a:pPr>
            <a:r>
              <a:rPr spc="-55" dirty="0"/>
              <a:t>Guía</a:t>
            </a:r>
            <a:r>
              <a:rPr spc="-40" dirty="0"/>
              <a:t> </a:t>
            </a:r>
            <a:r>
              <a:rPr dirty="0"/>
              <a:t>de</a:t>
            </a:r>
            <a:r>
              <a:rPr spc="-35" dirty="0"/>
              <a:t> </a:t>
            </a:r>
            <a:r>
              <a:rPr dirty="0"/>
              <a:t>recursos</a:t>
            </a:r>
            <a:r>
              <a:rPr spc="-35" dirty="0"/>
              <a:t> </a:t>
            </a:r>
            <a:r>
              <a:rPr dirty="0"/>
              <a:t>de</a:t>
            </a:r>
            <a:r>
              <a:rPr spc="-35" dirty="0"/>
              <a:t> </a:t>
            </a:r>
            <a:r>
              <a:rPr dirty="0"/>
              <a:t>la</a:t>
            </a:r>
            <a:r>
              <a:rPr spc="-40" dirty="0"/>
              <a:t> </a:t>
            </a:r>
            <a:r>
              <a:rPr dirty="0"/>
              <a:t>acción</a:t>
            </a:r>
            <a:r>
              <a:rPr spc="-35" dirty="0"/>
              <a:t> </a:t>
            </a:r>
            <a:r>
              <a:rPr dirty="0"/>
              <a:t>comunitaria</a:t>
            </a:r>
            <a:r>
              <a:rPr spc="-35" dirty="0"/>
              <a:t> </a:t>
            </a:r>
            <a:r>
              <a:rPr dirty="0"/>
              <a:t>Spreading</a:t>
            </a:r>
            <a:r>
              <a:rPr spc="-35" dirty="0"/>
              <a:t> </a:t>
            </a:r>
            <a:r>
              <a:rPr spc="-10" dirty="0"/>
              <a:t>Roots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450" b="0" i="1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190"/>
              </a:spcBef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450" b="0" i="1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190"/>
              </a:spcBef>
            </a:pPr>
            <a:r>
              <a:rPr spc="-55" dirty="0"/>
              <a:t>Guía</a:t>
            </a:r>
            <a:r>
              <a:rPr spc="-40" dirty="0"/>
              <a:t> </a:t>
            </a:r>
            <a:r>
              <a:rPr dirty="0"/>
              <a:t>de</a:t>
            </a:r>
            <a:r>
              <a:rPr spc="-35" dirty="0"/>
              <a:t> </a:t>
            </a:r>
            <a:r>
              <a:rPr dirty="0"/>
              <a:t>recursos</a:t>
            </a:r>
            <a:r>
              <a:rPr spc="-35" dirty="0"/>
              <a:t> </a:t>
            </a:r>
            <a:r>
              <a:rPr dirty="0"/>
              <a:t>de</a:t>
            </a:r>
            <a:r>
              <a:rPr spc="-35" dirty="0"/>
              <a:t> </a:t>
            </a:r>
            <a:r>
              <a:rPr dirty="0"/>
              <a:t>la</a:t>
            </a:r>
            <a:r>
              <a:rPr spc="-40" dirty="0"/>
              <a:t> </a:t>
            </a:r>
            <a:r>
              <a:rPr dirty="0"/>
              <a:t>acción</a:t>
            </a:r>
            <a:r>
              <a:rPr spc="-35" dirty="0"/>
              <a:t> </a:t>
            </a:r>
            <a:r>
              <a:rPr dirty="0"/>
              <a:t>comunitaria</a:t>
            </a:r>
            <a:r>
              <a:rPr spc="-35" dirty="0"/>
              <a:t> </a:t>
            </a:r>
            <a:r>
              <a:rPr dirty="0"/>
              <a:t>Spreading</a:t>
            </a:r>
            <a:r>
              <a:rPr spc="-35" dirty="0"/>
              <a:t> </a:t>
            </a:r>
            <a:r>
              <a:rPr spc="-10" dirty="0"/>
              <a:t>Roots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450" b="0" i="1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190"/>
              </a:spcBef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450" b="0" i="1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190"/>
              </a:spcBef>
            </a:pPr>
            <a:r>
              <a:rPr spc="-55" dirty="0"/>
              <a:t>Guía</a:t>
            </a:r>
            <a:r>
              <a:rPr spc="-40" dirty="0"/>
              <a:t> </a:t>
            </a:r>
            <a:r>
              <a:rPr dirty="0"/>
              <a:t>de</a:t>
            </a:r>
            <a:r>
              <a:rPr spc="-35" dirty="0"/>
              <a:t> </a:t>
            </a:r>
            <a:r>
              <a:rPr dirty="0"/>
              <a:t>recursos</a:t>
            </a:r>
            <a:r>
              <a:rPr spc="-35" dirty="0"/>
              <a:t> </a:t>
            </a:r>
            <a:r>
              <a:rPr dirty="0"/>
              <a:t>de</a:t>
            </a:r>
            <a:r>
              <a:rPr spc="-35" dirty="0"/>
              <a:t> </a:t>
            </a:r>
            <a:r>
              <a:rPr dirty="0"/>
              <a:t>la</a:t>
            </a:r>
            <a:r>
              <a:rPr spc="-40" dirty="0"/>
              <a:t> </a:t>
            </a:r>
            <a:r>
              <a:rPr dirty="0"/>
              <a:t>acción</a:t>
            </a:r>
            <a:r>
              <a:rPr spc="-35" dirty="0"/>
              <a:t> </a:t>
            </a:r>
            <a:r>
              <a:rPr dirty="0"/>
              <a:t>comunitaria</a:t>
            </a:r>
            <a:r>
              <a:rPr spc="-35" dirty="0"/>
              <a:t> </a:t>
            </a:r>
            <a:r>
              <a:rPr dirty="0"/>
              <a:t>Spreading</a:t>
            </a:r>
            <a:r>
              <a:rPr spc="-35" dirty="0"/>
              <a:t> </a:t>
            </a:r>
            <a:r>
              <a:rPr spc="-10" dirty="0"/>
              <a:t>Roots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450" b="0" i="1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190"/>
              </a:spcBef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6282690" cy="11308715"/>
          </a:xfrm>
          <a:custGeom>
            <a:avLst/>
            <a:gdLst/>
            <a:ahLst/>
            <a:cxnLst/>
            <a:rect l="l" t="t" r="r" b="b"/>
            <a:pathLst>
              <a:path w="6282690" h="11308715">
                <a:moveTo>
                  <a:pt x="6282531" y="0"/>
                </a:moveTo>
                <a:lnTo>
                  <a:pt x="0" y="0"/>
                </a:lnTo>
                <a:lnTo>
                  <a:pt x="0" y="11308556"/>
                </a:lnTo>
                <a:lnTo>
                  <a:pt x="6282531" y="11308556"/>
                </a:lnTo>
                <a:lnTo>
                  <a:pt x="6282531" y="0"/>
                </a:lnTo>
                <a:close/>
              </a:path>
            </a:pathLst>
          </a:custGeom>
          <a:solidFill>
            <a:srgbClr val="F5F5F5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7" name="bg object 17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758167" y="9936790"/>
            <a:ext cx="2300899" cy="613602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05205" y="452374"/>
            <a:ext cx="18093690" cy="18094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05205" y="2601150"/>
            <a:ext cx="18093690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7023734" y="10345937"/>
            <a:ext cx="4873625" cy="266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50" b="0" i="1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190"/>
              </a:spcBef>
            </a:pPr>
            <a:r>
              <a:rPr spc="-55" dirty="0"/>
              <a:t>Guía</a:t>
            </a:r>
            <a:r>
              <a:rPr spc="-40" dirty="0"/>
              <a:t> </a:t>
            </a:r>
            <a:r>
              <a:rPr dirty="0"/>
              <a:t>de</a:t>
            </a:r>
            <a:r>
              <a:rPr spc="-35" dirty="0"/>
              <a:t> </a:t>
            </a:r>
            <a:r>
              <a:rPr dirty="0"/>
              <a:t>recursos</a:t>
            </a:r>
            <a:r>
              <a:rPr spc="-35" dirty="0"/>
              <a:t> </a:t>
            </a:r>
            <a:r>
              <a:rPr dirty="0"/>
              <a:t>de</a:t>
            </a:r>
            <a:r>
              <a:rPr spc="-35" dirty="0"/>
              <a:t> </a:t>
            </a:r>
            <a:r>
              <a:rPr dirty="0"/>
              <a:t>la</a:t>
            </a:r>
            <a:r>
              <a:rPr spc="-40" dirty="0"/>
              <a:t> </a:t>
            </a:r>
            <a:r>
              <a:rPr dirty="0"/>
              <a:t>acción</a:t>
            </a:r>
            <a:r>
              <a:rPr spc="-35" dirty="0"/>
              <a:t> </a:t>
            </a:r>
            <a:r>
              <a:rPr dirty="0"/>
              <a:t>comunitaria</a:t>
            </a:r>
            <a:r>
              <a:rPr spc="-35" dirty="0"/>
              <a:t> </a:t>
            </a:r>
            <a:r>
              <a:rPr dirty="0"/>
              <a:t>Spreading</a:t>
            </a:r>
            <a:r>
              <a:rPr spc="-35" dirty="0"/>
              <a:t> </a:t>
            </a:r>
            <a:r>
              <a:rPr spc="-10" dirty="0"/>
              <a:t>Roots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005205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9158542" y="10345937"/>
            <a:ext cx="239394" cy="266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50" b="0" i="1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190"/>
              </a:spcBef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722908" y="728379"/>
            <a:ext cx="10760710" cy="9218930"/>
          </a:xfrm>
          <a:prstGeom prst="rect">
            <a:avLst/>
          </a:prstGeom>
        </p:spPr>
        <p:txBody>
          <a:bodyPr vert="horz" wrap="square" lIns="0" tIns="57785" rIns="0" bIns="0" rtlCol="0">
            <a:spAutoFit/>
          </a:bodyPr>
          <a:lstStyle/>
          <a:p>
            <a:pPr marL="69215">
              <a:lnSpc>
                <a:spcPct val="100000"/>
              </a:lnSpc>
              <a:spcBef>
                <a:spcPts val="455"/>
              </a:spcBef>
            </a:pPr>
            <a:r>
              <a:rPr sz="1450" dirty="0">
                <a:solidFill>
                  <a:srgbClr val="237D12"/>
                </a:solidFill>
                <a:latin typeface="Arial"/>
                <a:cs typeface="Arial"/>
              </a:rPr>
              <a:t>Salud</a:t>
            </a:r>
            <a:r>
              <a:rPr sz="1450" spc="150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spc="45" dirty="0">
                <a:solidFill>
                  <a:srgbClr val="237D12"/>
                </a:solidFill>
                <a:latin typeface="Arial"/>
                <a:cs typeface="Arial"/>
              </a:rPr>
              <a:t>mental</a:t>
            </a:r>
            <a:endParaRPr sz="1450">
              <a:latin typeface="Arial"/>
              <a:cs typeface="Arial"/>
            </a:endParaRPr>
          </a:p>
          <a:p>
            <a:pPr marL="69215" marR="868044">
              <a:lnSpc>
                <a:spcPct val="101499"/>
              </a:lnSpc>
              <a:spcBef>
                <a:spcPts val="430"/>
              </a:spcBef>
            </a:pPr>
            <a:r>
              <a:rPr sz="1950" spc="45" dirty="0">
                <a:solidFill>
                  <a:srgbClr val="4D4D4D"/>
                </a:solidFill>
                <a:latin typeface="Arial"/>
                <a:cs typeface="Arial"/>
              </a:rPr>
              <a:t>Sembrar</a:t>
            </a:r>
            <a:r>
              <a:rPr sz="1950" spc="5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las</a:t>
            </a:r>
            <a:r>
              <a:rPr sz="1950" spc="6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semillas</a:t>
            </a:r>
            <a:r>
              <a:rPr sz="1950" spc="5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de</a:t>
            </a:r>
            <a:r>
              <a:rPr sz="1950" spc="6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65" dirty="0">
                <a:solidFill>
                  <a:srgbClr val="4D4D4D"/>
                </a:solidFill>
                <a:latin typeface="Arial"/>
                <a:cs typeface="Arial"/>
              </a:rPr>
              <a:t>la</a:t>
            </a:r>
            <a:r>
              <a:rPr sz="1950" spc="5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sanación</a:t>
            </a:r>
            <a:r>
              <a:rPr sz="1950" spc="6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75" dirty="0">
                <a:solidFill>
                  <a:srgbClr val="4D4D4D"/>
                </a:solidFill>
                <a:latin typeface="Arial"/>
                <a:cs typeface="Arial"/>
              </a:rPr>
              <a:t>y</a:t>
            </a:r>
            <a:r>
              <a:rPr sz="1950" spc="6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65" dirty="0">
                <a:solidFill>
                  <a:srgbClr val="4D4D4D"/>
                </a:solidFill>
                <a:latin typeface="Arial"/>
                <a:cs typeface="Arial"/>
              </a:rPr>
              <a:t>la</a:t>
            </a:r>
            <a:r>
              <a:rPr sz="1950" spc="5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esperanza,</a:t>
            </a:r>
            <a:r>
              <a:rPr sz="1950" spc="6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para</a:t>
            </a:r>
            <a:r>
              <a:rPr sz="1950" spc="5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que</a:t>
            </a:r>
            <a:r>
              <a:rPr sz="1950" spc="6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nuestras</a:t>
            </a:r>
            <a:r>
              <a:rPr sz="1950" spc="6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-10" dirty="0">
                <a:solidFill>
                  <a:srgbClr val="4D4D4D"/>
                </a:solidFill>
                <a:latin typeface="Arial"/>
                <a:cs typeface="Arial"/>
              </a:rPr>
              <a:t>comunidades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puedan</a:t>
            </a:r>
            <a:r>
              <a:rPr sz="1950" spc="8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55" dirty="0">
                <a:solidFill>
                  <a:srgbClr val="4D4D4D"/>
                </a:solidFill>
                <a:latin typeface="Arial"/>
                <a:cs typeface="Arial"/>
              </a:rPr>
              <a:t>transformarse</a:t>
            </a:r>
            <a:r>
              <a:rPr sz="1950" spc="8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en</a:t>
            </a:r>
            <a:r>
              <a:rPr sz="1950" spc="8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lugares</a:t>
            </a:r>
            <a:r>
              <a:rPr sz="1950" spc="8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más</a:t>
            </a:r>
            <a:r>
              <a:rPr sz="1950" spc="8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vibrantes,</a:t>
            </a:r>
            <a:r>
              <a:rPr sz="1950" spc="8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inclusivos</a:t>
            </a:r>
            <a:r>
              <a:rPr sz="1950" spc="8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75" dirty="0">
                <a:solidFill>
                  <a:srgbClr val="4D4D4D"/>
                </a:solidFill>
                <a:latin typeface="Arial"/>
                <a:cs typeface="Arial"/>
              </a:rPr>
              <a:t>y</a:t>
            </a:r>
            <a:r>
              <a:rPr sz="1950" spc="8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55" dirty="0">
                <a:solidFill>
                  <a:srgbClr val="4D4D4D"/>
                </a:solidFill>
                <a:latin typeface="Arial"/>
                <a:cs typeface="Arial"/>
              </a:rPr>
              <a:t>mentalmente</a:t>
            </a:r>
            <a:r>
              <a:rPr sz="1950" spc="8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-10" dirty="0">
                <a:solidFill>
                  <a:srgbClr val="4D4D4D"/>
                </a:solidFill>
                <a:latin typeface="Arial"/>
                <a:cs typeface="Arial"/>
              </a:rPr>
              <a:t>resilientes.</a:t>
            </a:r>
            <a:endParaRPr sz="1950">
              <a:latin typeface="Arial"/>
              <a:cs typeface="Arial"/>
            </a:endParaRPr>
          </a:p>
          <a:p>
            <a:pPr marL="50165">
              <a:lnSpc>
                <a:spcPct val="100000"/>
              </a:lnSpc>
              <a:spcBef>
                <a:spcPts val="2039"/>
              </a:spcBef>
            </a:pPr>
            <a:r>
              <a:rPr sz="1450" dirty="0">
                <a:solidFill>
                  <a:srgbClr val="237D12"/>
                </a:solidFill>
                <a:latin typeface="Arial"/>
                <a:cs typeface="Arial"/>
              </a:rPr>
              <a:t>Salud</a:t>
            </a:r>
            <a:r>
              <a:rPr sz="1450" spc="155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spc="-10" dirty="0">
                <a:solidFill>
                  <a:srgbClr val="237D12"/>
                </a:solidFill>
                <a:latin typeface="Arial"/>
                <a:cs typeface="Arial"/>
              </a:rPr>
              <a:t>física</a:t>
            </a:r>
            <a:endParaRPr sz="1450">
              <a:latin typeface="Arial"/>
              <a:cs typeface="Arial"/>
            </a:endParaRPr>
          </a:p>
          <a:p>
            <a:pPr marL="50800" marR="2075180">
              <a:lnSpc>
                <a:spcPct val="101499"/>
              </a:lnSpc>
              <a:spcBef>
                <a:spcPts val="430"/>
              </a:spcBef>
            </a:pPr>
            <a:r>
              <a:rPr sz="1950" spc="45" dirty="0">
                <a:solidFill>
                  <a:srgbClr val="4D4D4D"/>
                </a:solidFill>
                <a:latin typeface="Arial"/>
                <a:cs typeface="Arial"/>
              </a:rPr>
              <a:t>Defender</a:t>
            </a:r>
            <a:r>
              <a:rPr sz="1950" spc="6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85" dirty="0">
                <a:solidFill>
                  <a:srgbClr val="4D4D4D"/>
                </a:solidFill>
                <a:latin typeface="Arial"/>
                <a:cs typeface="Arial"/>
              </a:rPr>
              <a:t>el</a:t>
            </a:r>
            <a:r>
              <a:rPr sz="1950" spc="6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valor</a:t>
            </a:r>
            <a:r>
              <a:rPr sz="1950" spc="7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de</a:t>
            </a:r>
            <a:r>
              <a:rPr sz="1950" spc="6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los</a:t>
            </a:r>
            <a:r>
              <a:rPr sz="1950" spc="6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árboles</a:t>
            </a:r>
            <a:r>
              <a:rPr sz="1950" spc="7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urbanos</a:t>
            </a:r>
            <a:r>
              <a:rPr sz="1950" spc="6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75" dirty="0">
                <a:solidFill>
                  <a:srgbClr val="4D4D4D"/>
                </a:solidFill>
                <a:latin typeface="Arial"/>
                <a:cs typeface="Arial"/>
              </a:rPr>
              <a:t>y</a:t>
            </a:r>
            <a:r>
              <a:rPr sz="1950" spc="6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los</a:t>
            </a:r>
            <a:r>
              <a:rPr sz="1950" spc="7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espacios</a:t>
            </a:r>
            <a:r>
              <a:rPr sz="1950" spc="6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verdes</a:t>
            </a:r>
            <a:r>
              <a:rPr sz="1950" spc="6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como</a:t>
            </a:r>
            <a:r>
              <a:rPr sz="1950" spc="7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50" dirty="0">
                <a:solidFill>
                  <a:srgbClr val="4D4D4D"/>
                </a:solidFill>
                <a:latin typeface="Arial"/>
                <a:cs typeface="Arial"/>
              </a:rPr>
              <a:t>partes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indispensables</a:t>
            </a:r>
            <a:r>
              <a:rPr sz="1950" spc="7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para</a:t>
            </a:r>
            <a:r>
              <a:rPr sz="1950" spc="8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llevar</a:t>
            </a:r>
            <a:r>
              <a:rPr sz="1950" spc="8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un</a:t>
            </a:r>
            <a:r>
              <a:rPr sz="1950" spc="7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50" dirty="0">
                <a:solidFill>
                  <a:srgbClr val="4D4D4D"/>
                </a:solidFill>
                <a:latin typeface="Arial"/>
                <a:cs typeface="Arial"/>
              </a:rPr>
              <a:t>estilo</a:t>
            </a:r>
            <a:r>
              <a:rPr sz="1950" spc="8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50" dirty="0">
                <a:solidFill>
                  <a:srgbClr val="4D4D4D"/>
                </a:solidFill>
                <a:latin typeface="Arial"/>
                <a:cs typeface="Arial"/>
              </a:rPr>
              <a:t>de</a:t>
            </a:r>
            <a:r>
              <a:rPr sz="1950" spc="8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vida</a:t>
            </a:r>
            <a:r>
              <a:rPr sz="1950" spc="8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activo</a:t>
            </a:r>
            <a:r>
              <a:rPr sz="1950" spc="75" dirty="0">
                <a:solidFill>
                  <a:srgbClr val="4D4D4D"/>
                </a:solidFill>
                <a:latin typeface="Arial"/>
                <a:cs typeface="Arial"/>
              </a:rPr>
              <a:t> y</a:t>
            </a:r>
            <a:r>
              <a:rPr sz="1950" spc="8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-10" dirty="0">
                <a:solidFill>
                  <a:srgbClr val="4D4D4D"/>
                </a:solidFill>
                <a:latin typeface="Arial"/>
                <a:cs typeface="Arial"/>
              </a:rPr>
              <a:t>saludable.</a:t>
            </a:r>
            <a:endParaRPr sz="1950">
              <a:latin typeface="Arial"/>
              <a:cs typeface="Arial"/>
            </a:endParaRPr>
          </a:p>
          <a:p>
            <a:pPr marL="31115">
              <a:lnSpc>
                <a:spcPct val="100000"/>
              </a:lnSpc>
              <a:spcBef>
                <a:spcPts val="2045"/>
              </a:spcBef>
            </a:pPr>
            <a:r>
              <a:rPr sz="1450" dirty="0">
                <a:solidFill>
                  <a:srgbClr val="237D12"/>
                </a:solidFill>
                <a:latin typeface="Arial"/>
                <a:cs typeface="Arial"/>
              </a:rPr>
              <a:t>Bienestar</a:t>
            </a:r>
            <a:r>
              <a:rPr sz="1450" spc="295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spc="-10" dirty="0">
                <a:solidFill>
                  <a:srgbClr val="237D12"/>
                </a:solidFill>
                <a:latin typeface="Arial"/>
                <a:cs typeface="Arial"/>
              </a:rPr>
              <a:t>comunitario</a:t>
            </a:r>
            <a:endParaRPr sz="1450">
              <a:latin typeface="Arial"/>
              <a:cs typeface="Arial"/>
            </a:endParaRPr>
          </a:p>
          <a:p>
            <a:pPr marL="31750" marR="1038860">
              <a:lnSpc>
                <a:spcPct val="101499"/>
              </a:lnSpc>
              <a:spcBef>
                <a:spcPts val="430"/>
              </a:spcBef>
            </a:pPr>
            <a:r>
              <a:rPr sz="1950" spc="10" dirty="0">
                <a:solidFill>
                  <a:srgbClr val="4D4D4D"/>
                </a:solidFill>
                <a:latin typeface="Arial"/>
                <a:cs typeface="Arial"/>
              </a:rPr>
              <a:t>Crear</a:t>
            </a:r>
            <a:r>
              <a:rPr sz="1950" spc="3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10" dirty="0">
                <a:solidFill>
                  <a:srgbClr val="4D4D4D"/>
                </a:solidFill>
                <a:latin typeface="Arial"/>
                <a:cs typeface="Arial"/>
              </a:rPr>
              <a:t>un</a:t>
            </a:r>
            <a:r>
              <a:rPr sz="1950" spc="3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10" dirty="0">
                <a:solidFill>
                  <a:srgbClr val="4D4D4D"/>
                </a:solidFill>
                <a:latin typeface="Arial"/>
                <a:cs typeface="Arial"/>
              </a:rPr>
              <a:t>sentido</a:t>
            </a:r>
            <a:r>
              <a:rPr sz="1950" spc="3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50" dirty="0">
                <a:solidFill>
                  <a:srgbClr val="4D4D4D"/>
                </a:solidFill>
                <a:latin typeface="Arial"/>
                <a:cs typeface="Arial"/>
              </a:rPr>
              <a:t>de</a:t>
            </a:r>
            <a:r>
              <a:rPr sz="1950" spc="3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10" dirty="0">
                <a:solidFill>
                  <a:srgbClr val="4D4D4D"/>
                </a:solidFill>
                <a:latin typeface="Arial"/>
                <a:cs typeface="Arial"/>
              </a:rPr>
              <a:t>pertenencia,</a:t>
            </a:r>
            <a:r>
              <a:rPr sz="1950" spc="3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10" dirty="0">
                <a:solidFill>
                  <a:srgbClr val="4D4D4D"/>
                </a:solidFill>
                <a:latin typeface="Arial"/>
                <a:cs typeface="Arial"/>
              </a:rPr>
              <a:t>alegría</a:t>
            </a:r>
            <a:r>
              <a:rPr sz="1950" spc="3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75" dirty="0">
                <a:solidFill>
                  <a:srgbClr val="4D4D4D"/>
                </a:solidFill>
                <a:latin typeface="Arial"/>
                <a:cs typeface="Arial"/>
              </a:rPr>
              <a:t>y</a:t>
            </a:r>
            <a:r>
              <a:rPr sz="1950" spc="4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10" dirty="0">
                <a:solidFill>
                  <a:srgbClr val="4D4D4D"/>
                </a:solidFill>
                <a:latin typeface="Arial"/>
                <a:cs typeface="Arial"/>
              </a:rPr>
              <a:t>esperanza</a:t>
            </a:r>
            <a:r>
              <a:rPr sz="1950" spc="3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10" dirty="0">
                <a:solidFill>
                  <a:srgbClr val="4D4D4D"/>
                </a:solidFill>
                <a:latin typeface="Arial"/>
                <a:cs typeface="Arial"/>
              </a:rPr>
              <a:t>mediante</a:t>
            </a:r>
            <a:r>
              <a:rPr sz="1950" spc="3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85" dirty="0">
                <a:solidFill>
                  <a:srgbClr val="4D4D4D"/>
                </a:solidFill>
                <a:latin typeface="Arial"/>
                <a:cs typeface="Arial"/>
              </a:rPr>
              <a:t>el</a:t>
            </a:r>
            <a:r>
              <a:rPr sz="1950" spc="3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50" dirty="0">
                <a:solidFill>
                  <a:srgbClr val="4D4D4D"/>
                </a:solidFill>
                <a:latin typeface="Arial"/>
                <a:cs typeface="Arial"/>
              </a:rPr>
              <a:t>cultivo</a:t>
            </a:r>
            <a:r>
              <a:rPr sz="1950" spc="3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50" dirty="0">
                <a:solidFill>
                  <a:srgbClr val="4D4D4D"/>
                </a:solidFill>
                <a:latin typeface="Arial"/>
                <a:cs typeface="Arial"/>
              </a:rPr>
              <a:t>de</a:t>
            </a:r>
            <a:r>
              <a:rPr sz="1950" spc="3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-10" dirty="0">
                <a:solidFill>
                  <a:srgbClr val="4D4D4D"/>
                </a:solidFill>
                <a:latin typeface="Arial"/>
                <a:cs typeface="Arial"/>
              </a:rPr>
              <a:t>espacios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verdes</a:t>
            </a:r>
            <a:r>
              <a:rPr sz="1950" spc="5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que</a:t>
            </a:r>
            <a:r>
              <a:rPr sz="1950" spc="6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sean</a:t>
            </a:r>
            <a:r>
              <a:rPr sz="1950" spc="5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apreciados</a:t>
            </a:r>
            <a:r>
              <a:rPr sz="1950" spc="6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70" dirty="0">
                <a:solidFill>
                  <a:srgbClr val="4D4D4D"/>
                </a:solidFill>
                <a:latin typeface="Arial"/>
                <a:cs typeface="Arial"/>
              </a:rPr>
              <a:t>por</a:t>
            </a:r>
            <a:r>
              <a:rPr sz="1950" spc="5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una</a:t>
            </a:r>
            <a:r>
              <a:rPr sz="1950" spc="6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comunidad</a:t>
            </a:r>
            <a:r>
              <a:rPr sz="1950" spc="6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más</a:t>
            </a:r>
            <a:r>
              <a:rPr sz="1950" spc="5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45" dirty="0">
                <a:solidFill>
                  <a:srgbClr val="4D4D4D"/>
                </a:solidFill>
                <a:latin typeface="Arial"/>
                <a:cs typeface="Arial"/>
              </a:rPr>
              <a:t>conectada</a:t>
            </a:r>
            <a:r>
              <a:rPr sz="1950" spc="6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75" dirty="0">
                <a:solidFill>
                  <a:srgbClr val="4D4D4D"/>
                </a:solidFill>
                <a:latin typeface="Arial"/>
                <a:cs typeface="Arial"/>
              </a:rPr>
              <a:t>y</a:t>
            </a:r>
            <a:r>
              <a:rPr sz="1950" spc="5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-10" dirty="0">
                <a:solidFill>
                  <a:srgbClr val="4D4D4D"/>
                </a:solidFill>
                <a:latin typeface="Arial"/>
                <a:cs typeface="Arial"/>
              </a:rPr>
              <a:t>comprometida.</a:t>
            </a:r>
            <a:endParaRPr sz="19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039"/>
              </a:spcBef>
            </a:pPr>
            <a:r>
              <a:rPr sz="1450" dirty="0">
                <a:solidFill>
                  <a:srgbClr val="237D12"/>
                </a:solidFill>
                <a:latin typeface="Arial"/>
                <a:cs typeface="Arial"/>
              </a:rPr>
              <a:t>Resiliencia</a:t>
            </a:r>
            <a:r>
              <a:rPr sz="1450" spc="160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spc="-10" dirty="0">
                <a:solidFill>
                  <a:srgbClr val="237D12"/>
                </a:solidFill>
                <a:latin typeface="Arial"/>
                <a:cs typeface="Arial"/>
              </a:rPr>
              <a:t>ecológica</a:t>
            </a:r>
            <a:endParaRPr sz="1450">
              <a:latin typeface="Arial"/>
              <a:cs typeface="Arial"/>
            </a:endParaRPr>
          </a:p>
          <a:p>
            <a:pPr marL="12700" marR="5080">
              <a:lnSpc>
                <a:spcPct val="101499"/>
              </a:lnSpc>
              <a:spcBef>
                <a:spcPts val="430"/>
              </a:spcBef>
            </a:pPr>
            <a:r>
              <a:rPr sz="1950" spc="10" dirty="0">
                <a:solidFill>
                  <a:srgbClr val="4D4D4D"/>
                </a:solidFill>
                <a:latin typeface="Arial"/>
                <a:cs typeface="Arial"/>
              </a:rPr>
              <a:t>Desarrollar</a:t>
            </a:r>
            <a:r>
              <a:rPr sz="1950" spc="6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10" dirty="0">
                <a:solidFill>
                  <a:srgbClr val="4D4D4D"/>
                </a:solidFill>
                <a:latin typeface="Arial"/>
                <a:cs typeface="Arial"/>
              </a:rPr>
              <a:t>comunidades</a:t>
            </a:r>
            <a:r>
              <a:rPr sz="1950" spc="6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10" dirty="0">
                <a:solidFill>
                  <a:srgbClr val="4D4D4D"/>
                </a:solidFill>
                <a:latin typeface="Arial"/>
                <a:cs typeface="Arial"/>
              </a:rPr>
              <a:t>que</a:t>
            </a:r>
            <a:r>
              <a:rPr sz="1950" spc="6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10" dirty="0">
                <a:solidFill>
                  <a:srgbClr val="4D4D4D"/>
                </a:solidFill>
                <a:latin typeface="Arial"/>
                <a:cs typeface="Arial"/>
              </a:rPr>
              <a:t>prosperen</a:t>
            </a:r>
            <a:r>
              <a:rPr sz="1950" spc="6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10" dirty="0">
                <a:solidFill>
                  <a:srgbClr val="4D4D4D"/>
                </a:solidFill>
                <a:latin typeface="Arial"/>
                <a:cs typeface="Arial"/>
              </a:rPr>
              <a:t>en</a:t>
            </a:r>
            <a:r>
              <a:rPr sz="1950" spc="6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45" dirty="0">
                <a:solidFill>
                  <a:srgbClr val="4D4D4D"/>
                </a:solidFill>
                <a:latin typeface="Arial"/>
                <a:cs typeface="Arial"/>
              </a:rPr>
              <a:t>equilibrio</a:t>
            </a:r>
            <a:r>
              <a:rPr sz="1950" spc="6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10" dirty="0">
                <a:solidFill>
                  <a:srgbClr val="4D4D4D"/>
                </a:solidFill>
                <a:latin typeface="Arial"/>
                <a:cs typeface="Arial"/>
              </a:rPr>
              <a:t>con</a:t>
            </a:r>
            <a:r>
              <a:rPr sz="1950" spc="6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65" dirty="0">
                <a:solidFill>
                  <a:srgbClr val="4D4D4D"/>
                </a:solidFill>
                <a:latin typeface="Arial"/>
                <a:cs typeface="Arial"/>
              </a:rPr>
              <a:t>la</a:t>
            </a:r>
            <a:r>
              <a:rPr sz="1950" spc="6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10" dirty="0">
                <a:solidFill>
                  <a:srgbClr val="4D4D4D"/>
                </a:solidFill>
                <a:latin typeface="Arial"/>
                <a:cs typeface="Arial"/>
              </a:rPr>
              <a:t>naturaleza</a:t>
            </a:r>
            <a:r>
              <a:rPr sz="1950" spc="6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75" dirty="0">
                <a:solidFill>
                  <a:srgbClr val="4D4D4D"/>
                </a:solidFill>
                <a:latin typeface="Arial"/>
                <a:cs typeface="Arial"/>
              </a:rPr>
              <a:t>y</a:t>
            </a:r>
            <a:r>
              <a:rPr sz="1950" spc="6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10" dirty="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sz="1950" spc="6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10" dirty="0">
                <a:solidFill>
                  <a:srgbClr val="4D4D4D"/>
                </a:solidFill>
                <a:latin typeface="Arial"/>
                <a:cs typeface="Arial"/>
              </a:rPr>
              <a:t>través</a:t>
            </a:r>
            <a:r>
              <a:rPr sz="1950" spc="6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10" dirty="0">
                <a:solidFill>
                  <a:srgbClr val="4D4D4D"/>
                </a:solidFill>
                <a:latin typeface="Arial"/>
                <a:cs typeface="Arial"/>
              </a:rPr>
              <a:t>de</a:t>
            </a:r>
            <a:r>
              <a:rPr sz="1950" spc="6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45" dirty="0">
                <a:solidFill>
                  <a:srgbClr val="4D4D4D"/>
                </a:solidFill>
                <a:latin typeface="Arial"/>
                <a:cs typeface="Arial"/>
              </a:rPr>
              <a:t>prácticas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sostenibles,</a:t>
            </a:r>
            <a:r>
              <a:rPr sz="1950" spc="7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para</a:t>
            </a:r>
            <a:r>
              <a:rPr sz="1950" spc="7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que</a:t>
            </a:r>
            <a:r>
              <a:rPr sz="1950" spc="7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podamos</a:t>
            </a:r>
            <a:r>
              <a:rPr sz="1950" spc="7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60" dirty="0">
                <a:solidFill>
                  <a:srgbClr val="4D4D4D"/>
                </a:solidFill>
                <a:latin typeface="Arial"/>
                <a:cs typeface="Arial"/>
              </a:rPr>
              <a:t>construir</a:t>
            </a:r>
            <a:r>
              <a:rPr sz="1950" spc="7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un</a:t>
            </a:r>
            <a:r>
              <a:rPr sz="1950" spc="7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95" dirty="0">
                <a:solidFill>
                  <a:srgbClr val="4D4D4D"/>
                </a:solidFill>
                <a:latin typeface="Arial"/>
                <a:cs typeface="Arial"/>
              </a:rPr>
              <a:t>futuro</a:t>
            </a:r>
            <a:r>
              <a:rPr sz="1950" spc="7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mejor</a:t>
            </a:r>
            <a:r>
              <a:rPr sz="1950" spc="8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para</a:t>
            </a:r>
            <a:r>
              <a:rPr sz="1950" spc="7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nosotros</a:t>
            </a:r>
            <a:r>
              <a:rPr sz="1950" spc="75" dirty="0">
                <a:solidFill>
                  <a:srgbClr val="4D4D4D"/>
                </a:solidFill>
                <a:latin typeface="Arial"/>
                <a:cs typeface="Arial"/>
              </a:rPr>
              <a:t> y </a:t>
            </a:r>
            <a:r>
              <a:rPr sz="1950" spc="50" dirty="0">
                <a:solidFill>
                  <a:srgbClr val="4D4D4D"/>
                </a:solidFill>
                <a:latin typeface="Arial"/>
                <a:cs typeface="Arial"/>
              </a:rPr>
              <a:t>nuestro</a:t>
            </a:r>
            <a:r>
              <a:rPr sz="1950" spc="7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-10" dirty="0">
                <a:solidFill>
                  <a:srgbClr val="4D4D4D"/>
                </a:solidFill>
                <a:latin typeface="Arial"/>
                <a:cs typeface="Arial"/>
              </a:rPr>
              <a:t>planeta.</a:t>
            </a:r>
            <a:endParaRPr sz="19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045"/>
              </a:spcBef>
            </a:pPr>
            <a:r>
              <a:rPr sz="1450" dirty="0">
                <a:solidFill>
                  <a:srgbClr val="237D12"/>
                </a:solidFill>
                <a:latin typeface="Arial"/>
                <a:cs typeface="Arial"/>
              </a:rPr>
              <a:t>Resiliencia</a:t>
            </a:r>
            <a:r>
              <a:rPr sz="1450" spc="160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spc="-10" dirty="0">
                <a:solidFill>
                  <a:srgbClr val="237D12"/>
                </a:solidFill>
                <a:latin typeface="Arial"/>
                <a:cs typeface="Arial"/>
              </a:rPr>
              <a:t>económica</a:t>
            </a:r>
            <a:endParaRPr sz="1450">
              <a:latin typeface="Arial"/>
              <a:cs typeface="Arial"/>
            </a:endParaRPr>
          </a:p>
          <a:p>
            <a:pPr marL="12700" marR="1029335">
              <a:lnSpc>
                <a:spcPct val="101499"/>
              </a:lnSpc>
              <a:spcBef>
                <a:spcPts val="425"/>
              </a:spcBef>
            </a:pP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Crear</a:t>
            </a:r>
            <a:r>
              <a:rPr sz="1950" spc="6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80" dirty="0">
                <a:solidFill>
                  <a:srgbClr val="4D4D4D"/>
                </a:solidFill>
                <a:latin typeface="Arial"/>
                <a:cs typeface="Arial"/>
              </a:rPr>
              <a:t>futuros</a:t>
            </a:r>
            <a:r>
              <a:rPr sz="1950" spc="6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económicos</a:t>
            </a:r>
            <a:r>
              <a:rPr sz="1950" spc="6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sostenibles</a:t>
            </a:r>
            <a:r>
              <a:rPr sz="1950" spc="6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mediante</a:t>
            </a:r>
            <a:r>
              <a:rPr sz="1950" spc="6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85" dirty="0">
                <a:solidFill>
                  <a:srgbClr val="4D4D4D"/>
                </a:solidFill>
                <a:latin typeface="Arial"/>
                <a:cs typeface="Arial"/>
              </a:rPr>
              <a:t>el</a:t>
            </a:r>
            <a:r>
              <a:rPr sz="1950" spc="6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60" dirty="0">
                <a:solidFill>
                  <a:srgbClr val="4D4D4D"/>
                </a:solidFill>
                <a:latin typeface="Arial"/>
                <a:cs typeface="Arial"/>
              </a:rPr>
              <a:t>poder</a:t>
            </a:r>
            <a:r>
              <a:rPr sz="1950" spc="6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de</a:t>
            </a:r>
            <a:r>
              <a:rPr sz="1950" spc="65" dirty="0">
                <a:solidFill>
                  <a:srgbClr val="4D4D4D"/>
                </a:solidFill>
                <a:latin typeface="Arial"/>
                <a:cs typeface="Arial"/>
              </a:rPr>
              <a:t> la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conexión</a:t>
            </a:r>
            <a:r>
              <a:rPr sz="1950" spc="6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75" dirty="0">
                <a:solidFill>
                  <a:srgbClr val="4D4D4D"/>
                </a:solidFill>
                <a:latin typeface="Arial"/>
                <a:cs typeface="Arial"/>
              </a:rPr>
              <a:t>y</a:t>
            </a:r>
            <a:r>
              <a:rPr sz="1950" spc="65" dirty="0">
                <a:solidFill>
                  <a:srgbClr val="4D4D4D"/>
                </a:solidFill>
                <a:latin typeface="Arial"/>
                <a:cs typeface="Arial"/>
              </a:rPr>
              <a:t> la </a:t>
            </a:r>
            <a:r>
              <a:rPr sz="1950" spc="40" dirty="0">
                <a:solidFill>
                  <a:srgbClr val="4D4D4D"/>
                </a:solidFill>
                <a:latin typeface="Arial"/>
                <a:cs typeface="Arial"/>
              </a:rPr>
              <a:t>vitalidad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de</a:t>
            </a:r>
            <a:r>
              <a:rPr sz="1950" spc="-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65" dirty="0">
                <a:solidFill>
                  <a:srgbClr val="4D4D4D"/>
                </a:solidFill>
                <a:latin typeface="Arial"/>
                <a:cs typeface="Arial"/>
              </a:rPr>
              <a:t>la</a:t>
            </a:r>
            <a:r>
              <a:rPr sz="1950" spc="-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-10" dirty="0">
                <a:solidFill>
                  <a:srgbClr val="4D4D4D"/>
                </a:solidFill>
                <a:latin typeface="Arial"/>
                <a:cs typeface="Arial"/>
              </a:rPr>
              <a:t>naturaleza.</a:t>
            </a:r>
            <a:endParaRPr sz="19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045"/>
              </a:spcBef>
            </a:pPr>
            <a:r>
              <a:rPr sz="1450" dirty="0">
                <a:solidFill>
                  <a:srgbClr val="237D12"/>
                </a:solidFill>
                <a:latin typeface="Arial"/>
                <a:cs typeface="Arial"/>
              </a:rPr>
              <a:t>Juventud</a:t>
            </a:r>
            <a:r>
              <a:rPr sz="1450" spc="20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spc="65" dirty="0">
                <a:solidFill>
                  <a:srgbClr val="237D12"/>
                </a:solidFill>
                <a:latin typeface="Arial"/>
                <a:cs typeface="Arial"/>
              </a:rPr>
              <a:t>y</a:t>
            </a:r>
            <a:r>
              <a:rPr sz="1450" spc="25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spc="-10" dirty="0">
                <a:solidFill>
                  <a:srgbClr val="237D12"/>
                </a:solidFill>
                <a:latin typeface="Arial"/>
                <a:cs typeface="Arial"/>
              </a:rPr>
              <a:t>educación</a:t>
            </a:r>
            <a:endParaRPr sz="1450">
              <a:latin typeface="Arial"/>
              <a:cs typeface="Arial"/>
            </a:endParaRPr>
          </a:p>
          <a:p>
            <a:pPr marL="12700" marR="1075690">
              <a:lnSpc>
                <a:spcPct val="101499"/>
              </a:lnSpc>
              <a:spcBef>
                <a:spcPts val="430"/>
              </a:spcBef>
            </a:pP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Inspirar,</a:t>
            </a:r>
            <a:r>
              <a:rPr sz="1950" spc="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50" dirty="0">
                <a:solidFill>
                  <a:srgbClr val="4D4D4D"/>
                </a:solidFill>
                <a:latin typeface="Arial"/>
                <a:cs typeface="Arial"/>
              </a:rPr>
              <a:t>educar</a:t>
            </a:r>
            <a:r>
              <a:rPr sz="1950" spc="2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75" dirty="0">
                <a:solidFill>
                  <a:srgbClr val="4D4D4D"/>
                </a:solidFill>
                <a:latin typeface="Arial"/>
                <a:cs typeface="Arial"/>
              </a:rPr>
              <a:t>y</a:t>
            </a:r>
            <a:r>
              <a:rPr sz="1950" spc="2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50" dirty="0">
                <a:solidFill>
                  <a:srgbClr val="4D4D4D"/>
                </a:solidFill>
                <a:latin typeface="Arial"/>
                <a:cs typeface="Arial"/>
              </a:rPr>
              <a:t>empoderar</a:t>
            </a:r>
            <a:r>
              <a:rPr sz="1950" spc="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sz="1950" spc="2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los</a:t>
            </a:r>
            <a:r>
              <a:rPr sz="1950" spc="2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jóvenes</a:t>
            </a:r>
            <a:r>
              <a:rPr sz="1950" spc="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sz="1950" spc="2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través</a:t>
            </a:r>
            <a:r>
              <a:rPr sz="1950" spc="2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de</a:t>
            </a:r>
            <a:r>
              <a:rPr sz="1950" spc="2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las</a:t>
            </a:r>
            <a:r>
              <a:rPr sz="1950" spc="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maravillas</a:t>
            </a:r>
            <a:r>
              <a:rPr sz="1950" spc="2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de</a:t>
            </a:r>
            <a:r>
              <a:rPr sz="1950" spc="2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65" dirty="0">
                <a:solidFill>
                  <a:srgbClr val="4D4D4D"/>
                </a:solidFill>
                <a:latin typeface="Arial"/>
                <a:cs typeface="Arial"/>
              </a:rPr>
              <a:t>la</a:t>
            </a:r>
            <a:r>
              <a:rPr sz="1950" spc="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45" dirty="0">
                <a:solidFill>
                  <a:srgbClr val="4D4D4D"/>
                </a:solidFill>
                <a:latin typeface="Arial"/>
                <a:cs typeface="Arial"/>
              </a:rPr>
              <a:t>gestión</a:t>
            </a:r>
            <a:r>
              <a:rPr sz="1950" spc="2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-25" dirty="0">
                <a:solidFill>
                  <a:srgbClr val="4D4D4D"/>
                </a:solidFill>
                <a:latin typeface="Arial"/>
                <a:cs typeface="Arial"/>
              </a:rPr>
              <a:t>de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bosques</a:t>
            </a:r>
            <a:r>
              <a:rPr sz="1950" spc="7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urbanos</a:t>
            </a:r>
            <a:r>
              <a:rPr sz="1950" spc="7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para</a:t>
            </a:r>
            <a:r>
              <a:rPr sz="1950" spc="7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que</a:t>
            </a:r>
            <a:r>
              <a:rPr sz="1950" spc="7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estén</a:t>
            </a:r>
            <a:r>
              <a:rPr sz="1950" spc="7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más</a:t>
            </a:r>
            <a:r>
              <a:rPr sz="1950" spc="7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45" dirty="0">
                <a:solidFill>
                  <a:srgbClr val="4D4D4D"/>
                </a:solidFill>
                <a:latin typeface="Arial"/>
                <a:cs typeface="Arial"/>
              </a:rPr>
              <a:t>conectados</a:t>
            </a:r>
            <a:r>
              <a:rPr sz="1950" spc="7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con</a:t>
            </a:r>
            <a:r>
              <a:rPr sz="1950" spc="7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45" dirty="0">
                <a:solidFill>
                  <a:srgbClr val="4D4D4D"/>
                </a:solidFill>
                <a:latin typeface="Arial"/>
                <a:cs typeface="Arial"/>
              </a:rPr>
              <a:t>nuestra</a:t>
            </a:r>
            <a:r>
              <a:rPr sz="1950" spc="7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comunidad</a:t>
            </a:r>
            <a:r>
              <a:rPr sz="1950" spc="7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hoy</a:t>
            </a:r>
            <a:r>
              <a:rPr sz="1950" spc="7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75" dirty="0">
                <a:solidFill>
                  <a:srgbClr val="4D4D4D"/>
                </a:solidFill>
                <a:latin typeface="Arial"/>
                <a:cs typeface="Arial"/>
              </a:rPr>
              <a:t>y </a:t>
            </a:r>
            <a:r>
              <a:rPr sz="1950" spc="-25" dirty="0">
                <a:solidFill>
                  <a:srgbClr val="4D4D4D"/>
                </a:solidFill>
                <a:latin typeface="Arial"/>
                <a:cs typeface="Arial"/>
              </a:rPr>
              <a:t>se </a:t>
            </a:r>
            <a:r>
              <a:rPr sz="1950" spc="45" dirty="0">
                <a:solidFill>
                  <a:srgbClr val="4D4D4D"/>
                </a:solidFill>
                <a:latin typeface="Arial"/>
                <a:cs typeface="Arial"/>
              </a:rPr>
              <a:t>conviertan</a:t>
            </a:r>
            <a:r>
              <a:rPr sz="1950" spc="10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en</a:t>
            </a:r>
            <a:r>
              <a:rPr sz="1950" spc="10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los</a:t>
            </a:r>
            <a:r>
              <a:rPr sz="1950" spc="10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guardianes</a:t>
            </a:r>
            <a:r>
              <a:rPr sz="1950" spc="10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ambientales</a:t>
            </a:r>
            <a:r>
              <a:rPr sz="1950" spc="10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80" dirty="0">
                <a:solidFill>
                  <a:srgbClr val="4D4D4D"/>
                </a:solidFill>
                <a:latin typeface="Arial"/>
                <a:cs typeface="Arial"/>
              </a:rPr>
              <a:t>del</a:t>
            </a:r>
            <a:r>
              <a:rPr sz="1950" spc="10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55" dirty="0">
                <a:solidFill>
                  <a:srgbClr val="4D4D4D"/>
                </a:solidFill>
                <a:latin typeface="Arial"/>
                <a:cs typeface="Arial"/>
              </a:rPr>
              <a:t>futuro.</a:t>
            </a:r>
            <a:endParaRPr sz="19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045"/>
              </a:spcBef>
            </a:pPr>
            <a:r>
              <a:rPr sz="1450" spc="-10" dirty="0">
                <a:solidFill>
                  <a:srgbClr val="237D12"/>
                </a:solidFill>
                <a:latin typeface="Arial"/>
                <a:cs typeface="Arial"/>
              </a:rPr>
              <a:t>Nacional</a:t>
            </a:r>
            <a:endParaRPr sz="1450">
              <a:latin typeface="Arial"/>
              <a:cs typeface="Arial"/>
            </a:endParaRPr>
          </a:p>
          <a:p>
            <a:pPr marL="12700" marR="354965">
              <a:lnSpc>
                <a:spcPct val="101499"/>
              </a:lnSpc>
              <a:spcBef>
                <a:spcPts val="425"/>
              </a:spcBef>
            </a:pP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Fomentar</a:t>
            </a:r>
            <a:r>
              <a:rPr sz="1950" spc="13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ecosistemas</a:t>
            </a:r>
            <a:r>
              <a:rPr sz="1950" spc="13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urbanos</a:t>
            </a:r>
            <a:r>
              <a:rPr sz="1950" spc="13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sostenibles</a:t>
            </a:r>
            <a:r>
              <a:rPr sz="1950" spc="13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75" dirty="0">
                <a:solidFill>
                  <a:srgbClr val="4D4D4D"/>
                </a:solidFill>
                <a:latin typeface="Arial"/>
                <a:cs typeface="Arial"/>
              </a:rPr>
              <a:t>y</a:t>
            </a:r>
            <a:r>
              <a:rPr sz="1950" spc="13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vibrantes,</a:t>
            </a:r>
            <a:r>
              <a:rPr sz="1950" spc="13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75" dirty="0">
                <a:solidFill>
                  <a:srgbClr val="4D4D4D"/>
                </a:solidFill>
                <a:latin typeface="Arial"/>
                <a:cs typeface="Arial"/>
              </a:rPr>
              <a:t>y</a:t>
            </a:r>
            <a:r>
              <a:rPr sz="1950" spc="13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50" dirty="0">
                <a:solidFill>
                  <a:srgbClr val="4D4D4D"/>
                </a:solidFill>
                <a:latin typeface="Arial"/>
                <a:cs typeface="Arial"/>
              </a:rPr>
              <a:t>crear</a:t>
            </a:r>
            <a:r>
              <a:rPr sz="1950" spc="13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espacios</a:t>
            </a:r>
            <a:r>
              <a:rPr sz="1950" spc="13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verdes</a:t>
            </a:r>
            <a:r>
              <a:rPr sz="1950" spc="13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-10" dirty="0">
                <a:solidFill>
                  <a:srgbClr val="4D4D4D"/>
                </a:solidFill>
                <a:latin typeface="Arial"/>
                <a:cs typeface="Arial"/>
              </a:rPr>
              <a:t>resilientes</a:t>
            </a:r>
            <a:r>
              <a:rPr sz="1950" spc="50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e</a:t>
            </a:r>
            <a:r>
              <a:rPr sz="1950" spc="7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inclusivos</a:t>
            </a:r>
            <a:r>
              <a:rPr sz="1950" spc="8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donde</a:t>
            </a:r>
            <a:r>
              <a:rPr sz="1950" spc="7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los</a:t>
            </a:r>
            <a:r>
              <a:rPr sz="1950" spc="8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50" dirty="0">
                <a:solidFill>
                  <a:srgbClr val="4D4D4D"/>
                </a:solidFill>
                <a:latin typeface="Arial"/>
                <a:cs typeface="Arial"/>
              </a:rPr>
              <a:t>beneficios</a:t>
            </a:r>
            <a:r>
              <a:rPr sz="1950" spc="8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de</a:t>
            </a:r>
            <a:r>
              <a:rPr sz="1950" spc="7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los</a:t>
            </a:r>
            <a:r>
              <a:rPr sz="1950" spc="8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árboles</a:t>
            </a:r>
            <a:r>
              <a:rPr sz="1950" spc="8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75" dirty="0">
                <a:solidFill>
                  <a:srgbClr val="4D4D4D"/>
                </a:solidFill>
                <a:latin typeface="Arial"/>
                <a:cs typeface="Arial"/>
              </a:rPr>
              <a:t>y </a:t>
            </a:r>
            <a:r>
              <a:rPr sz="1950" spc="65" dirty="0">
                <a:solidFill>
                  <a:srgbClr val="4D4D4D"/>
                </a:solidFill>
                <a:latin typeface="Arial"/>
                <a:cs typeface="Arial"/>
              </a:rPr>
              <a:t>la</a:t>
            </a:r>
            <a:r>
              <a:rPr sz="1950" spc="8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naturaleza</a:t>
            </a:r>
            <a:r>
              <a:rPr sz="1950" spc="8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sean</a:t>
            </a:r>
            <a:r>
              <a:rPr sz="1950" spc="7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accesibles</a:t>
            </a:r>
            <a:r>
              <a:rPr sz="1950" spc="8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para</a:t>
            </a:r>
            <a:r>
              <a:rPr sz="1950" spc="8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-10" dirty="0">
                <a:solidFill>
                  <a:srgbClr val="4D4D4D"/>
                </a:solidFill>
                <a:latin typeface="Arial"/>
                <a:cs typeface="Arial"/>
              </a:rPr>
              <a:t>todos.</a:t>
            </a:r>
            <a:endParaRPr sz="1950">
              <a:latin typeface="Arial"/>
              <a:cs typeface="Arial"/>
            </a:endParaRPr>
          </a:p>
          <a:p>
            <a:pPr marL="22860">
              <a:lnSpc>
                <a:spcPct val="100000"/>
              </a:lnSpc>
              <a:spcBef>
                <a:spcPts val="2050"/>
              </a:spcBef>
            </a:pPr>
            <a:r>
              <a:rPr sz="1450" spc="-10" dirty="0">
                <a:solidFill>
                  <a:srgbClr val="237D12"/>
                </a:solidFill>
                <a:latin typeface="Arial"/>
                <a:cs typeface="Arial"/>
              </a:rPr>
              <a:t>Nacional</a:t>
            </a:r>
            <a:endParaRPr sz="1450">
              <a:latin typeface="Arial"/>
              <a:cs typeface="Arial"/>
            </a:endParaRPr>
          </a:p>
          <a:p>
            <a:pPr marL="23495" marR="93345">
              <a:lnSpc>
                <a:spcPct val="101499"/>
              </a:lnSpc>
              <a:spcBef>
                <a:spcPts val="425"/>
              </a:spcBef>
            </a:pP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Fomentar</a:t>
            </a:r>
            <a:r>
              <a:rPr sz="1950" spc="7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85" dirty="0">
                <a:solidFill>
                  <a:srgbClr val="4D4D4D"/>
                </a:solidFill>
                <a:latin typeface="Arial"/>
                <a:cs typeface="Arial"/>
              </a:rPr>
              <a:t>el</a:t>
            </a:r>
            <a:r>
              <a:rPr sz="1950" spc="7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45" dirty="0">
                <a:solidFill>
                  <a:srgbClr val="4D4D4D"/>
                </a:solidFill>
                <a:latin typeface="Arial"/>
                <a:cs typeface="Arial"/>
              </a:rPr>
              <a:t>crecimiento</a:t>
            </a:r>
            <a:r>
              <a:rPr sz="1950" spc="7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75" dirty="0">
                <a:solidFill>
                  <a:srgbClr val="4D4D4D"/>
                </a:solidFill>
                <a:latin typeface="Arial"/>
                <a:cs typeface="Arial"/>
              </a:rPr>
              <a:t>y</a:t>
            </a:r>
            <a:r>
              <a:rPr sz="1950" spc="7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65" dirty="0">
                <a:solidFill>
                  <a:srgbClr val="4D4D4D"/>
                </a:solidFill>
                <a:latin typeface="Arial"/>
                <a:cs typeface="Arial"/>
              </a:rPr>
              <a:t>la</a:t>
            </a:r>
            <a:r>
              <a:rPr sz="1950" spc="7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preservación</a:t>
            </a:r>
            <a:r>
              <a:rPr sz="1950" spc="7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de</a:t>
            </a:r>
            <a:r>
              <a:rPr sz="1950" spc="7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45" dirty="0">
                <a:solidFill>
                  <a:srgbClr val="4D4D4D"/>
                </a:solidFill>
                <a:latin typeface="Arial"/>
                <a:cs typeface="Arial"/>
              </a:rPr>
              <a:t>nuestros</a:t>
            </a:r>
            <a:r>
              <a:rPr sz="1950" spc="7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espacios</a:t>
            </a:r>
            <a:r>
              <a:rPr sz="1950" spc="7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naturales</a:t>
            </a:r>
            <a:r>
              <a:rPr sz="1950" spc="7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45" dirty="0">
                <a:solidFill>
                  <a:srgbClr val="4D4D4D"/>
                </a:solidFill>
                <a:latin typeface="Arial"/>
                <a:cs typeface="Arial"/>
              </a:rPr>
              <a:t>mientras</a:t>
            </a:r>
            <a:r>
              <a:rPr sz="1950" spc="7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35" dirty="0">
                <a:solidFill>
                  <a:srgbClr val="4D4D4D"/>
                </a:solidFill>
                <a:latin typeface="Arial"/>
                <a:cs typeface="Arial"/>
              </a:rPr>
              <a:t>logramos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que</a:t>
            </a:r>
            <a:r>
              <a:rPr sz="1950" spc="10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55" dirty="0">
                <a:solidFill>
                  <a:srgbClr val="4D4D4D"/>
                </a:solidFill>
                <a:latin typeface="Arial"/>
                <a:cs typeface="Arial"/>
              </a:rPr>
              <a:t>todos</a:t>
            </a:r>
            <a:r>
              <a:rPr sz="1950" spc="10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los</a:t>
            </a:r>
            <a:r>
              <a:rPr sz="1950" spc="10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miembros</a:t>
            </a:r>
            <a:r>
              <a:rPr sz="1950" spc="10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de</a:t>
            </a:r>
            <a:r>
              <a:rPr sz="1950" spc="10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45" dirty="0">
                <a:solidFill>
                  <a:srgbClr val="4D4D4D"/>
                </a:solidFill>
                <a:latin typeface="Arial"/>
                <a:cs typeface="Arial"/>
              </a:rPr>
              <a:t>nuestra</a:t>
            </a:r>
            <a:r>
              <a:rPr sz="1950" spc="10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comunidad</a:t>
            </a:r>
            <a:r>
              <a:rPr sz="1950" spc="10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60" dirty="0">
                <a:solidFill>
                  <a:srgbClr val="4D4D4D"/>
                </a:solidFill>
                <a:latin typeface="Arial"/>
                <a:cs typeface="Arial"/>
              </a:rPr>
              <a:t>participen</a:t>
            </a:r>
            <a:r>
              <a:rPr sz="1950" spc="10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sintiéndose</a:t>
            </a:r>
            <a:r>
              <a:rPr sz="1950" spc="10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-10" dirty="0">
                <a:solidFill>
                  <a:srgbClr val="4D4D4D"/>
                </a:solidFill>
                <a:latin typeface="Arial"/>
                <a:cs typeface="Arial"/>
              </a:rPr>
              <a:t>empoderados.</a:t>
            </a:r>
            <a:endParaRPr sz="1950">
              <a:latin typeface="Arial"/>
              <a:cs typeface="Arial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241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90"/>
              </a:spcBef>
            </a:pPr>
            <a:r>
              <a:rPr spc="-55" dirty="0"/>
              <a:t>Guía</a:t>
            </a:r>
            <a:r>
              <a:rPr spc="-40" dirty="0"/>
              <a:t> </a:t>
            </a:r>
            <a:r>
              <a:rPr dirty="0"/>
              <a:t>de</a:t>
            </a:r>
            <a:r>
              <a:rPr spc="-35" dirty="0"/>
              <a:t> </a:t>
            </a:r>
            <a:r>
              <a:rPr dirty="0"/>
              <a:t>recursos</a:t>
            </a:r>
            <a:r>
              <a:rPr spc="-35" dirty="0"/>
              <a:t> </a:t>
            </a:r>
            <a:r>
              <a:rPr dirty="0"/>
              <a:t>de</a:t>
            </a:r>
            <a:r>
              <a:rPr spc="-35" dirty="0"/>
              <a:t> </a:t>
            </a:r>
            <a:r>
              <a:rPr dirty="0"/>
              <a:t>la</a:t>
            </a:r>
            <a:r>
              <a:rPr spc="-40" dirty="0"/>
              <a:t> </a:t>
            </a:r>
            <a:r>
              <a:rPr dirty="0"/>
              <a:t>acción</a:t>
            </a:r>
            <a:r>
              <a:rPr spc="-35" dirty="0"/>
              <a:t> </a:t>
            </a:r>
            <a:r>
              <a:rPr dirty="0"/>
              <a:t>comunitaria</a:t>
            </a:r>
            <a:r>
              <a:rPr spc="-35" dirty="0"/>
              <a:t> </a:t>
            </a:r>
            <a:r>
              <a:rPr dirty="0"/>
              <a:t>Spreading</a:t>
            </a:r>
            <a:r>
              <a:rPr spc="-35" dirty="0"/>
              <a:t> </a:t>
            </a:r>
            <a:r>
              <a:rPr spc="-10" dirty="0"/>
              <a:t>Roots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241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90"/>
              </a:spcBef>
            </a:pPr>
            <a:r>
              <a:rPr spc="-25" dirty="0"/>
              <a:t>9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41005" y="1441703"/>
            <a:ext cx="4807585" cy="826262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2950" b="1" spc="-25" dirty="0">
                <a:solidFill>
                  <a:srgbClr val="237D12"/>
                </a:solidFill>
                <a:latin typeface="Arial"/>
                <a:cs typeface="Arial"/>
              </a:rPr>
              <a:t>Declaraciones</a:t>
            </a:r>
            <a:r>
              <a:rPr sz="2950" b="1" spc="-114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2950" b="1" dirty="0">
                <a:solidFill>
                  <a:srgbClr val="237D12"/>
                </a:solidFill>
                <a:latin typeface="Arial"/>
                <a:cs typeface="Arial"/>
              </a:rPr>
              <a:t>de</a:t>
            </a:r>
            <a:r>
              <a:rPr sz="2950" b="1" spc="-110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2950" b="1" spc="-10" dirty="0">
                <a:solidFill>
                  <a:srgbClr val="237D12"/>
                </a:solidFill>
                <a:latin typeface="Arial"/>
                <a:cs typeface="Arial"/>
              </a:rPr>
              <a:t>misión</a:t>
            </a:r>
            <a:endParaRPr sz="2950">
              <a:latin typeface="Arial"/>
              <a:cs typeface="Arial"/>
            </a:endParaRPr>
          </a:p>
          <a:p>
            <a:pPr marL="12700" marR="5080">
              <a:lnSpc>
                <a:spcPct val="104200"/>
              </a:lnSpc>
              <a:spcBef>
                <a:spcPts val="1770"/>
              </a:spcBef>
            </a:pP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Una</a:t>
            </a:r>
            <a:r>
              <a:rPr sz="1450" spc="7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declaración</a:t>
            </a:r>
            <a:r>
              <a:rPr sz="1450" spc="7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de</a:t>
            </a:r>
            <a:r>
              <a:rPr sz="1450" spc="7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misión</a:t>
            </a:r>
            <a:r>
              <a:rPr sz="1450" spc="7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sirve</a:t>
            </a:r>
            <a:r>
              <a:rPr sz="1450" spc="7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como</a:t>
            </a:r>
            <a:r>
              <a:rPr sz="1450" spc="7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-10" dirty="0">
                <a:solidFill>
                  <a:srgbClr val="4D4D4D"/>
                </a:solidFill>
                <a:latin typeface="Arial"/>
                <a:cs typeface="Arial"/>
              </a:rPr>
              <a:t>elemento </a:t>
            </a:r>
            <a:r>
              <a:rPr sz="1450" spc="55" dirty="0">
                <a:solidFill>
                  <a:srgbClr val="4D4D4D"/>
                </a:solidFill>
                <a:latin typeface="Arial"/>
                <a:cs typeface="Arial"/>
              </a:rPr>
              <a:t>fundamental</a:t>
            </a:r>
            <a:r>
              <a:rPr sz="1450" spc="5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para</a:t>
            </a:r>
            <a:r>
              <a:rPr sz="1450" spc="6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su</a:t>
            </a:r>
            <a:r>
              <a:rPr sz="1450" spc="6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iniciativa,</a:t>
            </a:r>
            <a:r>
              <a:rPr sz="1450" spc="6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ya</a:t>
            </a:r>
            <a:r>
              <a:rPr sz="1450" spc="6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que</a:t>
            </a:r>
            <a:r>
              <a:rPr sz="1450" spc="6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-10" dirty="0">
                <a:solidFill>
                  <a:srgbClr val="4D4D4D"/>
                </a:solidFill>
                <a:latin typeface="Arial"/>
                <a:cs typeface="Arial"/>
              </a:rPr>
              <a:t>proporciona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dirección,</a:t>
            </a:r>
            <a:r>
              <a:rPr sz="1450" spc="10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inspiración</a:t>
            </a:r>
            <a:r>
              <a:rPr sz="1450" spc="11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65" dirty="0">
                <a:solidFill>
                  <a:srgbClr val="4D4D4D"/>
                </a:solidFill>
                <a:latin typeface="Arial"/>
                <a:cs typeface="Arial"/>
              </a:rPr>
              <a:t>y</a:t>
            </a:r>
            <a:r>
              <a:rPr sz="1450" spc="11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un</a:t>
            </a:r>
            <a:r>
              <a:rPr sz="1450" spc="11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propósito</a:t>
            </a:r>
            <a:r>
              <a:rPr sz="1450" spc="11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común</a:t>
            </a:r>
            <a:r>
              <a:rPr sz="1450" spc="11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que</a:t>
            </a:r>
            <a:r>
              <a:rPr sz="1450" spc="10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-25" dirty="0">
                <a:solidFill>
                  <a:srgbClr val="4D4D4D"/>
                </a:solidFill>
                <a:latin typeface="Arial"/>
                <a:cs typeface="Arial"/>
              </a:rPr>
              <a:t>es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esencial</a:t>
            </a:r>
            <a:r>
              <a:rPr sz="1450" spc="9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para</a:t>
            </a:r>
            <a:r>
              <a:rPr sz="1450" spc="9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65" dirty="0">
                <a:solidFill>
                  <a:srgbClr val="4D4D4D"/>
                </a:solidFill>
                <a:latin typeface="Arial"/>
                <a:cs typeface="Arial"/>
              </a:rPr>
              <a:t>el</a:t>
            </a:r>
            <a:r>
              <a:rPr sz="1450" spc="9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éxito</a:t>
            </a:r>
            <a:r>
              <a:rPr sz="1450" spc="9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sostenido</a:t>
            </a:r>
            <a:r>
              <a:rPr sz="1450" spc="9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65" dirty="0">
                <a:solidFill>
                  <a:srgbClr val="4D4D4D"/>
                </a:solidFill>
                <a:latin typeface="Arial"/>
                <a:cs typeface="Arial"/>
              </a:rPr>
              <a:t>y</a:t>
            </a:r>
            <a:r>
              <a:rPr sz="1450" spc="9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65" dirty="0">
                <a:solidFill>
                  <a:srgbClr val="4D4D4D"/>
                </a:solidFill>
                <a:latin typeface="Arial"/>
                <a:cs typeface="Arial"/>
              </a:rPr>
              <a:t>el</a:t>
            </a:r>
            <a:r>
              <a:rPr sz="1450" spc="9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45" dirty="0">
                <a:solidFill>
                  <a:srgbClr val="4D4D4D"/>
                </a:solidFill>
                <a:latin typeface="Arial"/>
                <a:cs typeface="Arial"/>
              </a:rPr>
              <a:t>impacto</a:t>
            </a:r>
            <a:r>
              <a:rPr sz="1450" spc="9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positivo</a:t>
            </a:r>
            <a:r>
              <a:rPr sz="1450" spc="9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-25" dirty="0">
                <a:solidFill>
                  <a:srgbClr val="4D4D4D"/>
                </a:solidFill>
                <a:latin typeface="Arial"/>
                <a:cs typeface="Arial"/>
              </a:rPr>
              <a:t>en </a:t>
            </a:r>
            <a:r>
              <a:rPr sz="1450" spc="55" dirty="0">
                <a:solidFill>
                  <a:srgbClr val="4D4D4D"/>
                </a:solidFill>
                <a:latin typeface="Arial"/>
                <a:cs typeface="Arial"/>
              </a:rPr>
              <a:t>la</a:t>
            </a:r>
            <a:r>
              <a:rPr sz="1450" spc="-4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-10" dirty="0">
                <a:solidFill>
                  <a:srgbClr val="4D4D4D"/>
                </a:solidFill>
                <a:latin typeface="Arial"/>
                <a:cs typeface="Arial"/>
              </a:rPr>
              <a:t>comunidad.</a:t>
            </a:r>
            <a:endParaRPr sz="1450">
              <a:latin typeface="Arial"/>
              <a:cs typeface="Arial"/>
            </a:endParaRPr>
          </a:p>
          <a:p>
            <a:pPr marL="12700" marR="36195">
              <a:lnSpc>
                <a:spcPct val="104200"/>
              </a:lnSpc>
              <a:spcBef>
                <a:spcPts val="995"/>
              </a:spcBef>
            </a:pP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Para</a:t>
            </a:r>
            <a:r>
              <a:rPr sz="1450" spc="7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45" dirty="0">
                <a:solidFill>
                  <a:srgbClr val="4D4D4D"/>
                </a:solidFill>
                <a:latin typeface="Arial"/>
                <a:cs typeface="Arial"/>
              </a:rPr>
              <a:t>trabajar</a:t>
            </a:r>
            <a:r>
              <a:rPr sz="1450" spc="7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en</a:t>
            </a:r>
            <a:r>
              <a:rPr sz="1450" spc="7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su</a:t>
            </a:r>
            <a:r>
              <a:rPr sz="1450" spc="7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creación,</a:t>
            </a:r>
            <a:r>
              <a:rPr sz="1450" spc="7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puede</a:t>
            </a:r>
            <a:r>
              <a:rPr sz="1450" spc="7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serle</a:t>
            </a:r>
            <a:r>
              <a:rPr sz="1450" spc="7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55" dirty="0">
                <a:solidFill>
                  <a:srgbClr val="4D4D4D"/>
                </a:solidFill>
                <a:latin typeface="Arial"/>
                <a:cs typeface="Arial"/>
              </a:rPr>
              <a:t>útil </a:t>
            </a:r>
            <a:r>
              <a:rPr sz="1450" spc="20" dirty="0">
                <a:solidFill>
                  <a:srgbClr val="4D4D4D"/>
                </a:solidFill>
                <a:latin typeface="Arial"/>
                <a:cs typeface="Arial"/>
              </a:rPr>
              <a:t>segmentarla</a:t>
            </a:r>
            <a:r>
              <a:rPr sz="1450" spc="7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20" dirty="0">
                <a:solidFill>
                  <a:srgbClr val="4D4D4D"/>
                </a:solidFill>
                <a:latin typeface="Arial"/>
                <a:cs typeface="Arial"/>
              </a:rPr>
              <a:t>de</a:t>
            </a:r>
            <a:r>
              <a:rPr sz="1450" spc="8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20" dirty="0">
                <a:solidFill>
                  <a:srgbClr val="4D4D4D"/>
                </a:solidFill>
                <a:latin typeface="Arial"/>
                <a:cs typeface="Arial"/>
              </a:rPr>
              <a:t>acuerdo</a:t>
            </a:r>
            <a:r>
              <a:rPr sz="1450" spc="8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20" dirty="0">
                <a:solidFill>
                  <a:srgbClr val="4D4D4D"/>
                </a:solidFill>
                <a:latin typeface="Arial"/>
                <a:cs typeface="Arial"/>
              </a:rPr>
              <a:t>con</a:t>
            </a:r>
            <a:r>
              <a:rPr sz="1450" spc="7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20" dirty="0">
                <a:solidFill>
                  <a:srgbClr val="4D4D4D"/>
                </a:solidFill>
                <a:latin typeface="Arial"/>
                <a:cs typeface="Arial"/>
              </a:rPr>
              <a:t>los</a:t>
            </a:r>
            <a:r>
              <a:rPr sz="1450" spc="8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20" dirty="0">
                <a:solidFill>
                  <a:srgbClr val="4D4D4D"/>
                </a:solidFill>
                <a:latin typeface="Arial"/>
                <a:cs typeface="Arial"/>
              </a:rPr>
              <a:t>beneficios,</a:t>
            </a:r>
            <a:r>
              <a:rPr sz="1450" spc="8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-10" dirty="0">
                <a:solidFill>
                  <a:srgbClr val="4D4D4D"/>
                </a:solidFill>
                <a:latin typeface="Arial"/>
                <a:cs typeface="Arial"/>
              </a:rPr>
              <a:t>determinar </a:t>
            </a:r>
            <a:r>
              <a:rPr sz="1450" spc="55" dirty="0">
                <a:solidFill>
                  <a:srgbClr val="4D4D4D"/>
                </a:solidFill>
                <a:latin typeface="Arial"/>
                <a:cs typeface="Arial"/>
              </a:rPr>
              <a:t>cuál</a:t>
            </a:r>
            <a:r>
              <a:rPr sz="1450" spc="8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de</a:t>
            </a:r>
            <a:r>
              <a:rPr sz="1450" spc="8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ellos</a:t>
            </a:r>
            <a:r>
              <a:rPr sz="1450" spc="9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resuena</a:t>
            </a:r>
            <a:r>
              <a:rPr sz="1450" spc="8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más</a:t>
            </a:r>
            <a:r>
              <a:rPr sz="1450" spc="9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con</a:t>
            </a:r>
            <a:r>
              <a:rPr sz="1450" spc="8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su</a:t>
            </a:r>
            <a:r>
              <a:rPr sz="1450" spc="9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comunidad</a:t>
            </a:r>
            <a:r>
              <a:rPr sz="1450" spc="8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5" dirty="0">
                <a:solidFill>
                  <a:srgbClr val="4D4D4D"/>
                </a:solidFill>
                <a:latin typeface="Arial"/>
                <a:cs typeface="Arial"/>
              </a:rPr>
              <a:t>y </a:t>
            </a:r>
            <a:r>
              <a:rPr sz="1450" spc="45" dirty="0">
                <a:solidFill>
                  <a:srgbClr val="4D4D4D"/>
                </a:solidFill>
                <a:latin typeface="Arial"/>
                <a:cs typeface="Arial"/>
              </a:rPr>
              <a:t>desarrollar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 ideas a</a:t>
            </a:r>
            <a:r>
              <a:rPr sz="1450" spc="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65" dirty="0">
                <a:solidFill>
                  <a:srgbClr val="4D4D4D"/>
                </a:solidFill>
                <a:latin typeface="Arial"/>
                <a:cs typeface="Arial"/>
              </a:rPr>
              <a:t>partir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 de</a:t>
            </a:r>
            <a:r>
              <a:rPr sz="1450" spc="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-20" dirty="0">
                <a:solidFill>
                  <a:srgbClr val="4D4D4D"/>
                </a:solidFill>
                <a:latin typeface="Arial"/>
                <a:cs typeface="Arial"/>
              </a:rPr>
              <a:t>ahí.</a:t>
            </a:r>
            <a:endParaRPr sz="1450">
              <a:latin typeface="Arial"/>
              <a:cs typeface="Arial"/>
            </a:endParaRPr>
          </a:p>
          <a:p>
            <a:pPr marL="12700" marR="382905">
              <a:lnSpc>
                <a:spcPct val="104200"/>
              </a:lnSpc>
              <a:spcBef>
                <a:spcPts val="990"/>
              </a:spcBef>
            </a:pPr>
            <a:r>
              <a:rPr sz="1450" b="1" dirty="0">
                <a:solidFill>
                  <a:srgbClr val="237D12"/>
                </a:solidFill>
                <a:latin typeface="Arial"/>
                <a:cs typeface="Arial"/>
              </a:rPr>
              <a:t>Salud</a:t>
            </a:r>
            <a:r>
              <a:rPr sz="1450" b="1" spc="70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b="1" spc="-10" dirty="0">
                <a:solidFill>
                  <a:srgbClr val="237D12"/>
                </a:solidFill>
                <a:latin typeface="Arial"/>
                <a:cs typeface="Arial"/>
              </a:rPr>
              <a:t>física:</a:t>
            </a:r>
            <a:r>
              <a:rPr sz="1450" b="1" spc="70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spc="65" dirty="0">
                <a:solidFill>
                  <a:srgbClr val="4D4D4D"/>
                </a:solidFill>
                <a:latin typeface="Arial"/>
                <a:cs typeface="Arial"/>
              </a:rPr>
              <a:t>el</a:t>
            </a:r>
            <a:r>
              <a:rPr sz="1450" spc="11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bienestar</a:t>
            </a:r>
            <a:r>
              <a:rPr sz="1450" spc="11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general</a:t>
            </a:r>
            <a:r>
              <a:rPr sz="1450" spc="10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60" dirty="0">
                <a:solidFill>
                  <a:srgbClr val="4D4D4D"/>
                </a:solidFill>
                <a:latin typeface="Arial"/>
                <a:cs typeface="Arial"/>
              </a:rPr>
              <a:t>del</a:t>
            </a:r>
            <a:r>
              <a:rPr sz="1450" spc="11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cuerpo</a:t>
            </a:r>
            <a:r>
              <a:rPr sz="1450" spc="10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de</a:t>
            </a:r>
            <a:r>
              <a:rPr sz="1450" spc="11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-25" dirty="0">
                <a:solidFill>
                  <a:srgbClr val="4D4D4D"/>
                </a:solidFill>
                <a:latin typeface="Arial"/>
                <a:cs typeface="Arial"/>
              </a:rPr>
              <a:t>las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personas</a:t>
            </a:r>
            <a:r>
              <a:rPr sz="1450" spc="3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65" dirty="0">
                <a:solidFill>
                  <a:srgbClr val="4D4D4D"/>
                </a:solidFill>
                <a:latin typeface="Arial"/>
                <a:cs typeface="Arial"/>
              </a:rPr>
              <a:t>y</a:t>
            </a:r>
            <a:r>
              <a:rPr sz="1450" spc="3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su</a:t>
            </a:r>
            <a:r>
              <a:rPr sz="1450" spc="3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50" dirty="0">
                <a:solidFill>
                  <a:srgbClr val="4D4D4D"/>
                </a:solidFill>
                <a:latin typeface="Arial"/>
                <a:cs typeface="Arial"/>
              </a:rPr>
              <a:t>correcto</a:t>
            </a:r>
            <a:r>
              <a:rPr sz="1450" spc="3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-10" dirty="0">
                <a:solidFill>
                  <a:srgbClr val="4D4D4D"/>
                </a:solidFill>
                <a:latin typeface="Arial"/>
                <a:cs typeface="Arial"/>
              </a:rPr>
              <a:t>funcionamiento.</a:t>
            </a:r>
            <a:endParaRPr sz="1450">
              <a:latin typeface="Arial"/>
              <a:cs typeface="Arial"/>
            </a:endParaRPr>
          </a:p>
          <a:p>
            <a:pPr marL="12700" marR="316230">
              <a:lnSpc>
                <a:spcPct val="104200"/>
              </a:lnSpc>
              <a:spcBef>
                <a:spcPts val="990"/>
              </a:spcBef>
            </a:pPr>
            <a:r>
              <a:rPr sz="1450" b="1" spc="10" dirty="0">
                <a:solidFill>
                  <a:srgbClr val="237D12"/>
                </a:solidFill>
                <a:latin typeface="Arial"/>
                <a:cs typeface="Arial"/>
              </a:rPr>
              <a:t>Salud</a:t>
            </a:r>
            <a:r>
              <a:rPr sz="1450" b="1" spc="85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b="1" spc="10" dirty="0">
                <a:solidFill>
                  <a:srgbClr val="237D12"/>
                </a:solidFill>
                <a:latin typeface="Arial"/>
                <a:cs typeface="Arial"/>
              </a:rPr>
              <a:t>mental:</a:t>
            </a:r>
            <a:r>
              <a:rPr sz="1450" b="1" spc="90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spc="65" dirty="0">
                <a:solidFill>
                  <a:srgbClr val="4D4D4D"/>
                </a:solidFill>
                <a:latin typeface="Arial"/>
                <a:cs typeface="Arial"/>
              </a:rPr>
              <a:t>el</a:t>
            </a:r>
            <a:r>
              <a:rPr sz="1450" spc="12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bienestar</a:t>
            </a:r>
            <a:r>
              <a:rPr sz="1450" spc="12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emocional,</a:t>
            </a:r>
            <a:r>
              <a:rPr sz="1450" spc="12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psicológico</a:t>
            </a:r>
            <a:r>
              <a:rPr sz="1450" spc="12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5" dirty="0">
                <a:solidFill>
                  <a:srgbClr val="4D4D4D"/>
                </a:solidFill>
                <a:latin typeface="Arial"/>
                <a:cs typeface="Arial"/>
              </a:rPr>
              <a:t>y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social</a:t>
            </a:r>
            <a:r>
              <a:rPr sz="1450" spc="9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de</a:t>
            </a:r>
            <a:r>
              <a:rPr sz="1450" spc="10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las</a:t>
            </a:r>
            <a:r>
              <a:rPr sz="1450" spc="10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-10" dirty="0">
                <a:solidFill>
                  <a:srgbClr val="4D4D4D"/>
                </a:solidFill>
                <a:latin typeface="Arial"/>
                <a:cs typeface="Arial"/>
              </a:rPr>
              <a:t>personas.</a:t>
            </a:r>
            <a:endParaRPr sz="1450">
              <a:latin typeface="Arial"/>
              <a:cs typeface="Arial"/>
            </a:endParaRPr>
          </a:p>
          <a:p>
            <a:pPr marL="12700" marR="288925">
              <a:lnSpc>
                <a:spcPct val="104200"/>
              </a:lnSpc>
              <a:spcBef>
                <a:spcPts val="990"/>
              </a:spcBef>
            </a:pPr>
            <a:r>
              <a:rPr sz="1450" b="1" dirty="0">
                <a:solidFill>
                  <a:srgbClr val="237D12"/>
                </a:solidFill>
                <a:latin typeface="Arial"/>
                <a:cs typeface="Arial"/>
              </a:rPr>
              <a:t>Bienestar</a:t>
            </a:r>
            <a:r>
              <a:rPr sz="1450" b="1" spc="35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b="1" spc="-10" dirty="0">
                <a:solidFill>
                  <a:srgbClr val="237D12"/>
                </a:solidFill>
                <a:latin typeface="Arial"/>
                <a:cs typeface="Arial"/>
              </a:rPr>
              <a:t>comunitario:</a:t>
            </a:r>
            <a:r>
              <a:rPr sz="1450" b="1" spc="40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spc="55" dirty="0">
                <a:solidFill>
                  <a:srgbClr val="4D4D4D"/>
                </a:solidFill>
                <a:latin typeface="Arial"/>
                <a:cs typeface="Arial"/>
              </a:rPr>
              <a:t>la</a:t>
            </a:r>
            <a:r>
              <a:rPr sz="1450" spc="7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salud</a:t>
            </a:r>
            <a:r>
              <a:rPr sz="1450" spc="7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general,</a:t>
            </a:r>
            <a:r>
              <a:rPr sz="1450" spc="7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55" dirty="0">
                <a:solidFill>
                  <a:srgbClr val="4D4D4D"/>
                </a:solidFill>
                <a:latin typeface="Arial"/>
                <a:cs typeface="Arial"/>
              </a:rPr>
              <a:t>la</a:t>
            </a:r>
            <a:r>
              <a:rPr sz="1450" spc="7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40" dirty="0">
                <a:solidFill>
                  <a:srgbClr val="4D4D4D"/>
                </a:solidFill>
                <a:latin typeface="Arial"/>
                <a:cs typeface="Arial"/>
              </a:rPr>
              <a:t>felicidad </a:t>
            </a:r>
            <a:r>
              <a:rPr sz="1450" spc="65" dirty="0">
                <a:solidFill>
                  <a:srgbClr val="4D4D4D"/>
                </a:solidFill>
                <a:latin typeface="Arial"/>
                <a:cs typeface="Arial"/>
              </a:rPr>
              <a:t>y</a:t>
            </a:r>
            <a:r>
              <a:rPr sz="1450" spc="3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55" dirty="0">
                <a:solidFill>
                  <a:srgbClr val="4D4D4D"/>
                </a:solidFill>
                <a:latin typeface="Arial"/>
                <a:cs typeface="Arial"/>
              </a:rPr>
              <a:t>la</a:t>
            </a:r>
            <a:r>
              <a:rPr sz="1450" spc="3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prosperidad</a:t>
            </a:r>
            <a:r>
              <a:rPr sz="1450" spc="3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de</a:t>
            </a:r>
            <a:r>
              <a:rPr sz="1450" spc="3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55" dirty="0">
                <a:solidFill>
                  <a:srgbClr val="4D4D4D"/>
                </a:solidFill>
                <a:latin typeface="Arial"/>
                <a:cs typeface="Arial"/>
              </a:rPr>
              <a:t>la</a:t>
            </a:r>
            <a:r>
              <a:rPr sz="1450" spc="3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comunidad</a:t>
            </a:r>
            <a:r>
              <a:rPr sz="1450" spc="3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o</a:t>
            </a:r>
            <a:r>
              <a:rPr sz="1450" spc="3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de</a:t>
            </a:r>
            <a:r>
              <a:rPr sz="1450" spc="3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un</a:t>
            </a:r>
            <a:r>
              <a:rPr sz="1450" spc="3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55" dirty="0">
                <a:solidFill>
                  <a:srgbClr val="4D4D4D"/>
                </a:solidFill>
                <a:latin typeface="Arial"/>
                <a:cs typeface="Arial"/>
              </a:rPr>
              <a:t>grupo</a:t>
            </a:r>
            <a:r>
              <a:rPr sz="1450" spc="3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-25" dirty="0">
                <a:solidFill>
                  <a:srgbClr val="4D4D4D"/>
                </a:solidFill>
                <a:latin typeface="Arial"/>
                <a:cs typeface="Arial"/>
              </a:rPr>
              <a:t>de</a:t>
            </a:r>
            <a:endParaRPr sz="14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personas</a:t>
            </a:r>
            <a:r>
              <a:rPr sz="1450" spc="4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que</a:t>
            </a:r>
            <a:r>
              <a:rPr sz="1450" spc="4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viven</a:t>
            </a:r>
            <a:r>
              <a:rPr sz="1450" spc="4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en</a:t>
            </a:r>
            <a:r>
              <a:rPr sz="1450" spc="4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un</a:t>
            </a:r>
            <a:r>
              <a:rPr sz="1450" spc="4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área</a:t>
            </a:r>
            <a:r>
              <a:rPr sz="1450" spc="4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50" dirty="0">
                <a:solidFill>
                  <a:srgbClr val="4D4D4D"/>
                </a:solidFill>
                <a:latin typeface="Arial"/>
                <a:cs typeface="Arial"/>
              </a:rPr>
              <a:t>geográfica</a:t>
            </a:r>
            <a:r>
              <a:rPr sz="1450" spc="4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en</a:t>
            </a:r>
            <a:r>
              <a:rPr sz="1450" spc="4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-10" dirty="0">
                <a:solidFill>
                  <a:srgbClr val="4D4D4D"/>
                </a:solidFill>
                <a:latin typeface="Arial"/>
                <a:cs typeface="Arial"/>
              </a:rPr>
              <a:t>particular.</a:t>
            </a:r>
            <a:endParaRPr sz="1450">
              <a:latin typeface="Arial"/>
              <a:cs typeface="Arial"/>
            </a:endParaRPr>
          </a:p>
          <a:p>
            <a:pPr marL="12700" marR="55880">
              <a:lnSpc>
                <a:spcPct val="104200"/>
              </a:lnSpc>
              <a:spcBef>
                <a:spcPts val="990"/>
              </a:spcBef>
            </a:pPr>
            <a:r>
              <a:rPr sz="1450" b="1" dirty="0">
                <a:solidFill>
                  <a:srgbClr val="237D12"/>
                </a:solidFill>
                <a:latin typeface="Arial"/>
                <a:cs typeface="Arial"/>
              </a:rPr>
              <a:t>Resiliencia</a:t>
            </a:r>
            <a:r>
              <a:rPr sz="1450" b="1" spc="-20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b="1" spc="-10" dirty="0">
                <a:solidFill>
                  <a:srgbClr val="237D12"/>
                </a:solidFill>
                <a:latin typeface="Arial"/>
                <a:cs typeface="Arial"/>
              </a:rPr>
              <a:t>económica</a:t>
            </a:r>
            <a:r>
              <a:rPr sz="1450" b="1" spc="-15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b="1" dirty="0">
                <a:solidFill>
                  <a:srgbClr val="237D12"/>
                </a:solidFill>
                <a:latin typeface="Arial"/>
                <a:cs typeface="Arial"/>
              </a:rPr>
              <a:t>y</a:t>
            </a:r>
            <a:r>
              <a:rPr sz="1450" b="1" spc="-15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b="1" spc="-10" dirty="0">
                <a:solidFill>
                  <a:srgbClr val="237D12"/>
                </a:solidFill>
                <a:latin typeface="Arial"/>
                <a:cs typeface="Arial"/>
              </a:rPr>
              <a:t>ecológica:</a:t>
            </a:r>
            <a:r>
              <a:rPr sz="1450" b="1" spc="15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spc="55" dirty="0">
                <a:solidFill>
                  <a:srgbClr val="4D4D4D"/>
                </a:solidFill>
                <a:latin typeface="Arial"/>
                <a:cs typeface="Arial"/>
              </a:rPr>
              <a:t>la</a:t>
            </a:r>
            <a:r>
              <a:rPr sz="1450" spc="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capacidad</a:t>
            </a:r>
            <a:r>
              <a:rPr sz="1450" spc="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-25" dirty="0">
                <a:solidFill>
                  <a:srgbClr val="4D4D4D"/>
                </a:solidFill>
                <a:latin typeface="Arial"/>
                <a:cs typeface="Arial"/>
              </a:rPr>
              <a:t>de</a:t>
            </a:r>
            <a:r>
              <a:rPr sz="1450" spc="500" dirty="0">
                <a:solidFill>
                  <a:srgbClr val="4D4D4D"/>
                </a:solidFill>
                <a:latin typeface="Arial"/>
                <a:cs typeface="Arial"/>
              </a:rPr>
              <a:t> 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un</a:t>
            </a:r>
            <a:r>
              <a:rPr sz="1450" spc="5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sistema</a:t>
            </a:r>
            <a:r>
              <a:rPr sz="1450" spc="5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para</a:t>
            </a:r>
            <a:r>
              <a:rPr sz="1450" spc="5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45" dirty="0">
                <a:solidFill>
                  <a:srgbClr val="4D4D4D"/>
                </a:solidFill>
                <a:latin typeface="Arial"/>
                <a:cs typeface="Arial"/>
              </a:rPr>
              <a:t>resistir</a:t>
            </a:r>
            <a:r>
              <a:rPr sz="1450" spc="5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65" dirty="0">
                <a:solidFill>
                  <a:srgbClr val="4D4D4D"/>
                </a:solidFill>
                <a:latin typeface="Arial"/>
                <a:cs typeface="Arial"/>
              </a:rPr>
              <a:t>y</a:t>
            </a:r>
            <a:r>
              <a:rPr sz="1450" spc="5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recuperarse</a:t>
            </a:r>
            <a:r>
              <a:rPr sz="1450" spc="5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de</a:t>
            </a:r>
            <a:r>
              <a:rPr sz="1450" spc="5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las</a:t>
            </a:r>
            <a:r>
              <a:rPr sz="1450" spc="5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-10" dirty="0">
                <a:solidFill>
                  <a:srgbClr val="4D4D4D"/>
                </a:solidFill>
                <a:latin typeface="Arial"/>
                <a:cs typeface="Arial"/>
              </a:rPr>
              <a:t>crisis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económicas,</a:t>
            </a:r>
            <a:r>
              <a:rPr sz="1450" spc="4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las</a:t>
            </a:r>
            <a:r>
              <a:rPr sz="1450" spc="5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45" dirty="0">
                <a:solidFill>
                  <a:srgbClr val="4D4D4D"/>
                </a:solidFill>
                <a:latin typeface="Arial"/>
                <a:cs typeface="Arial"/>
              </a:rPr>
              <a:t>perturbaciones</a:t>
            </a:r>
            <a:r>
              <a:rPr sz="1450" spc="5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o</a:t>
            </a:r>
            <a:r>
              <a:rPr sz="1450" spc="4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los</a:t>
            </a:r>
            <a:r>
              <a:rPr sz="1450" spc="5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55" dirty="0">
                <a:solidFill>
                  <a:srgbClr val="4D4D4D"/>
                </a:solidFill>
                <a:latin typeface="Arial"/>
                <a:cs typeface="Arial"/>
              </a:rPr>
              <a:t>factores</a:t>
            </a:r>
            <a:r>
              <a:rPr sz="1450" spc="5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-25" dirty="0">
                <a:solidFill>
                  <a:srgbClr val="4D4D4D"/>
                </a:solidFill>
                <a:latin typeface="Arial"/>
                <a:cs typeface="Arial"/>
              </a:rPr>
              <a:t>que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estresan</a:t>
            </a:r>
            <a:r>
              <a:rPr sz="1450" spc="6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55" dirty="0">
                <a:solidFill>
                  <a:srgbClr val="4D4D4D"/>
                </a:solidFill>
                <a:latin typeface="Arial"/>
                <a:cs typeface="Arial"/>
              </a:rPr>
              <a:t>la</a:t>
            </a:r>
            <a:r>
              <a:rPr sz="1450" spc="6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economía,</a:t>
            </a:r>
            <a:r>
              <a:rPr sz="1450" spc="65" dirty="0">
                <a:solidFill>
                  <a:srgbClr val="4D4D4D"/>
                </a:solidFill>
                <a:latin typeface="Arial"/>
                <a:cs typeface="Arial"/>
              </a:rPr>
              <a:t> y </a:t>
            </a:r>
            <a:r>
              <a:rPr sz="1450" spc="55" dirty="0">
                <a:solidFill>
                  <a:srgbClr val="4D4D4D"/>
                </a:solidFill>
                <a:latin typeface="Arial"/>
                <a:cs typeface="Arial"/>
              </a:rPr>
              <a:t>la</a:t>
            </a:r>
            <a:r>
              <a:rPr sz="1450" spc="6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capacidad</a:t>
            </a:r>
            <a:r>
              <a:rPr sz="1450" spc="6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de</a:t>
            </a:r>
            <a:r>
              <a:rPr sz="1450" spc="6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un</a:t>
            </a:r>
            <a:r>
              <a:rPr sz="1450" spc="6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-10" dirty="0">
                <a:solidFill>
                  <a:srgbClr val="4D4D4D"/>
                </a:solidFill>
                <a:latin typeface="Arial"/>
                <a:cs typeface="Arial"/>
              </a:rPr>
              <a:t>ecosistema </a:t>
            </a:r>
            <a:r>
              <a:rPr sz="1450" spc="20" dirty="0">
                <a:solidFill>
                  <a:srgbClr val="4D4D4D"/>
                </a:solidFill>
                <a:latin typeface="Arial"/>
                <a:cs typeface="Arial"/>
              </a:rPr>
              <a:t>para</a:t>
            </a:r>
            <a:r>
              <a:rPr sz="1450" spc="7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20" dirty="0">
                <a:solidFill>
                  <a:srgbClr val="4D4D4D"/>
                </a:solidFill>
                <a:latin typeface="Arial"/>
                <a:cs typeface="Arial"/>
              </a:rPr>
              <a:t>absorber</a:t>
            </a:r>
            <a:r>
              <a:rPr sz="1450" spc="8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20" dirty="0">
                <a:solidFill>
                  <a:srgbClr val="4D4D4D"/>
                </a:solidFill>
                <a:latin typeface="Arial"/>
                <a:cs typeface="Arial"/>
              </a:rPr>
              <a:t>las</a:t>
            </a:r>
            <a:r>
              <a:rPr sz="1450" spc="7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20" dirty="0">
                <a:solidFill>
                  <a:srgbClr val="4D4D4D"/>
                </a:solidFill>
                <a:latin typeface="Arial"/>
                <a:cs typeface="Arial"/>
              </a:rPr>
              <a:t>perturbaciones,</a:t>
            </a:r>
            <a:r>
              <a:rPr sz="1450" spc="8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20" dirty="0">
                <a:solidFill>
                  <a:srgbClr val="4D4D4D"/>
                </a:solidFill>
                <a:latin typeface="Arial"/>
                <a:cs typeface="Arial"/>
              </a:rPr>
              <a:t>adaptarse</a:t>
            </a:r>
            <a:r>
              <a:rPr sz="1450" spc="7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20" dirty="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sz="1450" spc="8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-25" dirty="0">
                <a:solidFill>
                  <a:srgbClr val="4D4D4D"/>
                </a:solidFill>
                <a:latin typeface="Arial"/>
                <a:cs typeface="Arial"/>
              </a:rPr>
              <a:t>los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cambios,</a:t>
            </a:r>
            <a:r>
              <a:rPr sz="1450" spc="6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reorganizarse</a:t>
            </a:r>
            <a:r>
              <a:rPr sz="1450" spc="7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65" dirty="0">
                <a:solidFill>
                  <a:srgbClr val="4D4D4D"/>
                </a:solidFill>
                <a:latin typeface="Arial"/>
                <a:cs typeface="Arial"/>
              </a:rPr>
              <a:t>y</a:t>
            </a:r>
            <a:r>
              <a:rPr sz="1450" spc="7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-10" dirty="0">
                <a:solidFill>
                  <a:srgbClr val="4D4D4D"/>
                </a:solidFill>
                <a:latin typeface="Arial"/>
                <a:cs typeface="Arial"/>
              </a:rPr>
              <a:t>restaurarse.</a:t>
            </a:r>
            <a:endParaRPr sz="1450">
              <a:latin typeface="Arial"/>
              <a:cs typeface="Arial"/>
            </a:endParaRPr>
          </a:p>
          <a:p>
            <a:pPr marL="12700" marR="103505">
              <a:lnSpc>
                <a:spcPct val="104200"/>
              </a:lnSpc>
              <a:spcBef>
                <a:spcPts val="995"/>
              </a:spcBef>
            </a:pPr>
            <a:r>
              <a:rPr sz="1450" b="1" spc="-30" dirty="0">
                <a:solidFill>
                  <a:srgbClr val="237D12"/>
                </a:solidFill>
                <a:latin typeface="Arial"/>
                <a:cs typeface="Arial"/>
              </a:rPr>
              <a:t>Juventud </a:t>
            </a:r>
            <a:r>
              <a:rPr sz="1450" b="1" dirty="0">
                <a:solidFill>
                  <a:srgbClr val="237D12"/>
                </a:solidFill>
                <a:latin typeface="Arial"/>
                <a:cs typeface="Arial"/>
              </a:rPr>
              <a:t>y</a:t>
            </a:r>
            <a:r>
              <a:rPr sz="1450" b="1" spc="-30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b="1" spc="-20" dirty="0">
                <a:solidFill>
                  <a:srgbClr val="237D12"/>
                </a:solidFill>
                <a:latin typeface="Arial"/>
                <a:cs typeface="Arial"/>
              </a:rPr>
              <a:t>educación:</a:t>
            </a:r>
            <a:r>
              <a:rPr sz="1450" b="1" spc="-25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dar </a:t>
            </a:r>
            <a:r>
              <a:rPr sz="1450" spc="55" dirty="0">
                <a:solidFill>
                  <a:srgbClr val="4D4D4D"/>
                </a:solidFill>
                <a:latin typeface="Arial"/>
                <a:cs typeface="Arial"/>
              </a:rPr>
              <a:t>forma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60" dirty="0">
                <a:solidFill>
                  <a:srgbClr val="4D4D4D"/>
                </a:solidFill>
                <a:latin typeface="Arial"/>
                <a:cs typeface="Arial"/>
              </a:rPr>
              <a:t>al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60" dirty="0">
                <a:solidFill>
                  <a:srgbClr val="4D4D4D"/>
                </a:solidFill>
                <a:latin typeface="Arial"/>
                <a:cs typeface="Arial"/>
              </a:rPr>
              <a:t>futuro,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50" dirty="0">
                <a:solidFill>
                  <a:srgbClr val="4D4D4D"/>
                </a:solidFill>
                <a:latin typeface="Arial"/>
                <a:cs typeface="Arial"/>
              </a:rPr>
              <a:t>fomentar</a:t>
            </a:r>
            <a:r>
              <a:rPr sz="1450" spc="50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65" dirty="0">
                <a:solidFill>
                  <a:srgbClr val="4D4D4D"/>
                </a:solidFill>
                <a:latin typeface="Arial"/>
                <a:cs typeface="Arial"/>
              </a:rPr>
              <a:t>el</a:t>
            </a:r>
            <a:r>
              <a:rPr sz="1450" spc="4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20" dirty="0">
                <a:solidFill>
                  <a:srgbClr val="4D4D4D"/>
                </a:solidFill>
                <a:latin typeface="Arial"/>
                <a:cs typeface="Arial"/>
              </a:rPr>
              <a:t>crecimiento</a:t>
            </a:r>
            <a:r>
              <a:rPr sz="1450" spc="4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20" dirty="0">
                <a:solidFill>
                  <a:srgbClr val="4D4D4D"/>
                </a:solidFill>
                <a:latin typeface="Arial"/>
                <a:cs typeface="Arial"/>
              </a:rPr>
              <a:t>personal</a:t>
            </a:r>
            <a:r>
              <a:rPr sz="1450" spc="4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65" dirty="0">
                <a:solidFill>
                  <a:srgbClr val="4D4D4D"/>
                </a:solidFill>
                <a:latin typeface="Arial"/>
                <a:cs typeface="Arial"/>
              </a:rPr>
              <a:t>y</a:t>
            </a:r>
            <a:r>
              <a:rPr sz="1450" spc="4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50" dirty="0">
                <a:solidFill>
                  <a:srgbClr val="4D4D4D"/>
                </a:solidFill>
                <a:latin typeface="Arial"/>
                <a:cs typeface="Arial"/>
              </a:rPr>
              <a:t>contribuir</a:t>
            </a:r>
            <a:r>
              <a:rPr sz="1450" spc="4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60" dirty="0">
                <a:solidFill>
                  <a:srgbClr val="4D4D4D"/>
                </a:solidFill>
                <a:latin typeface="Arial"/>
                <a:cs typeface="Arial"/>
              </a:rPr>
              <a:t>al</a:t>
            </a:r>
            <a:r>
              <a:rPr sz="1450" spc="4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20" dirty="0">
                <a:solidFill>
                  <a:srgbClr val="4D4D4D"/>
                </a:solidFill>
                <a:latin typeface="Arial"/>
                <a:cs typeface="Arial"/>
              </a:rPr>
              <a:t>bienestar</a:t>
            </a:r>
            <a:r>
              <a:rPr sz="1450" spc="4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20" dirty="0">
                <a:solidFill>
                  <a:srgbClr val="4D4D4D"/>
                </a:solidFill>
                <a:latin typeface="Arial"/>
                <a:cs typeface="Arial"/>
              </a:rPr>
              <a:t>de</a:t>
            </a:r>
            <a:r>
              <a:rPr sz="1450" spc="4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-25" dirty="0">
                <a:solidFill>
                  <a:srgbClr val="4D4D4D"/>
                </a:solidFill>
                <a:latin typeface="Arial"/>
                <a:cs typeface="Arial"/>
              </a:rPr>
              <a:t>las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familias,</a:t>
            </a:r>
            <a:r>
              <a:rPr sz="1450" spc="7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las</a:t>
            </a:r>
            <a:r>
              <a:rPr sz="1450" spc="7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comunidades</a:t>
            </a:r>
            <a:r>
              <a:rPr sz="1450" spc="7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65" dirty="0">
                <a:solidFill>
                  <a:srgbClr val="4D4D4D"/>
                </a:solidFill>
                <a:latin typeface="Arial"/>
                <a:cs typeface="Arial"/>
              </a:rPr>
              <a:t>y</a:t>
            </a:r>
            <a:r>
              <a:rPr sz="1450" spc="7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55" dirty="0">
                <a:solidFill>
                  <a:srgbClr val="4D4D4D"/>
                </a:solidFill>
                <a:latin typeface="Arial"/>
                <a:cs typeface="Arial"/>
              </a:rPr>
              <a:t>la</a:t>
            </a:r>
            <a:r>
              <a:rPr sz="1450" spc="7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-10" dirty="0">
                <a:solidFill>
                  <a:srgbClr val="4D4D4D"/>
                </a:solidFill>
                <a:latin typeface="Arial"/>
                <a:cs typeface="Arial"/>
              </a:rPr>
              <a:t>sociedad.</a:t>
            </a:r>
            <a:endParaRPr sz="1450">
              <a:latin typeface="Arial"/>
              <a:cs typeface="Arial"/>
            </a:endParaRPr>
          </a:p>
          <a:p>
            <a:pPr marL="12700" marR="110489">
              <a:lnSpc>
                <a:spcPct val="104200"/>
              </a:lnSpc>
              <a:spcBef>
                <a:spcPts val="990"/>
              </a:spcBef>
            </a:pPr>
            <a:r>
              <a:rPr sz="1450" spc="85" dirty="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sz="1450" spc="4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modo</a:t>
            </a:r>
            <a:r>
              <a:rPr sz="1450" spc="4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de</a:t>
            </a:r>
            <a:r>
              <a:rPr sz="1450" spc="4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orientación,</a:t>
            </a:r>
            <a:r>
              <a:rPr sz="1450" spc="4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aquí</a:t>
            </a:r>
            <a:r>
              <a:rPr sz="1450" spc="4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hay</a:t>
            </a:r>
            <a:r>
              <a:rPr sz="1450" spc="4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varias</a:t>
            </a:r>
            <a:r>
              <a:rPr sz="1450" spc="4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opciones</a:t>
            </a:r>
            <a:r>
              <a:rPr sz="1450" spc="4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-25" dirty="0">
                <a:solidFill>
                  <a:srgbClr val="4D4D4D"/>
                </a:solidFill>
                <a:latin typeface="Arial"/>
                <a:cs typeface="Arial"/>
              </a:rPr>
              <a:t>que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nuevamente</a:t>
            </a:r>
            <a:r>
              <a:rPr sz="1450" spc="14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hablan</a:t>
            </a:r>
            <a:r>
              <a:rPr sz="1450" spc="14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de</a:t>
            </a:r>
            <a:r>
              <a:rPr sz="1450" spc="14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los</a:t>
            </a:r>
            <a:r>
              <a:rPr sz="1450" spc="14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principales</a:t>
            </a:r>
            <a:r>
              <a:rPr sz="1450" spc="14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beneficios</a:t>
            </a:r>
            <a:r>
              <a:rPr sz="1450" spc="14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-25" dirty="0">
                <a:solidFill>
                  <a:srgbClr val="4D4D4D"/>
                </a:solidFill>
                <a:latin typeface="Arial"/>
                <a:cs typeface="Arial"/>
              </a:rPr>
              <a:t>de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promover</a:t>
            </a:r>
            <a:r>
              <a:rPr sz="1450" spc="9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65" dirty="0">
                <a:solidFill>
                  <a:srgbClr val="4D4D4D"/>
                </a:solidFill>
                <a:latin typeface="Arial"/>
                <a:cs typeface="Arial"/>
              </a:rPr>
              <a:t>y</a:t>
            </a:r>
            <a:r>
              <a:rPr sz="1450" spc="9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50" dirty="0">
                <a:solidFill>
                  <a:srgbClr val="4D4D4D"/>
                </a:solidFill>
                <a:latin typeface="Arial"/>
                <a:cs typeface="Arial"/>
              </a:rPr>
              <a:t>proteger</a:t>
            </a:r>
            <a:r>
              <a:rPr sz="1450" spc="9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los</a:t>
            </a:r>
            <a:r>
              <a:rPr sz="1450" spc="9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árboles,</a:t>
            </a:r>
            <a:r>
              <a:rPr sz="1450" spc="9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los</a:t>
            </a:r>
            <a:r>
              <a:rPr sz="1450" spc="9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espacios</a:t>
            </a:r>
            <a:r>
              <a:rPr sz="1450" spc="9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verdes</a:t>
            </a:r>
            <a:r>
              <a:rPr sz="1450" spc="9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5" dirty="0">
                <a:solidFill>
                  <a:srgbClr val="4D4D4D"/>
                </a:solidFill>
                <a:latin typeface="Arial"/>
                <a:cs typeface="Arial"/>
              </a:rPr>
              <a:t>y </a:t>
            </a:r>
            <a:r>
              <a:rPr sz="1450" spc="55" dirty="0">
                <a:solidFill>
                  <a:srgbClr val="4D4D4D"/>
                </a:solidFill>
                <a:latin typeface="Arial"/>
                <a:cs typeface="Arial"/>
              </a:rPr>
              <a:t>la</a:t>
            </a:r>
            <a:r>
              <a:rPr sz="1450" spc="-4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-10" dirty="0">
                <a:solidFill>
                  <a:srgbClr val="4D4D4D"/>
                </a:solidFill>
                <a:latin typeface="Arial"/>
                <a:cs typeface="Arial"/>
              </a:rPr>
              <a:t>naturaleza.</a:t>
            </a:r>
            <a:endParaRPr sz="145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41203" y="731780"/>
            <a:ext cx="3453765" cy="47815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2299"/>
              </a:lnSpc>
              <a:spcBef>
                <a:spcPts val="95"/>
              </a:spcBef>
            </a:pPr>
            <a:r>
              <a:rPr sz="1450" i="1" dirty="0">
                <a:solidFill>
                  <a:srgbClr val="237D12"/>
                </a:solidFill>
                <a:latin typeface="Arial"/>
                <a:cs typeface="Arial"/>
              </a:rPr>
              <a:t>Herramientas para</a:t>
            </a:r>
            <a:r>
              <a:rPr sz="1450" i="1" spc="10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i="1" dirty="0">
                <a:solidFill>
                  <a:srgbClr val="237D12"/>
                </a:solidFill>
                <a:latin typeface="Arial"/>
                <a:cs typeface="Arial"/>
              </a:rPr>
              <a:t>elegir</a:t>
            </a:r>
            <a:r>
              <a:rPr sz="1450" i="1" spc="5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i="1" dirty="0">
                <a:solidFill>
                  <a:srgbClr val="237D12"/>
                </a:solidFill>
                <a:latin typeface="Arial"/>
                <a:cs typeface="Arial"/>
              </a:rPr>
              <a:t>un</a:t>
            </a:r>
            <a:r>
              <a:rPr sz="1450" i="1" spc="10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i="1" dirty="0">
                <a:solidFill>
                  <a:srgbClr val="237D12"/>
                </a:solidFill>
                <a:latin typeface="Arial"/>
                <a:cs typeface="Arial"/>
              </a:rPr>
              <a:t>nombre</a:t>
            </a:r>
            <a:r>
              <a:rPr sz="1450" i="1" spc="5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i="1" spc="-20" dirty="0">
                <a:solidFill>
                  <a:srgbClr val="237D12"/>
                </a:solidFill>
                <a:latin typeface="Arial"/>
                <a:cs typeface="Arial"/>
              </a:rPr>
              <a:t>para </a:t>
            </a:r>
            <a:r>
              <a:rPr sz="1450" i="1" dirty="0">
                <a:solidFill>
                  <a:srgbClr val="237D12"/>
                </a:solidFill>
                <a:latin typeface="Arial"/>
                <a:cs typeface="Arial"/>
              </a:rPr>
              <a:t>su</a:t>
            </a:r>
            <a:r>
              <a:rPr sz="1450" i="1" spc="35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i="1" dirty="0">
                <a:solidFill>
                  <a:srgbClr val="237D12"/>
                </a:solidFill>
                <a:latin typeface="Arial"/>
                <a:cs typeface="Arial"/>
              </a:rPr>
              <a:t>iniciativa</a:t>
            </a:r>
            <a:r>
              <a:rPr sz="1450" i="1" spc="40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i="1" dirty="0">
                <a:solidFill>
                  <a:srgbClr val="237D12"/>
                </a:solidFill>
                <a:latin typeface="Arial"/>
                <a:cs typeface="Arial"/>
              </a:rPr>
              <a:t>y</a:t>
            </a:r>
            <a:r>
              <a:rPr sz="1450" i="1" spc="35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i="1" dirty="0">
                <a:solidFill>
                  <a:srgbClr val="237D12"/>
                </a:solidFill>
                <a:latin typeface="Arial"/>
                <a:cs typeface="Arial"/>
              </a:rPr>
              <a:t>compartir</a:t>
            </a:r>
            <a:r>
              <a:rPr sz="1450" i="1" spc="40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i="1" dirty="0">
                <a:solidFill>
                  <a:srgbClr val="237D12"/>
                </a:solidFill>
                <a:latin typeface="Arial"/>
                <a:cs typeface="Arial"/>
              </a:rPr>
              <a:t>sus</a:t>
            </a:r>
            <a:r>
              <a:rPr sz="1450" i="1" spc="35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i="1" spc="-10" dirty="0">
                <a:solidFill>
                  <a:srgbClr val="237D12"/>
                </a:solidFill>
                <a:latin typeface="Arial"/>
                <a:cs typeface="Arial"/>
              </a:rPr>
              <a:t>objetivos</a:t>
            </a:r>
            <a:endParaRPr sz="14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937873" y="1211455"/>
            <a:ext cx="5442585" cy="6142990"/>
          </a:xfrm>
          <a:prstGeom prst="rect">
            <a:avLst/>
          </a:prstGeom>
        </p:spPr>
        <p:txBody>
          <a:bodyPr vert="horz" wrap="square" lIns="0" tIns="476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75"/>
              </a:spcBef>
            </a:pPr>
            <a:r>
              <a:rPr sz="1450" dirty="0">
                <a:solidFill>
                  <a:srgbClr val="237D12"/>
                </a:solidFill>
                <a:latin typeface="Arial"/>
                <a:cs typeface="Arial"/>
              </a:rPr>
              <a:t>Salud</a:t>
            </a:r>
            <a:r>
              <a:rPr sz="1450" spc="150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spc="45" dirty="0">
                <a:solidFill>
                  <a:srgbClr val="237D12"/>
                </a:solidFill>
                <a:latin typeface="Arial"/>
                <a:cs typeface="Arial"/>
              </a:rPr>
              <a:t>mental</a:t>
            </a:r>
            <a:endParaRPr sz="1450">
              <a:latin typeface="Arial"/>
              <a:cs typeface="Arial"/>
            </a:endParaRPr>
          </a:p>
          <a:p>
            <a:pPr marL="12700" marR="5080">
              <a:lnSpc>
                <a:spcPct val="101000"/>
              </a:lnSpc>
              <a:spcBef>
                <a:spcPts val="405"/>
              </a:spcBef>
            </a:pPr>
            <a:r>
              <a:rPr sz="2450" dirty="0">
                <a:solidFill>
                  <a:srgbClr val="4D4D4D"/>
                </a:solidFill>
                <a:latin typeface="Arial"/>
                <a:cs typeface="Arial"/>
              </a:rPr>
              <a:t>Promoviendo</a:t>
            </a:r>
            <a:r>
              <a:rPr sz="2450" spc="3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2450" spc="75" dirty="0">
                <a:solidFill>
                  <a:srgbClr val="4D4D4D"/>
                </a:solidFill>
                <a:latin typeface="Arial"/>
                <a:cs typeface="Arial"/>
              </a:rPr>
              <a:t>la</a:t>
            </a:r>
            <a:r>
              <a:rPr sz="2450" spc="3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2450" spc="-10" dirty="0">
                <a:solidFill>
                  <a:srgbClr val="4D4D4D"/>
                </a:solidFill>
                <a:latin typeface="Arial"/>
                <a:cs typeface="Arial"/>
              </a:rPr>
              <a:t>resiliencia. </a:t>
            </a:r>
            <a:r>
              <a:rPr sz="2450" dirty="0">
                <a:solidFill>
                  <a:srgbClr val="4D4D4D"/>
                </a:solidFill>
                <a:latin typeface="Arial"/>
                <a:cs typeface="Arial"/>
              </a:rPr>
              <a:t>Fomentando</a:t>
            </a:r>
            <a:r>
              <a:rPr sz="2450" spc="3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2450" spc="95" dirty="0">
                <a:solidFill>
                  <a:srgbClr val="4D4D4D"/>
                </a:solidFill>
                <a:latin typeface="Arial"/>
                <a:cs typeface="Arial"/>
              </a:rPr>
              <a:t>el</a:t>
            </a:r>
            <a:r>
              <a:rPr sz="2450" spc="4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2450" spc="70" dirty="0">
                <a:solidFill>
                  <a:srgbClr val="4D4D4D"/>
                </a:solidFill>
                <a:latin typeface="Arial"/>
                <a:cs typeface="Arial"/>
              </a:rPr>
              <a:t>florecimiento</a:t>
            </a:r>
            <a:r>
              <a:rPr sz="2450" spc="3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2450" spc="-10" dirty="0">
                <a:solidFill>
                  <a:srgbClr val="4D4D4D"/>
                </a:solidFill>
                <a:latin typeface="Arial"/>
                <a:cs typeface="Arial"/>
              </a:rPr>
              <a:t>humano. </a:t>
            </a:r>
            <a:r>
              <a:rPr sz="2450" dirty="0">
                <a:solidFill>
                  <a:srgbClr val="4D4D4D"/>
                </a:solidFill>
                <a:latin typeface="Arial"/>
                <a:cs typeface="Arial"/>
              </a:rPr>
              <a:t>Desarrollando</a:t>
            </a:r>
            <a:r>
              <a:rPr sz="2450" spc="4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2450" spc="-10" dirty="0">
                <a:solidFill>
                  <a:srgbClr val="4D4D4D"/>
                </a:solidFill>
                <a:latin typeface="Arial"/>
                <a:cs typeface="Arial"/>
              </a:rPr>
              <a:t>vínculos.</a:t>
            </a:r>
            <a:endParaRPr sz="24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765"/>
              </a:spcBef>
            </a:pPr>
            <a:r>
              <a:rPr sz="1450" dirty="0">
                <a:solidFill>
                  <a:srgbClr val="237D12"/>
                </a:solidFill>
                <a:latin typeface="Arial"/>
                <a:cs typeface="Arial"/>
              </a:rPr>
              <a:t>Salud</a:t>
            </a:r>
            <a:r>
              <a:rPr sz="1450" spc="155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spc="-10" dirty="0">
                <a:solidFill>
                  <a:srgbClr val="237D12"/>
                </a:solidFill>
                <a:latin typeface="Arial"/>
                <a:cs typeface="Arial"/>
              </a:rPr>
              <a:t>física</a:t>
            </a:r>
            <a:endParaRPr sz="1450">
              <a:latin typeface="Arial"/>
              <a:cs typeface="Arial"/>
            </a:endParaRPr>
          </a:p>
          <a:p>
            <a:pPr marL="12700" marR="1061720">
              <a:lnSpc>
                <a:spcPct val="101000"/>
              </a:lnSpc>
              <a:spcBef>
                <a:spcPts val="405"/>
              </a:spcBef>
            </a:pPr>
            <a:r>
              <a:rPr sz="2450" dirty="0">
                <a:solidFill>
                  <a:srgbClr val="4D4D4D"/>
                </a:solidFill>
                <a:latin typeface="Arial"/>
                <a:cs typeface="Arial"/>
              </a:rPr>
              <a:t>Creciendo</a:t>
            </a:r>
            <a:r>
              <a:rPr sz="2450" spc="2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2450" spc="45" dirty="0">
                <a:solidFill>
                  <a:srgbClr val="4D4D4D"/>
                </a:solidFill>
                <a:latin typeface="Arial"/>
                <a:cs typeface="Arial"/>
              </a:rPr>
              <a:t>físicamente</a:t>
            </a:r>
            <a:r>
              <a:rPr sz="2450" spc="2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2450" spc="-10" dirty="0">
                <a:solidFill>
                  <a:srgbClr val="4D4D4D"/>
                </a:solidFill>
                <a:latin typeface="Arial"/>
                <a:cs typeface="Arial"/>
              </a:rPr>
              <a:t>activos, </a:t>
            </a:r>
            <a:r>
              <a:rPr sz="2450" dirty="0">
                <a:solidFill>
                  <a:srgbClr val="4D4D4D"/>
                </a:solidFill>
                <a:latin typeface="Arial"/>
                <a:cs typeface="Arial"/>
              </a:rPr>
              <a:t>en</a:t>
            </a:r>
            <a:r>
              <a:rPr sz="2450" spc="-6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2450" spc="85" dirty="0">
                <a:solidFill>
                  <a:srgbClr val="4D4D4D"/>
                </a:solidFill>
                <a:latin typeface="Arial"/>
                <a:cs typeface="Arial"/>
              </a:rPr>
              <a:t>forma</a:t>
            </a:r>
            <a:r>
              <a:rPr sz="2450" spc="-6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2450" spc="95" dirty="0">
                <a:solidFill>
                  <a:srgbClr val="4D4D4D"/>
                </a:solidFill>
                <a:latin typeface="Arial"/>
                <a:cs typeface="Arial"/>
              </a:rPr>
              <a:t>y</a:t>
            </a:r>
            <a:r>
              <a:rPr sz="2450" spc="-6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2450" spc="60" dirty="0">
                <a:solidFill>
                  <a:srgbClr val="4D4D4D"/>
                </a:solidFill>
                <a:latin typeface="Arial"/>
                <a:cs typeface="Arial"/>
              </a:rPr>
              <a:t>fuertes.</a:t>
            </a:r>
            <a:endParaRPr sz="2450">
              <a:latin typeface="Arial"/>
              <a:cs typeface="Arial"/>
            </a:endParaRPr>
          </a:p>
          <a:p>
            <a:pPr marL="12700" marR="898525">
              <a:lnSpc>
                <a:spcPts val="2970"/>
              </a:lnSpc>
              <a:spcBef>
                <a:spcPts val="105"/>
              </a:spcBef>
            </a:pPr>
            <a:r>
              <a:rPr sz="2450" dirty="0">
                <a:solidFill>
                  <a:srgbClr val="4D4D4D"/>
                </a:solidFill>
                <a:latin typeface="Arial"/>
                <a:cs typeface="Arial"/>
              </a:rPr>
              <a:t>Mejorando</a:t>
            </a:r>
            <a:r>
              <a:rPr sz="2450" spc="35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2450" dirty="0">
                <a:solidFill>
                  <a:srgbClr val="4D4D4D"/>
                </a:solidFill>
                <a:latin typeface="Arial"/>
                <a:cs typeface="Arial"/>
              </a:rPr>
              <a:t>activamente</a:t>
            </a:r>
            <a:r>
              <a:rPr sz="2450" spc="35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2450" spc="40" dirty="0">
                <a:solidFill>
                  <a:srgbClr val="4D4D4D"/>
                </a:solidFill>
                <a:latin typeface="Arial"/>
                <a:cs typeface="Arial"/>
              </a:rPr>
              <a:t>nuestra </a:t>
            </a:r>
            <a:r>
              <a:rPr sz="2450" spc="-10" dirty="0">
                <a:solidFill>
                  <a:srgbClr val="4D4D4D"/>
                </a:solidFill>
                <a:latin typeface="Arial"/>
                <a:cs typeface="Arial"/>
              </a:rPr>
              <a:t>comunidad.</a:t>
            </a:r>
            <a:endParaRPr sz="24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835"/>
              </a:spcBef>
            </a:pPr>
            <a:r>
              <a:rPr sz="1450" dirty="0">
                <a:solidFill>
                  <a:srgbClr val="237D12"/>
                </a:solidFill>
                <a:latin typeface="Arial"/>
                <a:cs typeface="Arial"/>
              </a:rPr>
              <a:t>Bienestar</a:t>
            </a:r>
            <a:r>
              <a:rPr sz="1450" spc="295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spc="-10" dirty="0">
                <a:solidFill>
                  <a:srgbClr val="237D12"/>
                </a:solidFill>
                <a:latin typeface="Arial"/>
                <a:cs typeface="Arial"/>
              </a:rPr>
              <a:t>comunitario</a:t>
            </a:r>
            <a:endParaRPr sz="1450">
              <a:latin typeface="Arial"/>
              <a:cs typeface="Arial"/>
            </a:endParaRPr>
          </a:p>
          <a:p>
            <a:pPr marL="12700" marR="715010">
              <a:lnSpc>
                <a:spcPct val="101000"/>
              </a:lnSpc>
              <a:spcBef>
                <a:spcPts val="405"/>
              </a:spcBef>
            </a:pPr>
            <a:r>
              <a:rPr sz="2450" dirty="0">
                <a:solidFill>
                  <a:srgbClr val="4D4D4D"/>
                </a:solidFill>
                <a:latin typeface="Arial"/>
                <a:cs typeface="Arial"/>
              </a:rPr>
              <a:t>Ramificándonos</a:t>
            </a:r>
            <a:r>
              <a:rPr sz="2450" spc="38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2450" spc="-10" dirty="0">
                <a:solidFill>
                  <a:srgbClr val="4D4D4D"/>
                </a:solidFill>
                <a:latin typeface="Arial"/>
                <a:cs typeface="Arial"/>
              </a:rPr>
              <a:t>juntos. </a:t>
            </a:r>
            <a:r>
              <a:rPr sz="2450" dirty="0">
                <a:solidFill>
                  <a:srgbClr val="4D4D4D"/>
                </a:solidFill>
                <a:latin typeface="Arial"/>
                <a:cs typeface="Arial"/>
              </a:rPr>
              <a:t>Cultivando</a:t>
            </a:r>
            <a:r>
              <a:rPr sz="2450" spc="19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2450" dirty="0">
                <a:solidFill>
                  <a:srgbClr val="4D4D4D"/>
                </a:solidFill>
                <a:latin typeface="Arial"/>
                <a:cs typeface="Arial"/>
              </a:rPr>
              <a:t>conexiones</a:t>
            </a:r>
            <a:r>
              <a:rPr sz="2450" spc="19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2450" spc="-10" dirty="0">
                <a:solidFill>
                  <a:srgbClr val="4D4D4D"/>
                </a:solidFill>
                <a:latin typeface="Arial"/>
                <a:cs typeface="Arial"/>
              </a:rPr>
              <a:t>naturales.</a:t>
            </a:r>
            <a:endParaRPr sz="24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945"/>
              </a:spcBef>
            </a:pPr>
            <a:r>
              <a:rPr sz="1450" dirty="0">
                <a:solidFill>
                  <a:srgbClr val="237D12"/>
                </a:solidFill>
                <a:latin typeface="Arial"/>
                <a:cs typeface="Arial"/>
              </a:rPr>
              <a:t>Resiliencia</a:t>
            </a:r>
            <a:r>
              <a:rPr sz="1450" spc="160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spc="-10" dirty="0">
                <a:solidFill>
                  <a:srgbClr val="237D12"/>
                </a:solidFill>
                <a:latin typeface="Arial"/>
                <a:cs typeface="Arial"/>
              </a:rPr>
              <a:t>ecológica</a:t>
            </a:r>
            <a:endParaRPr sz="1450">
              <a:latin typeface="Arial"/>
              <a:cs typeface="Arial"/>
            </a:endParaRPr>
          </a:p>
          <a:p>
            <a:pPr marL="12700" marR="367665">
              <a:lnSpc>
                <a:spcPct val="101000"/>
              </a:lnSpc>
              <a:spcBef>
                <a:spcPts val="400"/>
              </a:spcBef>
            </a:pPr>
            <a:r>
              <a:rPr sz="2450" dirty="0">
                <a:solidFill>
                  <a:srgbClr val="4D4D4D"/>
                </a:solidFill>
                <a:latin typeface="Arial"/>
                <a:cs typeface="Arial"/>
              </a:rPr>
              <a:t>Sostenido</a:t>
            </a:r>
            <a:r>
              <a:rPr sz="2450" spc="2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2450" spc="85" dirty="0">
                <a:solidFill>
                  <a:srgbClr val="4D4D4D"/>
                </a:solidFill>
                <a:latin typeface="Arial"/>
                <a:cs typeface="Arial"/>
              </a:rPr>
              <a:t>por</a:t>
            </a:r>
            <a:r>
              <a:rPr sz="2450" spc="3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2450" spc="75" dirty="0">
                <a:solidFill>
                  <a:srgbClr val="4D4D4D"/>
                </a:solidFill>
                <a:latin typeface="Arial"/>
                <a:cs typeface="Arial"/>
              </a:rPr>
              <a:t>la</a:t>
            </a:r>
            <a:r>
              <a:rPr sz="2450" spc="3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2450" spc="-10" dirty="0">
                <a:solidFill>
                  <a:srgbClr val="4D4D4D"/>
                </a:solidFill>
                <a:latin typeface="Arial"/>
                <a:cs typeface="Arial"/>
              </a:rPr>
              <a:t>naturaleza. </a:t>
            </a:r>
            <a:r>
              <a:rPr sz="2450" dirty="0">
                <a:solidFill>
                  <a:srgbClr val="4D4D4D"/>
                </a:solidFill>
                <a:latin typeface="Arial"/>
                <a:cs typeface="Arial"/>
              </a:rPr>
              <a:t>Cultivando</a:t>
            </a:r>
            <a:r>
              <a:rPr sz="2450" spc="2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2450" dirty="0">
                <a:solidFill>
                  <a:srgbClr val="4D4D4D"/>
                </a:solidFill>
                <a:latin typeface="Arial"/>
                <a:cs typeface="Arial"/>
              </a:rPr>
              <a:t>un</a:t>
            </a:r>
            <a:r>
              <a:rPr sz="2450" spc="3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2450" spc="114" dirty="0">
                <a:solidFill>
                  <a:srgbClr val="4D4D4D"/>
                </a:solidFill>
                <a:latin typeface="Arial"/>
                <a:cs typeface="Arial"/>
              </a:rPr>
              <a:t>futuro</a:t>
            </a:r>
            <a:r>
              <a:rPr sz="2450" spc="2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2450" dirty="0">
                <a:solidFill>
                  <a:srgbClr val="4D4D4D"/>
                </a:solidFill>
                <a:latin typeface="Arial"/>
                <a:cs typeface="Arial"/>
              </a:rPr>
              <a:t>más</a:t>
            </a:r>
            <a:r>
              <a:rPr sz="2450" spc="4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2450" spc="-10" dirty="0">
                <a:solidFill>
                  <a:srgbClr val="4D4D4D"/>
                </a:solidFill>
                <a:latin typeface="Arial"/>
                <a:cs typeface="Arial"/>
              </a:rPr>
              <a:t>resiliente.</a:t>
            </a:r>
            <a:endParaRPr sz="2450">
              <a:latin typeface="Arial"/>
              <a:cs typeface="Arial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241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90"/>
              </a:spcBef>
            </a:pPr>
            <a:r>
              <a:rPr spc="-55" dirty="0"/>
              <a:t>Guía</a:t>
            </a:r>
            <a:r>
              <a:rPr spc="-40" dirty="0"/>
              <a:t> </a:t>
            </a:r>
            <a:r>
              <a:rPr dirty="0"/>
              <a:t>de</a:t>
            </a:r>
            <a:r>
              <a:rPr spc="-35" dirty="0"/>
              <a:t> </a:t>
            </a:r>
            <a:r>
              <a:rPr dirty="0"/>
              <a:t>recursos</a:t>
            </a:r>
            <a:r>
              <a:rPr spc="-35" dirty="0"/>
              <a:t> </a:t>
            </a:r>
            <a:r>
              <a:rPr dirty="0"/>
              <a:t>de</a:t>
            </a:r>
            <a:r>
              <a:rPr spc="-35" dirty="0"/>
              <a:t> </a:t>
            </a:r>
            <a:r>
              <a:rPr dirty="0"/>
              <a:t>la</a:t>
            </a:r>
            <a:r>
              <a:rPr spc="-40" dirty="0"/>
              <a:t> </a:t>
            </a:r>
            <a:r>
              <a:rPr dirty="0"/>
              <a:t>acción</a:t>
            </a:r>
            <a:r>
              <a:rPr spc="-35" dirty="0"/>
              <a:t> </a:t>
            </a:r>
            <a:r>
              <a:rPr dirty="0"/>
              <a:t>comunitaria</a:t>
            </a:r>
            <a:r>
              <a:rPr spc="-35" dirty="0"/>
              <a:t> </a:t>
            </a:r>
            <a:r>
              <a:rPr dirty="0"/>
              <a:t>Spreading</a:t>
            </a:r>
            <a:r>
              <a:rPr spc="-35" dirty="0"/>
              <a:t> </a:t>
            </a:r>
            <a:r>
              <a:rPr spc="-10" dirty="0"/>
              <a:t>Roots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241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90"/>
              </a:spcBef>
            </a:pPr>
            <a:r>
              <a:rPr spc="-25" dirty="0"/>
              <a:t>10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3264382" y="1209947"/>
            <a:ext cx="6110605" cy="7688580"/>
          </a:xfrm>
          <a:prstGeom prst="rect">
            <a:avLst/>
          </a:prstGeom>
        </p:spPr>
        <p:txBody>
          <a:bodyPr vert="horz" wrap="square" lIns="0" tIns="48260" rIns="0" bIns="0" rtlCol="0">
            <a:spAutoFit/>
          </a:bodyPr>
          <a:lstStyle/>
          <a:p>
            <a:pPr marL="58419">
              <a:lnSpc>
                <a:spcPct val="100000"/>
              </a:lnSpc>
              <a:spcBef>
                <a:spcPts val="380"/>
              </a:spcBef>
            </a:pPr>
            <a:r>
              <a:rPr sz="1450" dirty="0">
                <a:solidFill>
                  <a:srgbClr val="237D12"/>
                </a:solidFill>
                <a:latin typeface="Arial"/>
                <a:cs typeface="Arial"/>
              </a:rPr>
              <a:t>Resiliencia</a:t>
            </a:r>
            <a:r>
              <a:rPr sz="1450" spc="160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spc="-10" dirty="0">
                <a:solidFill>
                  <a:srgbClr val="237D12"/>
                </a:solidFill>
                <a:latin typeface="Arial"/>
                <a:cs typeface="Arial"/>
              </a:rPr>
              <a:t>económica</a:t>
            </a:r>
            <a:endParaRPr sz="1450">
              <a:latin typeface="Arial"/>
              <a:cs typeface="Arial"/>
            </a:endParaRPr>
          </a:p>
          <a:p>
            <a:pPr marL="12700" marR="942975" algn="just">
              <a:lnSpc>
                <a:spcPct val="101000"/>
              </a:lnSpc>
              <a:spcBef>
                <a:spcPts val="409"/>
              </a:spcBef>
            </a:pPr>
            <a:r>
              <a:rPr sz="2450" dirty="0">
                <a:solidFill>
                  <a:srgbClr val="4D4D4D"/>
                </a:solidFill>
                <a:latin typeface="Arial"/>
                <a:cs typeface="Arial"/>
              </a:rPr>
              <a:t>Sembrando</a:t>
            </a:r>
            <a:r>
              <a:rPr sz="2450" spc="11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2450" spc="50" dirty="0">
                <a:solidFill>
                  <a:srgbClr val="4D4D4D"/>
                </a:solidFill>
                <a:latin typeface="Arial"/>
                <a:cs typeface="Arial"/>
              </a:rPr>
              <a:t>prosperidad</a:t>
            </a:r>
            <a:r>
              <a:rPr sz="2450" spc="114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2450" dirty="0">
                <a:solidFill>
                  <a:srgbClr val="4D4D4D"/>
                </a:solidFill>
                <a:latin typeface="Arial"/>
                <a:cs typeface="Arial"/>
              </a:rPr>
              <a:t>para</a:t>
            </a:r>
            <a:r>
              <a:rPr sz="2450" spc="11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2450" spc="-10" dirty="0">
                <a:solidFill>
                  <a:srgbClr val="4D4D4D"/>
                </a:solidFill>
                <a:latin typeface="Arial"/>
                <a:cs typeface="Arial"/>
              </a:rPr>
              <a:t>todos. </a:t>
            </a:r>
            <a:r>
              <a:rPr sz="2450" dirty="0">
                <a:solidFill>
                  <a:srgbClr val="4D4D4D"/>
                </a:solidFill>
                <a:latin typeface="Arial"/>
                <a:cs typeface="Arial"/>
              </a:rPr>
              <a:t>Crecimiento</a:t>
            </a:r>
            <a:r>
              <a:rPr sz="2450" spc="13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2450" dirty="0">
                <a:solidFill>
                  <a:srgbClr val="4D4D4D"/>
                </a:solidFill>
                <a:latin typeface="Arial"/>
                <a:cs typeface="Arial"/>
              </a:rPr>
              <a:t>económico,</a:t>
            </a:r>
            <a:r>
              <a:rPr sz="2450" spc="13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2450" dirty="0">
                <a:solidFill>
                  <a:srgbClr val="4D4D4D"/>
                </a:solidFill>
                <a:latin typeface="Arial"/>
                <a:cs typeface="Arial"/>
              </a:rPr>
              <a:t>una</a:t>
            </a:r>
            <a:r>
              <a:rPr sz="2450" spc="14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2450" spc="40" dirty="0">
                <a:solidFill>
                  <a:srgbClr val="4D4D4D"/>
                </a:solidFill>
                <a:latin typeface="Arial"/>
                <a:cs typeface="Arial"/>
              </a:rPr>
              <a:t>semilla </a:t>
            </a:r>
            <a:r>
              <a:rPr sz="2450" dirty="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sz="2450" spc="-8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2450" spc="75" dirty="0">
                <a:solidFill>
                  <a:srgbClr val="4D4D4D"/>
                </a:solidFill>
                <a:latin typeface="Arial"/>
                <a:cs typeface="Arial"/>
              </a:rPr>
              <a:t>la</a:t>
            </a:r>
            <a:r>
              <a:rPr sz="2450" spc="-8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2450" spc="-20" dirty="0">
                <a:solidFill>
                  <a:srgbClr val="4D4D4D"/>
                </a:solidFill>
                <a:latin typeface="Arial"/>
                <a:cs typeface="Arial"/>
              </a:rPr>
              <a:t>vez.</a:t>
            </a:r>
            <a:endParaRPr sz="24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945"/>
              </a:spcBef>
            </a:pPr>
            <a:r>
              <a:rPr sz="1450" dirty="0">
                <a:solidFill>
                  <a:srgbClr val="237D12"/>
                </a:solidFill>
                <a:latin typeface="Arial"/>
                <a:cs typeface="Arial"/>
              </a:rPr>
              <a:t>Juventud</a:t>
            </a:r>
            <a:r>
              <a:rPr sz="1450" spc="20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spc="65" dirty="0">
                <a:solidFill>
                  <a:srgbClr val="237D12"/>
                </a:solidFill>
                <a:latin typeface="Arial"/>
                <a:cs typeface="Arial"/>
              </a:rPr>
              <a:t>y</a:t>
            </a:r>
            <a:r>
              <a:rPr sz="1450" spc="25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spc="-10" dirty="0">
                <a:solidFill>
                  <a:srgbClr val="237D12"/>
                </a:solidFill>
                <a:latin typeface="Arial"/>
                <a:cs typeface="Arial"/>
              </a:rPr>
              <a:t>educación</a:t>
            </a:r>
            <a:endParaRPr sz="1450">
              <a:latin typeface="Arial"/>
              <a:cs typeface="Arial"/>
            </a:endParaRPr>
          </a:p>
          <a:p>
            <a:pPr marL="12700" marR="1238250">
              <a:lnSpc>
                <a:spcPct val="101000"/>
              </a:lnSpc>
              <a:spcBef>
                <a:spcPts val="405"/>
              </a:spcBef>
            </a:pPr>
            <a:r>
              <a:rPr sz="2450" spc="60" dirty="0">
                <a:solidFill>
                  <a:srgbClr val="4D4D4D"/>
                </a:solidFill>
                <a:latin typeface="Arial"/>
                <a:cs typeface="Arial"/>
              </a:rPr>
              <a:t>Nutriendo</a:t>
            </a:r>
            <a:r>
              <a:rPr sz="2450" spc="-7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2450" spc="95" dirty="0">
                <a:solidFill>
                  <a:srgbClr val="4D4D4D"/>
                </a:solidFill>
                <a:latin typeface="Arial"/>
                <a:cs typeface="Arial"/>
              </a:rPr>
              <a:t>el</a:t>
            </a:r>
            <a:r>
              <a:rPr sz="2450" spc="-6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2450" spc="114" dirty="0">
                <a:solidFill>
                  <a:srgbClr val="4D4D4D"/>
                </a:solidFill>
                <a:latin typeface="Arial"/>
                <a:cs typeface="Arial"/>
              </a:rPr>
              <a:t>futuro</a:t>
            </a:r>
            <a:r>
              <a:rPr sz="2450" spc="-7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2450" spc="-20" dirty="0">
                <a:solidFill>
                  <a:srgbClr val="4D4D4D"/>
                </a:solidFill>
                <a:latin typeface="Arial"/>
                <a:cs typeface="Arial"/>
              </a:rPr>
              <a:t>hoy. </a:t>
            </a:r>
            <a:r>
              <a:rPr sz="2450" dirty="0">
                <a:solidFill>
                  <a:srgbClr val="4D4D4D"/>
                </a:solidFill>
                <a:latin typeface="Arial"/>
                <a:cs typeface="Arial"/>
              </a:rPr>
              <a:t>Empoderando</a:t>
            </a:r>
            <a:r>
              <a:rPr sz="2450" spc="6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2450" dirty="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sz="2450" spc="8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2450" dirty="0">
                <a:solidFill>
                  <a:srgbClr val="4D4D4D"/>
                </a:solidFill>
                <a:latin typeface="Arial"/>
                <a:cs typeface="Arial"/>
              </a:rPr>
              <a:t>los</a:t>
            </a:r>
            <a:r>
              <a:rPr sz="2450" spc="7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2450" spc="-10" dirty="0">
                <a:solidFill>
                  <a:srgbClr val="4D4D4D"/>
                </a:solidFill>
                <a:latin typeface="Arial"/>
                <a:cs typeface="Arial"/>
              </a:rPr>
              <a:t>jóvenes, </a:t>
            </a:r>
            <a:r>
              <a:rPr sz="2450" dirty="0">
                <a:solidFill>
                  <a:srgbClr val="4D4D4D"/>
                </a:solidFill>
                <a:latin typeface="Arial"/>
                <a:cs typeface="Arial"/>
              </a:rPr>
              <a:t>enriqueciendo</a:t>
            </a:r>
            <a:r>
              <a:rPr sz="2450" spc="9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2450" dirty="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sz="2450" spc="10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2450" spc="50" dirty="0">
                <a:solidFill>
                  <a:srgbClr val="4D4D4D"/>
                </a:solidFill>
                <a:latin typeface="Arial"/>
                <a:cs typeface="Arial"/>
              </a:rPr>
              <a:t>las</a:t>
            </a:r>
            <a:r>
              <a:rPr sz="2450" spc="10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2450" spc="-10" dirty="0">
                <a:solidFill>
                  <a:srgbClr val="4D4D4D"/>
                </a:solidFill>
                <a:latin typeface="Arial"/>
                <a:cs typeface="Arial"/>
              </a:rPr>
              <a:t>comunidades.</a:t>
            </a:r>
            <a:endParaRPr sz="24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945"/>
              </a:spcBef>
            </a:pPr>
            <a:r>
              <a:rPr sz="1450" dirty="0">
                <a:solidFill>
                  <a:srgbClr val="237D12"/>
                </a:solidFill>
                <a:latin typeface="Arial"/>
                <a:cs typeface="Arial"/>
              </a:rPr>
              <a:t>De</a:t>
            </a:r>
            <a:r>
              <a:rPr sz="1450" spc="-45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spc="50" dirty="0">
                <a:solidFill>
                  <a:srgbClr val="237D12"/>
                </a:solidFill>
                <a:latin typeface="Arial"/>
                <a:cs typeface="Arial"/>
              </a:rPr>
              <a:t>carácter</a:t>
            </a:r>
            <a:r>
              <a:rPr sz="1450" spc="-40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spc="-10" dirty="0">
                <a:solidFill>
                  <a:srgbClr val="237D12"/>
                </a:solidFill>
                <a:latin typeface="Arial"/>
                <a:cs typeface="Arial"/>
              </a:rPr>
              <a:t>universal</a:t>
            </a:r>
            <a:endParaRPr sz="1450">
              <a:latin typeface="Arial"/>
              <a:cs typeface="Arial"/>
            </a:endParaRPr>
          </a:p>
          <a:p>
            <a:pPr marL="12700" marR="5080">
              <a:lnSpc>
                <a:spcPct val="101000"/>
              </a:lnSpc>
              <a:spcBef>
                <a:spcPts val="395"/>
              </a:spcBef>
            </a:pPr>
            <a:r>
              <a:rPr sz="2450" dirty="0">
                <a:solidFill>
                  <a:srgbClr val="4D4D4D"/>
                </a:solidFill>
                <a:latin typeface="Arial"/>
                <a:cs typeface="Arial"/>
              </a:rPr>
              <a:t>Cada</a:t>
            </a:r>
            <a:r>
              <a:rPr sz="2450" spc="-8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2450" spc="75" dirty="0">
                <a:solidFill>
                  <a:srgbClr val="4D4D4D"/>
                </a:solidFill>
                <a:latin typeface="Arial"/>
                <a:cs typeface="Arial"/>
              </a:rPr>
              <a:t>árbol</a:t>
            </a:r>
            <a:r>
              <a:rPr sz="2450" spc="-8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2450" spc="55" dirty="0">
                <a:solidFill>
                  <a:srgbClr val="4D4D4D"/>
                </a:solidFill>
                <a:latin typeface="Arial"/>
                <a:cs typeface="Arial"/>
              </a:rPr>
              <a:t>cuenta</a:t>
            </a:r>
            <a:r>
              <a:rPr sz="2450" spc="-8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2450" spc="50" dirty="0">
                <a:solidFill>
                  <a:srgbClr val="4D4D4D"/>
                </a:solidFill>
                <a:latin typeface="Arial"/>
                <a:cs typeface="Arial"/>
              </a:rPr>
              <a:t>nuestra</a:t>
            </a:r>
            <a:r>
              <a:rPr sz="2450" spc="-8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2450" spc="-10" dirty="0">
                <a:solidFill>
                  <a:srgbClr val="4D4D4D"/>
                </a:solidFill>
                <a:latin typeface="Arial"/>
                <a:cs typeface="Arial"/>
              </a:rPr>
              <a:t>historia. </a:t>
            </a:r>
            <a:r>
              <a:rPr sz="2450" dirty="0">
                <a:solidFill>
                  <a:srgbClr val="4D4D4D"/>
                </a:solidFill>
                <a:latin typeface="Arial"/>
                <a:cs typeface="Arial"/>
              </a:rPr>
              <a:t>Sembrando</a:t>
            </a:r>
            <a:r>
              <a:rPr sz="2450" spc="2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2450" spc="50" dirty="0">
                <a:solidFill>
                  <a:srgbClr val="4D4D4D"/>
                </a:solidFill>
                <a:latin typeface="Arial"/>
                <a:cs typeface="Arial"/>
              </a:rPr>
              <a:t>juntos</a:t>
            </a:r>
            <a:r>
              <a:rPr sz="2450" spc="3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2450" dirty="0">
                <a:solidFill>
                  <a:srgbClr val="4D4D4D"/>
                </a:solidFill>
                <a:latin typeface="Arial"/>
                <a:cs typeface="Arial"/>
              </a:rPr>
              <a:t>las</a:t>
            </a:r>
            <a:r>
              <a:rPr sz="2450" spc="3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2450" spc="45" dirty="0">
                <a:solidFill>
                  <a:srgbClr val="4D4D4D"/>
                </a:solidFill>
                <a:latin typeface="Arial"/>
                <a:cs typeface="Arial"/>
              </a:rPr>
              <a:t>semillas</a:t>
            </a:r>
            <a:r>
              <a:rPr sz="2450" spc="3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2450" spc="90" dirty="0">
                <a:solidFill>
                  <a:srgbClr val="4D4D4D"/>
                </a:solidFill>
                <a:latin typeface="Arial"/>
                <a:cs typeface="Arial"/>
              </a:rPr>
              <a:t>del</a:t>
            </a:r>
            <a:r>
              <a:rPr sz="2450" spc="3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2450" spc="-10" dirty="0">
                <a:solidFill>
                  <a:srgbClr val="4D4D4D"/>
                </a:solidFill>
                <a:latin typeface="Arial"/>
                <a:cs typeface="Arial"/>
              </a:rPr>
              <a:t>cambio. </a:t>
            </a:r>
            <a:r>
              <a:rPr sz="2450" spc="50" dirty="0">
                <a:solidFill>
                  <a:srgbClr val="4D4D4D"/>
                </a:solidFill>
                <a:latin typeface="Arial"/>
                <a:cs typeface="Arial"/>
              </a:rPr>
              <a:t>Nuestros</a:t>
            </a:r>
            <a:r>
              <a:rPr sz="2450" spc="-1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2450" dirty="0">
                <a:solidFill>
                  <a:srgbClr val="4D4D4D"/>
                </a:solidFill>
                <a:latin typeface="Arial"/>
                <a:cs typeface="Arial"/>
              </a:rPr>
              <a:t>bosques,</a:t>
            </a:r>
            <a:r>
              <a:rPr sz="2450" spc="-1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2450" spc="55" dirty="0">
                <a:solidFill>
                  <a:srgbClr val="4D4D4D"/>
                </a:solidFill>
                <a:latin typeface="Arial"/>
                <a:cs typeface="Arial"/>
              </a:rPr>
              <a:t>nuestro</a:t>
            </a:r>
            <a:r>
              <a:rPr sz="2450" spc="-1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2450" spc="65" dirty="0">
                <a:solidFill>
                  <a:srgbClr val="4D4D4D"/>
                </a:solidFill>
                <a:latin typeface="Arial"/>
                <a:cs typeface="Arial"/>
              </a:rPr>
              <a:t>futuro.</a:t>
            </a:r>
            <a:endParaRPr sz="24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sz="2450" dirty="0">
                <a:solidFill>
                  <a:srgbClr val="4D4D4D"/>
                </a:solidFill>
                <a:latin typeface="Arial"/>
                <a:cs typeface="Arial"/>
              </a:rPr>
              <a:t>Sembrando</a:t>
            </a:r>
            <a:r>
              <a:rPr sz="2450" spc="7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2450" spc="95" dirty="0">
                <a:solidFill>
                  <a:srgbClr val="4D4D4D"/>
                </a:solidFill>
                <a:latin typeface="Arial"/>
                <a:cs typeface="Arial"/>
              </a:rPr>
              <a:t>futuros</a:t>
            </a:r>
            <a:r>
              <a:rPr sz="2450" spc="8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2450" dirty="0">
                <a:solidFill>
                  <a:srgbClr val="4D4D4D"/>
                </a:solidFill>
                <a:latin typeface="Arial"/>
                <a:cs typeface="Arial"/>
              </a:rPr>
              <a:t>más</a:t>
            </a:r>
            <a:r>
              <a:rPr sz="2450" spc="8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2450" spc="40" dirty="0">
                <a:solidFill>
                  <a:srgbClr val="4D4D4D"/>
                </a:solidFill>
                <a:latin typeface="Arial"/>
                <a:cs typeface="Arial"/>
              </a:rPr>
              <a:t>brillantes.</a:t>
            </a:r>
            <a:endParaRPr sz="24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945"/>
              </a:spcBef>
            </a:pPr>
            <a:r>
              <a:rPr sz="1450" dirty="0">
                <a:solidFill>
                  <a:srgbClr val="237D12"/>
                </a:solidFill>
                <a:latin typeface="Arial"/>
                <a:cs typeface="Arial"/>
              </a:rPr>
              <a:t>Zona</a:t>
            </a:r>
            <a:r>
              <a:rPr sz="1450" spc="25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spc="45" dirty="0">
                <a:solidFill>
                  <a:srgbClr val="237D12"/>
                </a:solidFill>
                <a:latin typeface="Arial"/>
                <a:cs typeface="Arial"/>
              </a:rPr>
              <a:t>rural</a:t>
            </a:r>
            <a:endParaRPr sz="1450">
              <a:latin typeface="Arial"/>
              <a:cs typeface="Arial"/>
            </a:endParaRPr>
          </a:p>
          <a:p>
            <a:pPr marL="12700" marR="521970">
              <a:lnSpc>
                <a:spcPct val="101000"/>
              </a:lnSpc>
              <a:spcBef>
                <a:spcPts val="405"/>
              </a:spcBef>
            </a:pPr>
            <a:r>
              <a:rPr sz="2450" dirty="0">
                <a:solidFill>
                  <a:srgbClr val="4D4D4D"/>
                </a:solidFill>
                <a:latin typeface="Arial"/>
                <a:cs typeface="Arial"/>
              </a:rPr>
              <a:t>Donde</a:t>
            </a:r>
            <a:r>
              <a:rPr sz="2450" spc="8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2450" dirty="0">
                <a:solidFill>
                  <a:srgbClr val="4D4D4D"/>
                </a:solidFill>
                <a:latin typeface="Arial"/>
                <a:cs typeface="Arial"/>
              </a:rPr>
              <a:t>los</a:t>
            </a:r>
            <a:r>
              <a:rPr sz="2450" spc="9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2450" dirty="0">
                <a:solidFill>
                  <a:srgbClr val="4D4D4D"/>
                </a:solidFill>
                <a:latin typeface="Arial"/>
                <a:cs typeface="Arial"/>
              </a:rPr>
              <a:t>árboles</a:t>
            </a:r>
            <a:r>
              <a:rPr sz="2450" spc="9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2450" dirty="0">
                <a:solidFill>
                  <a:srgbClr val="4D4D4D"/>
                </a:solidFill>
                <a:latin typeface="Arial"/>
                <a:cs typeface="Arial"/>
              </a:rPr>
              <a:t>crecen,</a:t>
            </a:r>
            <a:r>
              <a:rPr sz="2450" spc="9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2450" dirty="0">
                <a:solidFill>
                  <a:srgbClr val="4D4D4D"/>
                </a:solidFill>
                <a:latin typeface="Arial"/>
                <a:cs typeface="Arial"/>
              </a:rPr>
              <a:t>las</a:t>
            </a:r>
            <a:r>
              <a:rPr sz="2450" spc="10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2450" spc="-10" dirty="0">
                <a:solidFill>
                  <a:srgbClr val="4D4D4D"/>
                </a:solidFill>
                <a:latin typeface="Arial"/>
                <a:cs typeface="Arial"/>
              </a:rPr>
              <a:t>ciudades </a:t>
            </a:r>
            <a:r>
              <a:rPr sz="2450" spc="50" dirty="0">
                <a:solidFill>
                  <a:srgbClr val="4D4D4D"/>
                </a:solidFill>
                <a:latin typeface="Arial"/>
                <a:cs typeface="Arial"/>
              </a:rPr>
              <a:t>florecen.</a:t>
            </a:r>
            <a:endParaRPr sz="24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945"/>
              </a:spcBef>
            </a:pPr>
            <a:r>
              <a:rPr sz="1450" dirty="0">
                <a:solidFill>
                  <a:srgbClr val="237D12"/>
                </a:solidFill>
                <a:latin typeface="Arial"/>
                <a:cs typeface="Arial"/>
              </a:rPr>
              <a:t>Zona</a:t>
            </a:r>
            <a:r>
              <a:rPr sz="1450" spc="25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spc="-10" dirty="0">
                <a:solidFill>
                  <a:srgbClr val="237D12"/>
                </a:solidFill>
                <a:latin typeface="Arial"/>
                <a:cs typeface="Arial"/>
              </a:rPr>
              <a:t>urbana</a:t>
            </a:r>
            <a:endParaRPr sz="1450">
              <a:latin typeface="Arial"/>
              <a:cs typeface="Arial"/>
            </a:endParaRPr>
          </a:p>
          <a:p>
            <a:pPr marL="12700" marR="784225">
              <a:lnSpc>
                <a:spcPct val="101000"/>
              </a:lnSpc>
              <a:spcBef>
                <a:spcPts val="400"/>
              </a:spcBef>
            </a:pPr>
            <a:r>
              <a:rPr sz="2450" dirty="0">
                <a:solidFill>
                  <a:srgbClr val="4D4D4D"/>
                </a:solidFill>
                <a:latin typeface="Arial"/>
                <a:cs typeface="Arial"/>
              </a:rPr>
              <a:t>Copas</a:t>
            </a:r>
            <a:r>
              <a:rPr sz="2450" spc="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2450" spc="50" dirty="0">
                <a:solidFill>
                  <a:srgbClr val="4D4D4D"/>
                </a:solidFill>
                <a:latin typeface="Arial"/>
                <a:cs typeface="Arial"/>
              </a:rPr>
              <a:t>de</a:t>
            </a:r>
            <a:r>
              <a:rPr sz="2450" spc="1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2450" dirty="0">
                <a:solidFill>
                  <a:srgbClr val="4D4D4D"/>
                </a:solidFill>
                <a:latin typeface="Arial"/>
                <a:cs typeface="Arial"/>
              </a:rPr>
              <a:t>árboles</a:t>
            </a:r>
            <a:r>
              <a:rPr sz="2450" spc="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2450" dirty="0">
                <a:solidFill>
                  <a:srgbClr val="4D4D4D"/>
                </a:solidFill>
                <a:latin typeface="Arial"/>
                <a:cs typeface="Arial"/>
              </a:rPr>
              <a:t>en</a:t>
            </a:r>
            <a:r>
              <a:rPr sz="2450" spc="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2450" spc="75" dirty="0">
                <a:solidFill>
                  <a:srgbClr val="4D4D4D"/>
                </a:solidFill>
                <a:latin typeface="Arial"/>
                <a:cs typeface="Arial"/>
              </a:rPr>
              <a:t>la</a:t>
            </a:r>
            <a:r>
              <a:rPr sz="2450" spc="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2450" dirty="0">
                <a:solidFill>
                  <a:srgbClr val="4D4D4D"/>
                </a:solidFill>
                <a:latin typeface="Arial"/>
                <a:cs typeface="Arial"/>
              </a:rPr>
              <a:t>ciudad,</a:t>
            </a:r>
            <a:r>
              <a:rPr sz="2450" spc="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2450" spc="-10" dirty="0">
                <a:solidFill>
                  <a:srgbClr val="4D4D4D"/>
                </a:solidFill>
                <a:latin typeface="Arial"/>
                <a:cs typeface="Arial"/>
              </a:rPr>
              <a:t>raíces </a:t>
            </a:r>
            <a:r>
              <a:rPr sz="2450" spc="50" dirty="0">
                <a:solidFill>
                  <a:srgbClr val="4D4D4D"/>
                </a:solidFill>
                <a:latin typeface="Arial"/>
                <a:cs typeface="Arial"/>
              </a:rPr>
              <a:t>de</a:t>
            </a:r>
            <a:r>
              <a:rPr sz="2450" spc="-8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2450" spc="75" dirty="0">
                <a:solidFill>
                  <a:srgbClr val="4D4D4D"/>
                </a:solidFill>
                <a:latin typeface="Arial"/>
                <a:cs typeface="Arial"/>
              </a:rPr>
              <a:t>la</a:t>
            </a:r>
            <a:r>
              <a:rPr sz="2450" spc="-7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2450" spc="-10" dirty="0">
                <a:solidFill>
                  <a:srgbClr val="4D4D4D"/>
                </a:solidFill>
                <a:latin typeface="Arial"/>
                <a:cs typeface="Arial"/>
              </a:rPr>
              <a:t>comunidad.</a:t>
            </a:r>
            <a:endParaRPr sz="245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41203" y="1441703"/>
            <a:ext cx="4581525" cy="314198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2950" b="1" spc="-10" dirty="0">
                <a:solidFill>
                  <a:srgbClr val="237D12"/>
                </a:solidFill>
                <a:latin typeface="Arial"/>
                <a:cs typeface="Arial"/>
              </a:rPr>
              <a:t>Lemas</a:t>
            </a:r>
            <a:endParaRPr sz="2950">
              <a:latin typeface="Arial"/>
              <a:cs typeface="Arial"/>
            </a:endParaRPr>
          </a:p>
          <a:p>
            <a:pPr marL="12700" marR="5080">
              <a:lnSpc>
                <a:spcPct val="104200"/>
              </a:lnSpc>
              <a:spcBef>
                <a:spcPts val="1850"/>
              </a:spcBef>
            </a:pP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Un</a:t>
            </a:r>
            <a:r>
              <a:rPr sz="1450" spc="11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lema</a:t>
            </a:r>
            <a:r>
              <a:rPr sz="1450" spc="114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bien</a:t>
            </a:r>
            <a:r>
              <a:rPr sz="1450" spc="114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diseñado</a:t>
            </a:r>
            <a:r>
              <a:rPr sz="1450" spc="114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puede</a:t>
            </a:r>
            <a:r>
              <a:rPr sz="1450" spc="114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servir</a:t>
            </a:r>
            <a:r>
              <a:rPr sz="1450" spc="11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como</a:t>
            </a:r>
            <a:r>
              <a:rPr sz="1450" spc="114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-25" dirty="0">
                <a:solidFill>
                  <a:srgbClr val="4D4D4D"/>
                </a:solidFill>
                <a:latin typeface="Arial"/>
                <a:cs typeface="Arial"/>
              </a:rPr>
              <a:t>una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poderosa</a:t>
            </a:r>
            <a:r>
              <a:rPr sz="1450" spc="16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herramienta</a:t>
            </a:r>
            <a:r>
              <a:rPr sz="1450" spc="16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de</a:t>
            </a:r>
            <a:r>
              <a:rPr sz="1450" spc="16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comunicación,</a:t>
            </a:r>
            <a:r>
              <a:rPr sz="1450" spc="16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40" dirty="0">
                <a:solidFill>
                  <a:srgbClr val="4D4D4D"/>
                </a:solidFill>
                <a:latin typeface="Arial"/>
                <a:cs typeface="Arial"/>
              </a:rPr>
              <a:t>fomentando </a:t>
            </a:r>
            <a:r>
              <a:rPr sz="1450" spc="55" dirty="0">
                <a:solidFill>
                  <a:srgbClr val="4D4D4D"/>
                </a:solidFill>
                <a:latin typeface="Arial"/>
                <a:cs typeface="Arial"/>
              </a:rPr>
              <a:t>la</a:t>
            </a:r>
            <a:r>
              <a:rPr sz="1450" spc="2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45" dirty="0">
                <a:solidFill>
                  <a:srgbClr val="4D4D4D"/>
                </a:solidFill>
                <a:latin typeface="Arial"/>
                <a:cs typeface="Arial"/>
              </a:rPr>
              <a:t>participación</a:t>
            </a:r>
            <a:r>
              <a:rPr sz="1450" spc="2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de</a:t>
            </a:r>
            <a:r>
              <a:rPr sz="1450" spc="2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55" dirty="0">
                <a:solidFill>
                  <a:srgbClr val="4D4D4D"/>
                </a:solidFill>
                <a:latin typeface="Arial"/>
                <a:cs typeface="Arial"/>
              </a:rPr>
              <a:t>la</a:t>
            </a:r>
            <a:r>
              <a:rPr sz="1450" spc="3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comunidad,</a:t>
            </a:r>
            <a:r>
              <a:rPr sz="1450" spc="2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45" dirty="0">
                <a:solidFill>
                  <a:srgbClr val="4D4D4D"/>
                </a:solidFill>
                <a:latin typeface="Arial"/>
                <a:cs typeface="Arial"/>
              </a:rPr>
              <a:t>transmitiendo</a:t>
            </a:r>
            <a:r>
              <a:rPr sz="1450" spc="2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-25" dirty="0">
                <a:solidFill>
                  <a:srgbClr val="4D4D4D"/>
                </a:solidFill>
                <a:latin typeface="Arial"/>
                <a:cs typeface="Arial"/>
              </a:rPr>
              <a:t>un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propósito</a:t>
            </a:r>
            <a:r>
              <a:rPr sz="1450" spc="13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65" dirty="0">
                <a:solidFill>
                  <a:srgbClr val="4D4D4D"/>
                </a:solidFill>
                <a:latin typeface="Arial"/>
                <a:cs typeface="Arial"/>
              </a:rPr>
              <a:t>y</a:t>
            </a:r>
            <a:r>
              <a:rPr sz="1450" spc="14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creando</a:t>
            </a:r>
            <a:r>
              <a:rPr sz="1450" spc="13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una</a:t>
            </a:r>
            <a:r>
              <a:rPr sz="1450" spc="14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identidad</a:t>
            </a:r>
            <a:r>
              <a:rPr sz="1450" spc="13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memorable</a:t>
            </a:r>
            <a:r>
              <a:rPr sz="1450" spc="14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-25" dirty="0">
                <a:solidFill>
                  <a:srgbClr val="4D4D4D"/>
                </a:solidFill>
                <a:latin typeface="Arial"/>
                <a:cs typeface="Arial"/>
              </a:rPr>
              <a:t>que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resuene</a:t>
            </a:r>
            <a:r>
              <a:rPr sz="1450" spc="8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en</a:t>
            </a:r>
            <a:r>
              <a:rPr sz="1450" spc="8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las</a:t>
            </a:r>
            <a:r>
              <a:rPr sz="1450" spc="9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50" dirty="0">
                <a:solidFill>
                  <a:srgbClr val="4D4D4D"/>
                </a:solidFill>
                <a:latin typeface="Arial"/>
                <a:cs typeface="Arial"/>
              </a:rPr>
              <a:t>partes</a:t>
            </a:r>
            <a:r>
              <a:rPr sz="1450" spc="8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interesadas</a:t>
            </a:r>
            <a:r>
              <a:rPr sz="1450" spc="8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65" dirty="0">
                <a:solidFill>
                  <a:srgbClr val="4D4D4D"/>
                </a:solidFill>
                <a:latin typeface="Arial"/>
                <a:cs typeface="Arial"/>
              </a:rPr>
              <a:t>y</a:t>
            </a:r>
            <a:r>
              <a:rPr sz="1450" spc="9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55" dirty="0">
                <a:solidFill>
                  <a:srgbClr val="4D4D4D"/>
                </a:solidFill>
                <a:latin typeface="Arial"/>
                <a:cs typeface="Arial"/>
              </a:rPr>
              <a:t>la</a:t>
            </a:r>
            <a:r>
              <a:rPr sz="1450" spc="8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comunidad</a:t>
            </a:r>
            <a:r>
              <a:rPr sz="1450" spc="8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-25" dirty="0">
                <a:solidFill>
                  <a:srgbClr val="4D4D4D"/>
                </a:solidFill>
                <a:latin typeface="Arial"/>
                <a:cs typeface="Arial"/>
              </a:rPr>
              <a:t>en </a:t>
            </a:r>
            <a:r>
              <a:rPr sz="1450" spc="-10" dirty="0">
                <a:solidFill>
                  <a:srgbClr val="4D4D4D"/>
                </a:solidFill>
                <a:latin typeface="Arial"/>
                <a:cs typeface="Arial"/>
              </a:rPr>
              <a:t>general.</a:t>
            </a:r>
            <a:endParaRPr sz="1450">
              <a:latin typeface="Arial"/>
              <a:cs typeface="Arial"/>
            </a:endParaRPr>
          </a:p>
          <a:p>
            <a:pPr marL="12700" marR="25400">
              <a:lnSpc>
                <a:spcPct val="104200"/>
              </a:lnSpc>
              <a:spcBef>
                <a:spcPts val="990"/>
              </a:spcBef>
            </a:pP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Aquí</a:t>
            </a:r>
            <a:r>
              <a:rPr sz="1450" spc="13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tiene</a:t>
            </a:r>
            <a:r>
              <a:rPr sz="1450" spc="14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opciones</a:t>
            </a:r>
            <a:r>
              <a:rPr sz="1450" spc="13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para</a:t>
            </a:r>
            <a:r>
              <a:rPr sz="1450" spc="14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una</a:t>
            </a:r>
            <a:r>
              <a:rPr sz="1450" spc="13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iniciativa</a:t>
            </a:r>
            <a:r>
              <a:rPr sz="1450" spc="14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de</a:t>
            </a:r>
            <a:r>
              <a:rPr sz="1450" spc="13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gestión</a:t>
            </a:r>
            <a:r>
              <a:rPr sz="1450" spc="14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-25" dirty="0">
                <a:solidFill>
                  <a:srgbClr val="4D4D4D"/>
                </a:solidFill>
                <a:latin typeface="Arial"/>
                <a:cs typeface="Arial"/>
              </a:rPr>
              <a:t>de </a:t>
            </a:r>
            <a:r>
              <a:rPr sz="1450" spc="20" dirty="0">
                <a:solidFill>
                  <a:srgbClr val="4D4D4D"/>
                </a:solidFill>
                <a:latin typeface="Arial"/>
                <a:cs typeface="Arial"/>
              </a:rPr>
              <a:t>bosques</a:t>
            </a:r>
            <a:r>
              <a:rPr sz="1450" spc="3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20" dirty="0">
                <a:solidFill>
                  <a:srgbClr val="4D4D4D"/>
                </a:solidFill>
                <a:latin typeface="Arial"/>
                <a:cs typeface="Arial"/>
              </a:rPr>
              <a:t>urbanos</a:t>
            </a:r>
            <a:r>
              <a:rPr sz="1450" spc="4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65" dirty="0">
                <a:solidFill>
                  <a:srgbClr val="4D4D4D"/>
                </a:solidFill>
                <a:latin typeface="Arial"/>
                <a:cs typeface="Arial"/>
              </a:rPr>
              <a:t>y</a:t>
            </a:r>
            <a:r>
              <a:rPr sz="1450" spc="4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20" dirty="0">
                <a:solidFill>
                  <a:srgbClr val="4D4D4D"/>
                </a:solidFill>
                <a:latin typeface="Arial"/>
                <a:cs typeface="Arial"/>
              </a:rPr>
              <a:t>comunitarios</a:t>
            </a:r>
            <a:r>
              <a:rPr sz="1450" spc="4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20" dirty="0">
                <a:solidFill>
                  <a:srgbClr val="4D4D4D"/>
                </a:solidFill>
                <a:latin typeface="Arial"/>
                <a:cs typeface="Arial"/>
              </a:rPr>
              <a:t>que</a:t>
            </a:r>
            <a:r>
              <a:rPr sz="1450" spc="4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20" dirty="0">
                <a:solidFill>
                  <a:srgbClr val="4D4D4D"/>
                </a:solidFill>
                <a:latin typeface="Arial"/>
                <a:cs typeface="Arial"/>
              </a:rPr>
              <a:t>hable</a:t>
            </a:r>
            <a:r>
              <a:rPr sz="1450" spc="4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20" dirty="0">
                <a:solidFill>
                  <a:srgbClr val="4D4D4D"/>
                </a:solidFill>
                <a:latin typeface="Arial"/>
                <a:cs typeface="Arial"/>
              </a:rPr>
              <a:t>de</a:t>
            </a:r>
            <a:r>
              <a:rPr sz="1450" spc="4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-25" dirty="0">
                <a:solidFill>
                  <a:srgbClr val="4D4D4D"/>
                </a:solidFill>
                <a:latin typeface="Arial"/>
                <a:cs typeface="Arial"/>
              </a:rPr>
              <a:t>los </a:t>
            </a:r>
            <a:r>
              <a:rPr sz="1450" spc="50" dirty="0">
                <a:solidFill>
                  <a:srgbClr val="4D4D4D"/>
                </a:solidFill>
                <a:latin typeface="Arial"/>
                <a:cs typeface="Arial"/>
              </a:rPr>
              <a:t>múltiples</a:t>
            </a:r>
            <a:r>
              <a:rPr sz="1450" spc="4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beneficios</a:t>
            </a:r>
            <a:r>
              <a:rPr sz="1450" spc="4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de</a:t>
            </a:r>
            <a:r>
              <a:rPr sz="1450" spc="4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preservar,</a:t>
            </a:r>
            <a:r>
              <a:rPr sz="1450" spc="4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50" dirty="0">
                <a:solidFill>
                  <a:srgbClr val="4D4D4D"/>
                </a:solidFill>
                <a:latin typeface="Arial"/>
                <a:cs typeface="Arial"/>
              </a:rPr>
              <a:t>proteger</a:t>
            </a:r>
            <a:r>
              <a:rPr sz="1450" spc="4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65" dirty="0">
                <a:solidFill>
                  <a:srgbClr val="4D4D4D"/>
                </a:solidFill>
                <a:latin typeface="Arial"/>
                <a:cs typeface="Arial"/>
              </a:rPr>
              <a:t>y</a:t>
            </a:r>
            <a:r>
              <a:rPr sz="1450" spc="4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35" dirty="0">
                <a:solidFill>
                  <a:srgbClr val="4D4D4D"/>
                </a:solidFill>
                <a:latin typeface="Arial"/>
                <a:cs typeface="Arial"/>
              </a:rPr>
              <a:t>cultivar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árboles,</a:t>
            </a:r>
            <a:r>
              <a:rPr sz="1450" spc="10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espacios</a:t>
            </a:r>
            <a:r>
              <a:rPr sz="1450" spc="10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verdes</a:t>
            </a:r>
            <a:r>
              <a:rPr sz="1450" spc="10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65" dirty="0">
                <a:solidFill>
                  <a:srgbClr val="4D4D4D"/>
                </a:solidFill>
                <a:latin typeface="Arial"/>
                <a:cs typeface="Arial"/>
              </a:rPr>
              <a:t>y</a:t>
            </a:r>
            <a:r>
              <a:rPr sz="1450" spc="10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-10" dirty="0">
                <a:solidFill>
                  <a:srgbClr val="4D4D4D"/>
                </a:solidFill>
                <a:latin typeface="Arial"/>
                <a:cs typeface="Arial"/>
              </a:rPr>
              <a:t>naturaleza.</a:t>
            </a:r>
            <a:endParaRPr sz="145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41203" y="731780"/>
            <a:ext cx="3453765" cy="47815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2299"/>
              </a:lnSpc>
              <a:spcBef>
                <a:spcPts val="95"/>
              </a:spcBef>
            </a:pPr>
            <a:r>
              <a:rPr sz="1450" i="1" dirty="0">
                <a:solidFill>
                  <a:srgbClr val="237D12"/>
                </a:solidFill>
                <a:latin typeface="Arial"/>
                <a:cs typeface="Arial"/>
              </a:rPr>
              <a:t>Herramientas para</a:t>
            </a:r>
            <a:r>
              <a:rPr sz="1450" i="1" spc="10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i="1" dirty="0">
                <a:solidFill>
                  <a:srgbClr val="237D12"/>
                </a:solidFill>
                <a:latin typeface="Arial"/>
                <a:cs typeface="Arial"/>
              </a:rPr>
              <a:t>elegir</a:t>
            </a:r>
            <a:r>
              <a:rPr sz="1450" i="1" spc="5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i="1" dirty="0">
                <a:solidFill>
                  <a:srgbClr val="237D12"/>
                </a:solidFill>
                <a:latin typeface="Arial"/>
                <a:cs typeface="Arial"/>
              </a:rPr>
              <a:t>un</a:t>
            </a:r>
            <a:r>
              <a:rPr sz="1450" i="1" spc="10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i="1" dirty="0">
                <a:solidFill>
                  <a:srgbClr val="237D12"/>
                </a:solidFill>
                <a:latin typeface="Arial"/>
                <a:cs typeface="Arial"/>
              </a:rPr>
              <a:t>nombre</a:t>
            </a:r>
            <a:r>
              <a:rPr sz="1450" i="1" spc="5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i="1" spc="-20" dirty="0">
                <a:solidFill>
                  <a:srgbClr val="237D12"/>
                </a:solidFill>
                <a:latin typeface="Arial"/>
                <a:cs typeface="Arial"/>
              </a:rPr>
              <a:t>para </a:t>
            </a:r>
            <a:r>
              <a:rPr sz="1450" i="1" dirty="0">
                <a:solidFill>
                  <a:srgbClr val="237D12"/>
                </a:solidFill>
                <a:latin typeface="Arial"/>
                <a:cs typeface="Arial"/>
              </a:rPr>
              <a:t>su</a:t>
            </a:r>
            <a:r>
              <a:rPr sz="1450" i="1" spc="35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i="1" dirty="0">
                <a:solidFill>
                  <a:srgbClr val="237D12"/>
                </a:solidFill>
                <a:latin typeface="Arial"/>
                <a:cs typeface="Arial"/>
              </a:rPr>
              <a:t>iniciativa</a:t>
            </a:r>
            <a:r>
              <a:rPr sz="1450" i="1" spc="40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i="1" dirty="0">
                <a:solidFill>
                  <a:srgbClr val="237D12"/>
                </a:solidFill>
                <a:latin typeface="Arial"/>
                <a:cs typeface="Arial"/>
              </a:rPr>
              <a:t>y</a:t>
            </a:r>
            <a:r>
              <a:rPr sz="1450" i="1" spc="35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i="1" dirty="0">
                <a:solidFill>
                  <a:srgbClr val="237D12"/>
                </a:solidFill>
                <a:latin typeface="Arial"/>
                <a:cs typeface="Arial"/>
              </a:rPr>
              <a:t>compartir</a:t>
            </a:r>
            <a:r>
              <a:rPr sz="1450" i="1" spc="40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i="1" dirty="0">
                <a:solidFill>
                  <a:srgbClr val="237D12"/>
                </a:solidFill>
                <a:latin typeface="Arial"/>
                <a:cs typeface="Arial"/>
              </a:rPr>
              <a:t>sus</a:t>
            </a:r>
            <a:r>
              <a:rPr sz="1450" i="1" spc="35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i="1" spc="-10" dirty="0">
                <a:solidFill>
                  <a:srgbClr val="237D12"/>
                </a:solidFill>
                <a:latin typeface="Arial"/>
                <a:cs typeface="Arial"/>
              </a:rPr>
              <a:t>objetivos</a:t>
            </a:r>
            <a:endParaRPr sz="14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Custom</PresentationFormat>
  <Slides>2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revision>1</cp:revision>
  <dcterms:created xsi:type="dcterms:W3CDTF">2025-03-28T15:59:30Z</dcterms:created>
  <dcterms:modified xsi:type="dcterms:W3CDTF">2025-04-01T19:26:48Z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2025-03-28T00:00:00Z</vt:filetime>
  </property>
  <property fmtid="{D5CDD505-2E9C-101B-9397-08002B2CF9AE}" pid="3" name="Creator">
    <vt:lpwstr>Adobe InDesign 20.2 (Macintosh)</vt:lpwstr>
  </property>
  <property fmtid="{D5CDD505-2E9C-101B-9397-08002B2CF9AE}" pid="4" name="LastSaved">
    <vt:filetime>2025-03-28T00:00:00Z</vt:filetime>
  </property>
  <property fmtid="{D5CDD505-2E9C-101B-9397-08002B2CF9AE}" pid="5" name="Producer">
    <vt:lpwstr>Adobe PDF Library 17.0</vt:lpwstr>
  </property>
</Properties>
</file>